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d228663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d228663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cd228663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cd228663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cd228663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cd228663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cd228663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cd228663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d228663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d228663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cd228663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cd228663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cd228663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cd228663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cd228663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cd228663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cd228663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cd228663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cd22866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cd22866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d22866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d22866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cd228663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cd228663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cd228663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cd228663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cd228663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cd228663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cd228663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cd228663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cd228663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cd228663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cd22866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cd22866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cd228663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cd228663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cd228663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cd228663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cd228663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cd228663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cd228663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cd228663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d22866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d22866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cd228663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cd228663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cd228663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cd228663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cd228663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cd228663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cd228663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cd228663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cd228663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cd228663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cd228663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cd228663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cd228663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cd228663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cd2286637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cd2286637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cd22866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cd22866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cd228663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cd228663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d22866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d22866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cd2286637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cd2286637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cd228663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cd2286637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cd228663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cd2286637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cd228663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cd228663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cd228663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cd228663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cd228663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cd228663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cd228663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cd2286637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cd2286637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cd2286637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cd228663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cd2286637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cd228663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cd228663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d22866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d22866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cd2286637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cd2286637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cd228663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cd228663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cd228663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cd228663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cd228663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cd228663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cd228663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cd2286637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d228663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d228663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d228663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d228663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d228663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d228663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cd228663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cd228663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 Simulation Graphs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52"/>
            <a:ext cx="9144000" cy="422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3683"/>
            <a:ext cx="9144000" cy="41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8721"/>
            <a:ext cx="9144002" cy="4286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967"/>
            <a:ext cx="9144000" cy="428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446"/>
            <a:ext cx="9144001" cy="420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"/>
            <a:ext cx="9144002" cy="41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617"/>
            <a:ext cx="9144002" cy="421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123"/>
            <a:ext cx="9144001" cy="422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3234"/>
            <a:ext cx="9144002" cy="427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6869"/>
            <a:ext cx="9144001" cy="416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736"/>
            <a:ext cx="9144001" cy="425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225"/>
            <a:ext cx="9144002" cy="424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736"/>
            <a:ext cx="9144001" cy="425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2131"/>
            <a:ext cx="9144000" cy="417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 and He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468"/>
            <a:ext cx="9144002" cy="4224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and Ne</a:t>
            </a:r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0" y="555985"/>
            <a:ext cx="9144000" cy="425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815"/>
            <a:ext cx="9144002" cy="422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997"/>
            <a:ext cx="9144002" cy="416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4405"/>
            <a:ext cx="9144000" cy="4154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2816"/>
            <a:ext cx="9144000" cy="411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4491"/>
            <a:ext cx="9144000" cy="4134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96"/>
            <a:ext cx="9144002" cy="425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3739"/>
            <a:ext cx="9144000" cy="421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123"/>
            <a:ext cx="9144001" cy="422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4515"/>
            <a:ext cx="9144000" cy="423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3318"/>
            <a:ext cx="9144002" cy="42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286"/>
            <a:ext cx="9144002" cy="413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956"/>
            <a:ext cx="9144002" cy="420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0" name="Google Shape;3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669"/>
            <a:ext cx="9144002" cy="424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7" name="Google Shape;3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379"/>
            <a:ext cx="9144002" cy="426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4" name="Google Shape;31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6976"/>
            <a:ext cx="9144002" cy="41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1" name="Google Shape;32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094"/>
            <a:ext cx="9144002" cy="425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364"/>
            <a:ext cx="9144001" cy="420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410"/>
            <a:ext cx="9144000" cy="414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5" name="Google Shape;33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506"/>
            <a:ext cx="9144001" cy="420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2" name="Google Shape;3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180"/>
            <a:ext cx="9144001" cy="420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9" name="Google Shape;3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9192"/>
            <a:ext cx="9144002" cy="414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6" name="Google Shape;3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4666"/>
            <a:ext cx="9144001" cy="417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391"/>
            <a:ext cx="9144001" cy="413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0" name="Google Shape;37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860"/>
            <a:ext cx="9143999" cy="425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7" name="Google Shape;37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3258"/>
            <a:ext cx="9144001" cy="421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4" name="Google Shape;3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323"/>
            <a:ext cx="9144002" cy="418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1" name="Google Shape;39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4135"/>
            <a:ext cx="9144002" cy="417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741"/>
            <a:ext cx="9144001" cy="426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8" name="Google Shape;39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955"/>
            <a:ext cx="9143999" cy="418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5" name="Google Shape;40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5883"/>
            <a:ext cx="9143999" cy="413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2" name="Google Shape;41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268"/>
            <a:ext cx="9144000" cy="419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1126"/>
            <a:ext cx="9144001" cy="430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675"/>
            <a:ext cx="9144002" cy="419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956"/>
            <a:ext cx="9144002" cy="420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2241"/>
            <a:ext cx="9144000" cy="425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(16:9)</PresentationFormat>
  <Paragraphs>3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Arial</vt:lpstr>
      <vt:lpstr>Simple Light</vt:lpstr>
      <vt:lpstr>PES Simulation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 and He</vt:lpstr>
      <vt:lpstr>He and 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 Simulation Graphs</dc:title>
  <dc:creator>Farmer, Stephanie [DH]</dc:creator>
  <cp:lastModifiedBy>Farmer, Stephanie [DH]</cp:lastModifiedBy>
  <cp:revision>1</cp:revision>
  <dcterms:modified xsi:type="dcterms:W3CDTF">2020-10-08T06:13:02Z</dcterms:modified>
</cp:coreProperties>
</file>