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0"/>
  </p:notesMasterIdLst>
  <p:sldIdLst>
    <p:sldId id="400" r:id="rId2"/>
    <p:sldId id="401" r:id="rId3"/>
    <p:sldId id="402"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7" r:id="rId19"/>
  </p:sldIdLst>
  <p:sldSz cx="9144000" cy="6858000" type="screen4x3"/>
  <p:notesSz cx="6881813" cy="9296400"/>
  <p:embeddedFontLst>
    <p:embeddedFont>
      <p:font typeface="Calibri" panose="020F0502020204030204" pitchFamily="34" charset="0"/>
      <p:regular r:id="rId21"/>
      <p:bold r:id="rId22"/>
      <p:italic r:id="rId23"/>
      <p:boldItalic r:id="rId24"/>
    </p:embeddedFont>
    <p:embeddedFont>
      <p:font typeface="Rockwell" panose="02060603020205020403" pitchFamily="18"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4" roundtripDataSignature="AMtx7mgalPSiFZ4suY7jaG9YEUssuhoN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6E967D2-73EF-4B4E-AA14-45292BF0A093}">
  <a:tblStyle styleId="{76E967D2-73EF-4B4E-AA14-45292BF0A093}" styleName="Table_0">
    <a:wholeTbl>
      <a:tcTxStyle b="off" i="off">
        <a:font>
          <a:latin typeface="Rockwell"/>
          <a:ea typeface="Rockwell"/>
          <a:cs typeface="Rockwel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AE7EA"/>
          </a:solidFill>
        </a:fill>
      </a:tcStyle>
    </a:wholeTbl>
    <a:band1H>
      <a:tcTxStyle b="off" i="off"/>
      <a:tcStyle>
        <a:tcBdr/>
        <a:fill>
          <a:solidFill>
            <a:srgbClr val="D2CCD2"/>
          </a:solidFill>
        </a:fill>
      </a:tcStyle>
    </a:band1H>
    <a:band2H>
      <a:tcTxStyle b="off" i="off"/>
      <a:tcStyle>
        <a:tcBdr/>
      </a:tcStyle>
    </a:band2H>
    <a:band1V>
      <a:tcTxStyle b="off" i="off"/>
      <a:tcStyle>
        <a:tcBdr/>
        <a:fill>
          <a:solidFill>
            <a:srgbClr val="D2CCD2"/>
          </a:solidFill>
        </a:fill>
      </a:tcStyle>
    </a:band1V>
    <a:band2V>
      <a:tcTxStyle b="off" i="off"/>
      <a:tcStyle>
        <a:tcBdr/>
      </a:tcStyle>
    </a:band2V>
    <a:lastCol>
      <a:tcTxStyle b="on" i="off">
        <a:font>
          <a:latin typeface="Rockwell"/>
          <a:ea typeface="Rockwell"/>
          <a:cs typeface="Rockwell"/>
        </a:font>
        <a:schemeClr val="lt1"/>
      </a:tcTxStyle>
      <a:tcStyle>
        <a:tcBdr/>
        <a:fill>
          <a:solidFill>
            <a:schemeClr val="accent1"/>
          </a:solidFill>
        </a:fill>
      </a:tcStyle>
    </a:lastCol>
    <a:firstCol>
      <a:tcTxStyle b="on" i="off">
        <a:font>
          <a:latin typeface="Rockwell"/>
          <a:ea typeface="Rockwell"/>
          <a:cs typeface="Rockwell"/>
        </a:font>
        <a:schemeClr val="lt1"/>
      </a:tcTxStyle>
      <a:tcStyle>
        <a:tcBdr/>
        <a:fill>
          <a:solidFill>
            <a:schemeClr val="accent1"/>
          </a:solidFill>
        </a:fill>
      </a:tcStyle>
    </a:firstCol>
    <a:lastRow>
      <a:tcTxStyle b="on" i="off">
        <a:font>
          <a:latin typeface="Rockwell"/>
          <a:ea typeface="Rockwell"/>
          <a:cs typeface="Rockwel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Rockwell"/>
          <a:ea typeface="Rockwell"/>
          <a:cs typeface="Rockwel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CBF214AD-BB0D-42A3-8889-67BAC7B379A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250" autoAdjust="0"/>
    <p:restoredTop sz="94660"/>
  </p:normalViewPr>
  <p:slideViewPr>
    <p:cSldViewPr snapToGrid="0">
      <p:cViewPr>
        <p:scale>
          <a:sx n="60" d="100"/>
          <a:sy n="60" d="100"/>
        </p:scale>
        <p:origin x="966" y="1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19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9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94"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19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8" Type="http://schemas.openxmlformats.org/officeDocument/2006/relationships/slide" Target="slides/slide7.xml"/><Relationship Id="rId19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82119" cy="464820"/>
          </a:xfrm>
          <a:prstGeom prst="rect">
            <a:avLst/>
          </a:prstGeom>
          <a:noFill/>
          <a:ln>
            <a:noFill/>
          </a:ln>
        </p:spPr>
        <p:txBody>
          <a:bodyPr spcFirstLastPara="1" wrap="square" lIns="92425" tIns="46200" rIns="92425" bIns="462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98102" y="0"/>
            <a:ext cx="2982119" cy="464820"/>
          </a:xfrm>
          <a:prstGeom prst="rect">
            <a:avLst/>
          </a:prstGeom>
          <a:noFill/>
          <a:ln>
            <a:noFill/>
          </a:ln>
        </p:spPr>
        <p:txBody>
          <a:bodyPr spcFirstLastPara="1" wrap="square" lIns="92425" tIns="46200" rIns="92425" bIns="462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8182" y="4415790"/>
            <a:ext cx="5505450" cy="4183380"/>
          </a:xfrm>
          <a:prstGeom prst="rect">
            <a:avLst/>
          </a:prstGeom>
          <a:noFill/>
          <a:ln>
            <a:noFill/>
          </a:ln>
        </p:spPr>
        <p:txBody>
          <a:bodyPr spcFirstLastPara="1" wrap="square" lIns="92425" tIns="46200" rIns="92425" bIns="462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2982119" cy="464820"/>
          </a:xfrm>
          <a:prstGeom prst="rect">
            <a:avLst/>
          </a:prstGeom>
          <a:noFill/>
          <a:ln>
            <a:noFill/>
          </a:ln>
        </p:spPr>
        <p:txBody>
          <a:bodyPr spcFirstLastPara="1" wrap="square" lIns="92425" tIns="46200" rIns="92425" bIns="462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98102" y="8829967"/>
            <a:ext cx="2982119" cy="464820"/>
          </a:xfrm>
          <a:prstGeom prst="rect">
            <a:avLst/>
          </a:prstGeom>
          <a:noFill/>
          <a:ln>
            <a:noFill/>
          </a:ln>
        </p:spPr>
        <p:txBody>
          <a:bodyPr spcFirstLastPara="1" wrap="square" lIns="92425" tIns="46200" rIns="92425" bIns="462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4"/>
        <p:cNvGrpSpPr/>
        <p:nvPr/>
      </p:nvGrpSpPr>
      <p:grpSpPr>
        <a:xfrm>
          <a:off x="0" y="0"/>
          <a:ext cx="0" cy="0"/>
          <a:chOff x="0" y="0"/>
          <a:chExt cx="0" cy="0"/>
        </a:xfrm>
      </p:grpSpPr>
      <p:sp>
        <p:nvSpPr>
          <p:cNvPr id="2545" name="Google Shape;2545;p12: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46" name="Google Shape;2546;p1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6"/>
        <p:cNvGrpSpPr/>
        <p:nvPr/>
      </p:nvGrpSpPr>
      <p:grpSpPr>
        <a:xfrm>
          <a:off x="0" y="0"/>
          <a:ext cx="0" cy="0"/>
          <a:chOff x="0" y="0"/>
          <a:chExt cx="0" cy="0"/>
        </a:xfrm>
      </p:grpSpPr>
      <p:sp>
        <p:nvSpPr>
          <p:cNvPr id="2607" name="Google Shape;2607;p23: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08" name="Google Shape;2608;p23: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2"/>
        <p:cNvGrpSpPr/>
        <p:nvPr/>
      </p:nvGrpSpPr>
      <p:grpSpPr>
        <a:xfrm>
          <a:off x="0" y="0"/>
          <a:ext cx="0" cy="0"/>
          <a:chOff x="0" y="0"/>
          <a:chExt cx="0" cy="0"/>
        </a:xfrm>
      </p:grpSpPr>
      <p:sp>
        <p:nvSpPr>
          <p:cNvPr id="2613" name="Google Shape;2613;p24: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14" name="Google Shape;2614;p2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8"/>
        <p:cNvGrpSpPr/>
        <p:nvPr/>
      </p:nvGrpSpPr>
      <p:grpSpPr>
        <a:xfrm>
          <a:off x="0" y="0"/>
          <a:ext cx="0" cy="0"/>
          <a:chOff x="0" y="0"/>
          <a:chExt cx="0" cy="0"/>
        </a:xfrm>
      </p:grpSpPr>
      <p:sp>
        <p:nvSpPr>
          <p:cNvPr id="2619" name="Google Shape;2619;p25: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20" name="Google Shape;2620;p2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4"/>
        <p:cNvGrpSpPr/>
        <p:nvPr/>
      </p:nvGrpSpPr>
      <p:grpSpPr>
        <a:xfrm>
          <a:off x="0" y="0"/>
          <a:ext cx="0" cy="0"/>
          <a:chOff x="0" y="0"/>
          <a:chExt cx="0" cy="0"/>
        </a:xfrm>
      </p:grpSpPr>
      <p:sp>
        <p:nvSpPr>
          <p:cNvPr id="2625" name="Google Shape;2625;p26: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26" name="Google Shape;2626;p2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0"/>
        <p:cNvGrpSpPr/>
        <p:nvPr/>
      </p:nvGrpSpPr>
      <p:grpSpPr>
        <a:xfrm>
          <a:off x="0" y="0"/>
          <a:ext cx="0" cy="0"/>
          <a:chOff x="0" y="0"/>
          <a:chExt cx="0" cy="0"/>
        </a:xfrm>
      </p:grpSpPr>
      <p:sp>
        <p:nvSpPr>
          <p:cNvPr id="2631" name="Google Shape;2631;p27: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32" name="Google Shape;2632;p2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6"/>
        <p:cNvGrpSpPr/>
        <p:nvPr/>
      </p:nvGrpSpPr>
      <p:grpSpPr>
        <a:xfrm>
          <a:off x="0" y="0"/>
          <a:ext cx="0" cy="0"/>
          <a:chOff x="0" y="0"/>
          <a:chExt cx="0" cy="0"/>
        </a:xfrm>
      </p:grpSpPr>
      <p:sp>
        <p:nvSpPr>
          <p:cNvPr id="2637" name="Google Shape;2637;p31: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38" name="Google Shape;2638;p3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2"/>
        <p:cNvGrpSpPr/>
        <p:nvPr/>
      </p:nvGrpSpPr>
      <p:grpSpPr>
        <a:xfrm>
          <a:off x="0" y="0"/>
          <a:ext cx="0" cy="0"/>
          <a:chOff x="0" y="0"/>
          <a:chExt cx="0" cy="0"/>
        </a:xfrm>
      </p:grpSpPr>
      <p:sp>
        <p:nvSpPr>
          <p:cNvPr id="2643" name="Google Shape;2643;p34: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44" name="Google Shape;2644;p34: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8"/>
        <p:cNvGrpSpPr/>
        <p:nvPr/>
      </p:nvGrpSpPr>
      <p:grpSpPr>
        <a:xfrm>
          <a:off x="0" y="0"/>
          <a:ext cx="0" cy="0"/>
          <a:chOff x="0" y="0"/>
          <a:chExt cx="0" cy="0"/>
        </a:xfrm>
      </p:grpSpPr>
      <p:sp>
        <p:nvSpPr>
          <p:cNvPr id="2649" name="Google Shape;2649;g72675ba77d_295_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0" name="Google Shape;2650;g72675ba77d_295_0: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651" name="Google Shape;2651;g72675ba77d_295_0: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SzPts val="1400"/>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7"/>
        <p:cNvGrpSpPr/>
        <p:nvPr/>
      </p:nvGrpSpPr>
      <p:grpSpPr>
        <a:xfrm>
          <a:off x="0" y="0"/>
          <a:ext cx="0" cy="0"/>
          <a:chOff x="0" y="0"/>
          <a:chExt cx="0" cy="0"/>
        </a:xfrm>
      </p:grpSpPr>
      <p:sp>
        <p:nvSpPr>
          <p:cNvPr id="2658" name="Google Shape;2658;g72675ba77d_295_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59" name="Google Shape;2659;g72675ba77d_295_7:notes"/>
          <p:cNvSpPr txBox="1">
            <a:spLocks noGrp="1"/>
          </p:cNvSpPr>
          <p:nvPr>
            <p:ph type="body" idx="1"/>
          </p:nvPr>
        </p:nvSpPr>
        <p:spPr>
          <a:xfrm>
            <a:off x="688182" y="4415790"/>
            <a:ext cx="5505600" cy="4183500"/>
          </a:xfrm>
          <a:prstGeom prst="rect">
            <a:avLst/>
          </a:prstGeom>
          <a:noFill/>
          <a:ln>
            <a:noFill/>
          </a:ln>
        </p:spPr>
        <p:txBody>
          <a:bodyPr spcFirstLastPara="1" wrap="square" lIns="92425" tIns="46200" rIns="92425" bIns="46200" anchor="t" anchorCtr="0">
            <a:noAutofit/>
          </a:bodyPr>
          <a:lstStyle/>
          <a:p>
            <a:pPr marL="0" lvl="0" indent="0" algn="l" rtl="0">
              <a:lnSpc>
                <a:spcPct val="100000"/>
              </a:lnSpc>
              <a:spcBef>
                <a:spcPts val="0"/>
              </a:spcBef>
              <a:spcAft>
                <a:spcPts val="0"/>
              </a:spcAft>
              <a:buSzPts val="1400"/>
              <a:buNone/>
            </a:pPr>
            <a:endParaRPr/>
          </a:p>
        </p:txBody>
      </p:sp>
      <p:sp>
        <p:nvSpPr>
          <p:cNvPr id="2660" name="Google Shape;2660;g72675ba77d_295_7:notes"/>
          <p:cNvSpPr txBox="1">
            <a:spLocks noGrp="1"/>
          </p:cNvSpPr>
          <p:nvPr>
            <p:ph type="sldNum" idx="12"/>
          </p:nvPr>
        </p:nvSpPr>
        <p:spPr>
          <a:xfrm>
            <a:off x="3898102" y="8829967"/>
            <a:ext cx="2982000" cy="464700"/>
          </a:xfrm>
          <a:prstGeom prst="rect">
            <a:avLst/>
          </a:prstGeom>
          <a:noFill/>
          <a:ln>
            <a:noFill/>
          </a:ln>
        </p:spPr>
        <p:txBody>
          <a:bodyPr spcFirstLastPara="1" wrap="square" lIns="92425" tIns="46200" rIns="92425" bIns="462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0"/>
        <p:cNvGrpSpPr/>
        <p:nvPr/>
      </p:nvGrpSpPr>
      <p:grpSpPr>
        <a:xfrm>
          <a:off x="0" y="0"/>
          <a:ext cx="0" cy="0"/>
          <a:chOff x="0" y="0"/>
          <a:chExt cx="0" cy="0"/>
        </a:xfrm>
      </p:grpSpPr>
      <p:sp>
        <p:nvSpPr>
          <p:cNvPr id="2551" name="Google Shape;2551;p15: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52" name="Google Shape;2552;p15: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6"/>
        <p:cNvGrpSpPr/>
        <p:nvPr/>
      </p:nvGrpSpPr>
      <p:grpSpPr>
        <a:xfrm>
          <a:off x="0" y="0"/>
          <a:ext cx="0" cy="0"/>
          <a:chOff x="0" y="0"/>
          <a:chExt cx="0" cy="0"/>
        </a:xfrm>
      </p:grpSpPr>
      <p:sp>
        <p:nvSpPr>
          <p:cNvPr id="2557" name="Google Shape;2557;p16: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58" name="Google Shape;2558;p16: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6"/>
        <p:cNvGrpSpPr/>
        <p:nvPr/>
      </p:nvGrpSpPr>
      <p:grpSpPr>
        <a:xfrm>
          <a:off x="0" y="0"/>
          <a:ext cx="0" cy="0"/>
          <a:chOff x="0" y="0"/>
          <a:chExt cx="0" cy="0"/>
        </a:xfrm>
      </p:grpSpPr>
      <p:sp>
        <p:nvSpPr>
          <p:cNvPr id="2567" name="Google Shape;2567;p17: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68" name="Google Shape;2568;p17: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6"/>
        <p:cNvGrpSpPr/>
        <p:nvPr/>
      </p:nvGrpSpPr>
      <p:grpSpPr>
        <a:xfrm>
          <a:off x="0" y="0"/>
          <a:ext cx="0" cy="0"/>
          <a:chOff x="0" y="0"/>
          <a:chExt cx="0" cy="0"/>
        </a:xfrm>
      </p:grpSpPr>
      <p:sp>
        <p:nvSpPr>
          <p:cNvPr id="2577" name="Google Shape;2577;p18: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78" name="Google Shape;2578;p18: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2"/>
        <p:cNvGrpSpPr/>
        <p:nvPr/>
      </p:nvGrpSpPr>
      <p:grpSpPr>
        <a:xfrm>
          <a:off x="0" y="0"/>
          <a:ext cx="0" cy="0"/>
          <a:chOff x="0" y="0"/>
          <a:chExt cx="0" cy="0"/>
        </a:xfrm>
      </p:grpSpPr>
      <p:sp>
        <p:nvSpPr>
          <p:cNvPr id="2583" name="Google Shape;2583;p19: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84" name="Google Shape;2584;p19: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8"/>
        <p:cNvGrpSpPr/>
        <p:nvPr/>
      </p:nvGrpSpPr>
      <p:grpSpPr>
        <a:xfrm>
          <a:off x="0" y="0"/>
          <a:ext cx="0" cy="0"/>
          <a:chOff x="0" y="0"/>
          <a:chExt cx="0" cy="0"/>
        </a:xfrm>
      </p:grpSpPr>
      <p:sp>
        <p:nvSpPr>
          <p:cNvPr id="2589" name="Google Shape;2589;p20: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90" name="Google Shape;2590;p20: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4"/>
        <p:cNvGrpSpPr/>
        <p:nvPr/>
      </p:nvGrpSpPr>
      <p:grpSpPr>
        <a:xfrm>
          <a:off x="0" y="0"/>
          <a:ext cx="0" cy="0"/>
          <a:chOff x="0" y="0"/>
          <a:chExt cx="0" cy="0"/>
        </a:xfrm>
      </p:grpSpPr>
      <p:sp>
        <p:nvSpPr>
          <p:cNvPr id="2595" name="Google Shape;2595;p21: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596" name="Google Shape;2596;p21: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0"/>
        <p:cNvGrpSpPr/>
        <p:nvPr/>
      </p:nvGrpSpPr>
      <p:grpSpPr>
        <a:xfrm>
          <a:off x="0" y="0"/>
          <a:ext cx="0" cy="0"/>
          <a:chOff x="0" y="0"/>
          <a:chExt cx="0" cy="0"/>
        </a:xfrm>
      </p:grpSpPr>
      <p:sp>
        <p:nvSpPr>
          <p:cNvPr id="2601" name="Google Shape;2601;p22:notes"/>
          <p:cNvSpPr txBox="1">
            <a:spLocks noGrp="1"/>
          </p:cNvSpPr>
          <p:nvPr>
            <p:ph type="body" idx="1"/>
          </p:nvPr>
        </p:nvSpPr>
        <p:spPr>
          <a:xfrm>
            <a:off x="688182" y="4415790"/>
            <a:ext cx="5505450" cy="4183380"/>
          </a:xfrm>
          <a:prstGeom prst="rect">
            <a:avLst/>
          </a:prstGeom>
        </p:spPr>
        <p:txBody>
          <a:bodyPr spcFirstLastPara="1" wrap="square" lIns="92425" tIns="46200" rIns="92425" bIns="46200" anchor="t" anchorCtr="0">
            <a:noAutofit/>
          </a:bodyPr>
          <a:lstStyle/>
          <a:p>
            <a:pPr marL="0" lvl="0" indent="0" algn="l" rtl="0">
              <a:spcBef>
                <a:spcPts val="0"/>
              </a:spcBef>
              <a:spcAft>
                <a:spcPts val="0"/>
              </a:spcAft>
              <a:buNone/>
            </a:pPr>
            <a:endParaRPr/>
          </a:p>
        </p:txBody>
      </p:sp>
      <p:sp>
        <p:nvSpPr>
          <p:cNvPr id="2602" name="Google Shape;2602;p22:notes"/>
          <p:cNvSpPr>
            <a:spLocks noGrp="1" noRot="1" noChangeAspect="1"/>
          </p:cNvSpPr>
          <p:nvPr>
            <p:ph type="sldImg" idx="2"/>
          </p:nvPr>
        </p:nvSpPr>
        <p:spPr>
          <a:xfrm>
            <a:off x="1117600" y="696913"/>
            <a:ext cx="46482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0"/>
        <p:cNvGrpSpPr/>
        <p:nvPr/>
      </p:nvGrpSpPr>
      <p:grpSpPr>
        <a:xfrm>
          <a:off x="0" y="0"/>
          <a:ext cx="0" cy="0"/>
          <a:chOff x="0" y="0"/>
          <a:chExt cx="0" cy="0"/>
        </a:xfrm>
      </p:grpSpPr>
      <p:sp>
        <p:nvSpPr>
          <p:cNvPr id="241" name="Google Shape;241;g724b250972_0_3359"/>
          <p:cNvSpPr/>
          <p:nvPr/>
        </p:nvSpPr>
        <p:spPr>
          <a:xfrm>
            <a:off x="658907" y="228600"/>
            <a:ext cx="8200800" cy="6345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42" name="Google Shape;242;g724b250972_0_3359"/>
          <p:cNvSpPr txBox="1">
            <a:spLocks noGrp="1"/>
          </p:cNvSpPr>
          <p:nvPr>
            <p:ph type="title"/>
          </p:nvPr>
        </p:nvSpPr>
        <p:spPr>
          <a:xfrm>
            <a:off x="2286000" y="3124200"/>
            <a:ext cx="5638800" cy="13620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3200"/>
              <a:buFont typeface="Rockwell"/>
              <a:buNone/>
              <a:defRPr sz="3200" b="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3" name="Google Shape;243;g724b250972_0_3359"/>
          <p:cNvSpPr txBox="1">
            <a:spLocks noGrp="1"/>
          </p:cNvSpPr>
          <p:nvPr>
            <p:ph type="body" idx="1"/>
          </p:nvPr>
        </p:nvSpPr>
        <p:spPr>
          <a:xfrm>
            <a:off x="2286000" y="4495800"/>
            <a:ext cx="5638800" cy="15003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00"/>
              </a:spcBef>
              <a:spcAft>
                <a:spcPts val="0"/>
              </a:spcAft>
              <a:buSzPts val="1050"/>
              <a:buNone/>
              <a:defRPr sz="1400" cap="none">
                <a:solidFill>
                  <a:schemeClr val="lt1"/>
                </a:solidFill>
              </a:defRPr>
            </a:lvl1pPr>
            <a:lvl2pPr marL="914400" lvl="1" indent="-228600" algn="l">
              <a:lnSpc>
                <a:spcPct val="100000"/>
              </a:lnSpc>
              <a:spcBef>
                <a:spcPts val="600"/>
              </a:spcBef>
              <a:spcAft>
                <a:spcPts val="0"/>
              </a:spcAft>
              <a:buSzPts val="1350"/>
              <a:buNone/>
              <a:defRPr sz="1800">
                <a:solidFill>
                  <a:srgbClr val="888888"/>
                </a:solidFill>
              </a:defRPr>
            </a:lvl2pPr>
            <a:lvl3pPr marL="1371600" lvl="2" indent="-228600" algn="l">
              <a:lnSpc>
                <a:spcPct val="100000"/>
              </a:lnSpc>
              <a:spcBef>
                <a:spcPts val="600"/>
              </a:spcBef>
              <a:spcAft>
                <a:spcPts val="0"/>
              </a:spcAft>
              <a:buSzPts val="1200"/>
              <a:buNone/>
              <a:defRPr sz="1600">
                <a:solidFill>
                  <a:srgbClr val="888888"/>
                </a:solidFill>
              </a:defRPr>
            </a:lvl3pPr>
            <a:lvl4pPr marL="1828800" lvl="3" indent="-228600" algn="l">
              <a:lnSpc>
                <a:spcPct val="100000"/>
              </a:lnSpc>
              <a:spcBef>
                <a:spcPts val="600"/>
              </a:spcBef>
              <a:spcAft>
                <a:spcPts val="0"/>
              </a:spcAft>
              <a:buSzPts val="1050"/>
              <a:buNone/>
              <a:defRPr sz="1400">
                <a:solidFill>
                  <a:srgbClr val="888888"/>
                </a:solidFill>
              </a:defRPr>
            </a:lvl4pPr>
            <a:lvl5pPr marL="2286000" lvl="4" indent="-228600" algn="l">
              <a:lnSpc>
                <a:spcPct val="100000"/>
              </a:lnSpc>
              <a:spcBef>
                <a:spcPts val="600"/>
              </a:spcBef>
              <a:spcAft>
                <a:spcPts val="0"/>
              </a:spcAft>
              <a:buSzPts val="1050"/>
              <a:buNone/>
              <a:defRPr sz="1400">
                <a:solidFill>
                  <a:srgbClr val="888888"/>
                </a:solidFill>
              </a:defRPr>
            </a:lvl5pPr>
            <a:lvl6pPr marL="2743200" lvl="5" indent="-228600" algn="l">
              <a:lnSpc>
                <a:spcPct val="100000"/>
              </a:lnSpc>
              <a:spcBef>
                <a:spcPts val="280"/>
              </a:spcBef>
              <a:spcAft>
                <a:spcPts val="0"/>
              </a:spcAft>
              <a:buSzPts val="1050"/>
              <a:buNone/>
              <a:defRPr sz="1400">
                <a:solidFill>
                  <a:srgbClr val="888888"/>
                </a:solidFill>
              </a:defRPr>
            </a:lvl6pPr>
            <a:lvl7pPr marL="3200400" lvl="6" indent="-228600" algn="l">
              <a:lnSpc>
                <a:spcPct val="100000"/>
              </a:lnSpc>
              <a:spcBef>
                <a:spcPts val="280"/>
              </a:spcBef>
              <a:spcAft>
                <a:spcPts val="0"/>
              </a:spcAft>
              <a:buSzPts val="1050"/>
              <a:buNone/>
              <a:defRPr sz="1400">
                <a:solidFill>
                  <a:srgbClr val="888888"/>
                </a:solidFill>
              </a:defRPr>
            </a:lvl7pPr>
            <a:lvl8pPr marL="3657600" lvl="7" indent="-228600" algn="l">
              <a:lnSpc>
                <a:spcPct val="100000"/>
              </a:lnSpc>
              <a:spcBef>
                <a:spcPts val="280"/>
              </a:spcBef>
              <a:spcAft>
                <a:spcPts val="0"/>
              </a:spcAft>
              <a:buSzPts val="1050"/>
              <a:buNone/>
              <a:defRPr sz="1400">
                <a:solidFill>
                  <a:srgbClr val="888888"/>
                </a:solidFill>
              </a:defRPr>
            </a:lvl8pPr>
            <a:lvl9pPr marL="4114800" lvl="8" indent="-228600" algn="l">
              <a:lnSpc>
                <a:spcPct val="100000"/>
              </a:lnSpc>
              <a:spcBef>
                <a:spcPts val="280"/>
              </a:spcBef>
              <a:spcAft>
                <a:spcPts val="0"/>
              </a:spcAft>
              <a:buSzPts val="1050"/>
              <a:buNone/>
              <a:defRPr sz="1400">
                <a:solidFill>
                  <a:srgbClr val="888888"/>
                </a:solidFill>
              </a:defRPr>
            </a:lvl9pPr>
          </a:lstStyle>
          <a:p>
            <a:endParaRPr/>
          </a:p>
        </p:txBody>
      </p:sp>
      <p:sp>
        <p:nvSpPr>
          <p:cNvPr id="244" name="Google Shape;244;g724b250972_0_3359"/>
          <p:cNvSpPr txBox="1">
            <a:spLocks noGrp="1"/>
          </p:cNvSpPr>
          <p:nvPr>
            <p:ph type="dt" idx="10"/>
          </p:nvPr>
        </p:nvSpPr>
        <p:spPr>
          <a:xfrm>
            <a:off x="658906" y="6248774"/>
            <a:ext cx="1474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g724b250972_0_3359"/>
          <p:cNvSpPr txBox="1">
            <a:spLocks noGrp="1"/>
          </p:cNvSpPr>
          <p:nvPr>
            <p:ph type="ftr" idx="11"/>
          </p:nvPr>
        </p:nvSpPr>
        <p:spPr>
          <a:xfrm>
            <a:off x="2286000" y="6248774"/>
            <a:ext cx="5638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g724b250972_0_3359"/>
          <p:cNvSpPr txBox="1">
            <a:spLocks noGrp="1"/>
          </p:cNvSpPr>
          <p:nvPr>
            <p:ph type="sldNum" idx="12"/>
          </p:nvPr>
        </p:nvSpPr>
        <p:spPr>
          <a:xfrm>
            <a:off x="8305800" y="624877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247" name="Google Shape;247;g724b250972_0_3359"/>
          <p:cNvSpPr txBox="1"/>
          <p:nvPr/>
        </p:nvSpPr>
        <p:spPr>
          <a:xfrm>
            <a:off x="2003612" y="3110754"/>
            <a:ext cx="261000" cy="6156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4000"/>
              <a:buFont typeface="Arial"/>
              <a:buNone/>
            </a:pPr>
            <a:r>
              <a:rPr lang="en-US" sz="40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248" name="Google Shape;248;g724b250972_0_3359"/>
          <p:cNvSpPr/>
          <p:nvPr/>
        </p:nvSpPr>
        <p:spPr>
          <a:xfrm>
            <a:off x="285750" y="228600"/>
            <a:ext cx="212700" cy="63453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8_4 Content">
  <p:cSld name="8_4 Content">
    <p:spTree>
      <p:nvGrpSpPr>
        <p:cNvPr id="1" name="Shape 345"/>
        <p:cNvGrpSpPr/>
        <p:nvPr/>
      </p:nvGrpSpPr>
      <p:grpSpPr>
        <a:xfrm>
          <a:off x="0" y="0"/>
          <a:ext cx="0" cy="0"/>
          <a:chOff x="0" y="0"/>
          <a:chExt cx="0" cy="0"/>
        </a:xfrm>
      </p:grpSpPr>
      <p:sp>
        <p:nvSpPr>
          <p:cNvPr id="346" name="Google Shape;346;p43"/>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43"/>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p43"/>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43"/>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50" name="Google Shape;350;p43"/>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51" name="Google Shape;351;p43"/>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52" name="Google Shape;352;p43"/>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53" name="Google Shape;353;p43"/>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9_4 Content">
  <p:cSld name="9_4 Content">
    <p:spTree>
      <p:nvGrpSpPr>
        <p:cNvPr id="1" name="Shape 354"/>
        <p:cNvGrpSpPr/>
        <p:nvPr/>
      </p:nvGrpSpPr>
      <p:grpSpPr>
        <a:xfrm>
          <a:off x="0" y="0"/>
          <a:ext cx="0" cy="0"/>
          <a:chOff x="0" y="0"/>
          <a:chExt cx="0" cy="0"/>
        </a:xfrm>
      </p:grpSpPr>
      <p:sp>
        <p:nvSpPr>
          <p:cNvPr id="355" name="Google Shape;355;p44"/>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44"/>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7" name="Google Shape;357;p44"/>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44"/>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59" name="Google Shape;359;p44"/>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60" name="Google Shape;360;p44"/>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61" name="Google Shape;361;p44"/>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62" name="Google Shape;362;p44"/>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0_4 Content">
  <p:cSld name="10_4 Content">
    <p:spTree>
      <p:nvGrpSpPr>
        <p:cNvPr id="1" name="Shape 363"/>
        <p:cNvGrpSpPr/>
        <p:nvPr/>
      </p:nvGrpSpPr>
      <p:grpSpPr>
        <a:xfrm>
          <a:off x="0" y="0"/>
          <a:ext cx="0" cy="0"/>
          <a:chOff x="0" y="0"/>
          <a:chExt cx="0" cy="0"/>
        </a:xfrm>
      </p:grpSpPr>
      <p:sp>
        <p:nvSpPr>
          <p:cNvPr id="364" name="Google Shape;364;p45"/>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45"/>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45"/>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7" name="Google Shape;367;p45"/>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68" name="Google Shape;368;p45"/>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69" name="Google Shape;369;p45"/>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70" name="Google Shape;370;p45"/>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71" name="Google Shape;371;p45"/>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1_4 Content">
  <p:cSld name="11_4 Content">
    <p:spTree>
      <p:nvGrpSpPr>
        <p:cNvPr id="1" name="Shape 372"/>
        <p:cNvGrpSpPr/>
        <p:nvPr/>
      </p:nvGrpSpPr>
      <p:grpSpPr>
        <a:xfrm>
          <a:off x="0" y="0"/>
          <a:ext cx="0" cy="0"/>
          <a:chOff x="0" y="0"/>
          <a:chExt cx="0" cy="0"/>
        </a:xfrm>
      </p:grpSpPr>
      <p:sp>
        <p:nvSpPr>
          <p:cNvPr id="373" name="Google Shape;373;p46"/>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4" name="Google Shape;374;p46"/>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46"/>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46"/>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77" name="Google Shape;377;p46"/>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78" name="Google Shape;378;p46"/>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79" name="Google Shape;379;p46"/>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80" name="Google Shape;380;p46"/>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12_4 Content">
  <p:cSld name="12_4 Content">
    <p:spTree>
      <p:nvGrpSpPr>
        <p:cNvPr id="1" name="Shape 381"/>
        <p:cNvGrpSpPr/>
        <p:nvPr/>
      </p:nvGrpSpPr>
      <p:grpSpPr>
        <a:xfrm>
          <a:off x="0" y="0"/>
          <a:ext cx="0" cy="0"/>
          <a:chOff x="0" y="0"/>
          <a:chExt cx="0" cy="0"/>
        </a:xfrm>
      </p:grpSpPr>
      <p:sp>
        <p:nvSpPr>
          <p:cNvPr id="382" name="Google Shape;382;p47"/>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47"/>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47"/>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p47"/>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86" name="Google Shape;386;p47"/>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87" name="Google Shape;387;p47"/>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88" name="Google Shape;388;p47"/>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89" name="Google Shape;389;p47"/>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390"/>
        <p:cNvGrpSpPr/>
        <p:nvPr/>
      </p:nvGrpSpPr>
      <p:grpSpPr>
        <a:xfrm>
          <a:off x="0" y="0"/>
          <a:ext cx="0" cy="0"/>
          <a:chOff x="0" y="0"/>
          <a:chExt cx="0" cy="0"/>
        </a:xfrm>
      </p:grpSpPr>
      <p:sp>
        <p:nvSpPr>
          <p:cNvPr id="391" name="Google Shape;391;g724b250972_0_3348"/>
          <p:cNvSpPr txBox="1">
            <a:spLocks noGrp="1"/>
          </p:cNvSpPr>
          <p:nvPr>
            <p:ph type="ctrTitle"/>
          </p:nvPr>
        </p:nvSpPr>
        <p:spPr>
          <a:xfrm>
            <a:off x="4800600" y="4624668"/>
            <a:ext cx="4038600" cy="93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g724b250972_0_3348"/>
          <p:cNvSpPr txBox="1">
            <a:spLocks noGrp="1"/>
          </p:cNvSpPr>
          <p:nvPr>
            <p:ph type="subTitle" idx="1"/>
          </p:nvPr>
        </p:nvSpPr>
        <p:spPr>
          <a:xfrm>
            <a:off x="4800600" y="5562599"/>
            <a:ext cx="4038600" cy="748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a:endParaRPr/>
          </a:p>
        </p:txBody>
      </p:sp>
      <p:sp>
        <p:nvSpPr>
          <p:cNvPr id="393" name="Google Shape;393;g724b250972_0_3348"/>
          <p:cNvSpPr txBox="1">
            <a:spLocks noGrp="1"/>
          </p:cNvSpPr>
          <p:nvPr>
            <p:ph type="dt" idx="10"/>
          </p:nvPr>
        </p:nvSpPr>
        <p:spPr>
          <a:xfrm>
            <a:off x="4800600" y="6425640"/>
            <a:ext cx="1232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g724b250972_0_3348"/>
          <p:cNvSpPr txBox="1">
            <a:spLocks noGrp="1"/>
          </p:cNvSpPr>
          <p:nvPr>
            <p:ph type="ftr" idx="11"/>
          </p:nvPr>
        </p:nvSpPr>
        <p:spPr>
          <a:xfrm>
            <a:off x="6311153" y="6425640"/>
            <a:ext cx="26178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5" name="Google Shape;395;g724b250972_0_3348"/>
          <p:cNvSpPr/>
          <p:nvPr/>
        </p:nvSpPr>
        <p:spPr>
          <a:xfrm>
            <a:off x="282575" y="228600"/>
            <a:ext cx="4235400" cy="418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96" name="Google Shape;396;g724b250972_0_3348"/>
          <p:cNvSpPr/>
          <p:nvPr/>
        </p:nvSpPr>
        <p:spPr>
          <a:xfrm>
            <a:off x="6802438" y="228600"/>
            <a:ext cx="2057400" cy="2039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97" name="Google Shape;397;g724b250972_0_3348"/>
          <p:cNvSpPr/>
          <p:nvPr/>
        </p:nvSpPr>
        <p:spPr>
          <a:xfrm>
            <a:off x="4624388" y="2377440"/>
            <a:ext cx="2057400" cy="2039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398" name="Google Shape;398;g724b250972_0_3348"/>
          <p:cNvSpPr txBox="1"/>
          <p:nvPr/>
        </p:nvSpPr>
        <p:spPr>
          <a:xfrm>
            <a:off x="424891" y="174812"/>
            <a:ext cx="413400" cy="83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399" name="Google Shape;399;g724b250972_0_3348"/>
          <p:cNvSpPr/>
          <p:nvPr/>
        </p:nvSpPr>
        <p:spPr>
          <a:xfrm>
            <a:off x="4624388" y="228600"/>
            <a:ext cx="2057400" cy="2039100"/>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00" name="Google Shape;400;g724b250972_0_3348"/>
          <p:cNvSpPr/>
          <p:nvPr/>
        </p:nvSpPr>
        <p:spPr>
          <a:xfrm>
            <a:off x="6802438" y="2377440"/>
            <a:ext cx="2057400" cy="20391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Alt.">
  <p:cSld name="Title and Content, Alt.">
    <p:spTree>
      <p:nvGrpSpPr>
        <p:cNvPr id="1" name="Shape 401"/>
        <p:cNvGrpSpPr/>
        <p:nvPr/>
      </p:nvGrpSpPr>
      <p:grpSpPr>
        <a:xfrm>
          <a:off x="0" y="0"/>
          <a:ext cx="0" cy="0"/>
          <a:chOff x="0" y="0"/>
          <a:chExt cx="0" cy="0"/>
        </a:xfrm>
      </p:grpSpPr>
      <p:sp>
        <p:nvSpPr>
          <p:cNvPr id="402" name="Google Shape;402;g724b250972_0_3418"/>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03" name="Google Shape;403;g724b250972_0_3418"/>
          <p:cNvSpPr txBox="1">
            <a:spLocks noGrp="1"/>
          </p:cNvSpPr>
          <p:nvPr>
            <p:ph type="title"/>
          </p:nvPr>
        </p:nvSpPr>
        <p:spPr>
          <a:xfrm>
            <a:off x="498474" y="134471"/>
            <a:ext cx="7556400" cy="995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4" name="Google Shape;404;g724b250972_0_3418"/>
          <p:cNvSpPr txBox="1">
            <a:spLocks noGrp="1"/>
          </p:cNvSpPr>
          <p:nvPr>
            <p:ph type="body" idx="1"/>
          </p:nvPr>
        </p:nvSpPr>
        <p:spPr>
          <a:xfrm>
            <a:off x="498474" y="1981200"/>
            <a:ext cx="7556400" cy="41451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a:lvl1pPr>
            <a:lvl2pPr marL="914400" lvl="1" indent="-314325" algn="l">
              <a:lnSpc>
                <a:spcPct val="100000"/>
              </a:lnSpc>
              <a:spcBef>
                <a:spcPts val="600"/>
              </a:spcBef>
              <a:spcAft>
                <a:spcPts val="0"/>
              </a:spcAft>
              <a:buSzPts val="1350"/>
              <a:buChar char="■"/>
              <a:defRPr/>
            </a:lvl2pPr>
            <a:lvl3pPr marL="1371600" lvl="2" indent="-314325" algn="l">
              <a:lnSpc>
                <a:spcPct val="100000"/>
              </a:lnSpc>
              <a:spcBef>
                <a:spcPts val="600"/>
              </a:spcBef>
              <a:spcAft>
                <a:spcPts val="0"/>
              </a:spcAft>
              <a:buSzPts val="1350"/>
              <a:buChar char="■"/>
              <a:defRPr/>
            </a:lvl3pPr>
            <a:lvl4pPr marL="1828800" lvl="3" indent="-314325" algn="l">
              <a:lnSpc>
                <a:spcPct val="100000"/>
              </a:lnSpc>
              <a:spcBef>
                <a:spcPts val="600"/>
              </a:spcBef>
              <a:spcAft>
                <a:spcPts val="0"/>
              </a:spcAft>
              <a:buSzPts val="1350"/>
              <a:buChar char="■"/>
              <a:defRPr/>
            </a:lvl4pPr>
            <a:lvl5pPr marL="2286000" lvl="4" indent="-314325" algn="l">
              <a:lnSpc>
                <a:spcPct val="100000"/>
              </a:lnSpc>
              <a:spcBef>
                <a:spcPts val="600"/>
              </a:spcBef>
              <a:spcAft>
                <a:spcPts val="0"/>
              </a:spcAft>
              <a:buSzPts val="1350"/>
              <a:buChar char="■"/>
              <a:defRPr/>
            </a:lvl5pPr>
            <a:lvl6pPr marL="2743200" lvl="5" indent="-314325" algn="l">
              <a:lnSpc>
                <a:spcPct val="100000"/>
              </a:lnSpc>
              <a:spcBef>
                <a:spcPts val="360"/>
              </a:spcBef>
              <a:spcAft>
                <a:spcPts val="0"/>
              </a:spcAft>
              <a:buSzPts val="1350"/>
              <a:buChar char="■"/>
              <a:defRPr/>
            </a:lvl6pPr>
            <a:lvl7pPr marL="3200400" lvl="6" indent="-314325" algn="l">
              <a:lnSpc>
                <a:spcPct val="100000"/>
              </a:lnSpc>
              <a:spcBef>
                <a:spcPts val="360"/>
              </a:spcBef>
              <a:spcAft>
                <a:spcPts val="0"/>
              </a:spcAft>
              <a:buSzPts val="1350"/>
              <a:buChar char="■"/>
              <a:defRPr/>
            </a:lvl7pPr>
            <a:lvl8pPr marL="3657600" lvl="7" indent="-314325" algn="l">
              <a:lnSpc>
                <a:spcPct val="100000"/>
              </a:lnSpc>
              <a:spcBef>
                <a:spcPts val="360"/>
              </a:spcBef>
              <a:spcAft>
                <a:spcPts val="0"/>
              </a:spcAft>
              <a:buSzPts val="1350"/>
              <a:buChar char="■"/>
              <a:defRPr/>
            </a:lvl8pPr>
            <a:lvl9pPr marL="4114800" lvl="8" indent="-314325" algn="l">
              <a:lnSpc>
                <a:spcPct val="100000"/>
              </a:lnSpc>
              <a:spcBef>
                <a:spcPts val="360"/>
              </a:spcBef>
              <a:spcAft>
                <a:spcPts val="0"/>
              </a:spcAft>
              <a:buSzPts val="1350"/>
              <a:buChar char="■"/>
              <a:defRPr/>
            </a:lvl9pPr>
          </a:lstStyle>
          <a:p>
            <a:endParaRPr/>
          </a:p>
        </p:txBody>
      </p:sp>
      <p:sp>
        <p:nvSpPr>
          <p:cNvPr id="405" name="Google Shape;405;g724b250972_0_3418"/>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6" name="Google Shape;406;g724b250972_0_3418"/>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7" name="Google Shape;407;g724b250972_0_3418"/>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08" name="Google Shape;408;g724b250972_0_3418"/>
          <p:cNvSpPr txBox="1"/>
          <p:nvPr/>
        </p:nvSpPr>
        <p:spPr>
          <a:xfrm>
            <a:off x="223185" y="228600"/>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409" name="Google Shape;409;g724b250972_0_3418"/>
          <p:cNvSpPr txBox="1">
            <a:spLocks noGrp="1"/>
          </p:cNvSpPr>
          <p:nvPr>
            <p:ph type="body" idx="2"/>
          </p:nvPr>
        </p:nvSpPr>
        <p:spPr>
          <a:xfrm>
            <a:off x="498518" y="1129553"/>
            <a:ext cx="7559100" cy="7746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000"/>
              </a:spcBef>
              <a:spcAft>
                <a:spcPts val="0"/>
              </a:spcAft>
              <a:buSzPts val="1800"/>
              <a:buNone/>
              <a:defRPr sz="2400" b="0" i="0" u="none" strike="noStrike" cap="none">
                <a:solidFill>
                  <a:schemeClr val="accent3"/>
                </a:solidFill>
                <a:latin typeface="Rockwell"/>
                <a:ea typeface="Rockwell"/>
                <a:cs typeface="Rockwell"/>
                <a:sym typeface="Rockwell"/>
              </a:defRPr>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with 2 Pictures">
  <p:cSld name="Title Slide with 2 Pictures">
    <p:spTree>
      <p:nvGrpSpPr>
        <p:cNvPr id="1" name="Shape 410"/>
        <p:cNvGrpSpPr/>
        <p:nvPr/>
      </p:nvGrpSpPr>
      <p:grpSpPr>
        <a:xfrm>
          <a:off x="0" y="0"/>
          <a:ext cx="0" cy="0"/>
          <a:chOff x="0" y="0"/>
          <a:chExt cx="0" cy="0"/>
        </a:xfrm>
      </p:grpSpPr>
      <p:sp>
        <p:nvSpPr>
          <p:cNvPr id="411" name="Google Shape;411;g724b250972_0_3427"/>
          <p:cNvSpPr txBox="1">
            <a:spLocks noGrp="1"/>
          </p:cNvSpPr>
          <p:nvPr>
            <p:ph type="ctrTitle"/>
          </p:nvPr>
        </p:nvSpPr>
        <p:spPr>
          <a:xfrm>
            <a:off x="4800600" y="4624668"/>
            <a:ext cx="4038600" cy="933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2800"/>
              <a:buFont typeface="Rockwell"/>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g724b250972_0_3427"/>
          <p:cNvSpPr txBox="1">
            <a:spLocks noGrp="1"/>
          </p:cNvSpPr>
          <p:nvPr>
            <p:ph type="subTitle" idx="1"/>
          </p:nvPr>
        </p:nvSpPr>
        <p:spPr>
          <a:xfrm>
            <a:off x="4800600" y="5562599"/>
            <a:ext cx="4038600" cy="748500"/>
          </a:xfrm>
          <a:prstGeom prst="rect">
            <a:avLst/>
          </a:prstGeom>
          <a:noFill/>
          <a:ln>
            <a:noFill/>
          </a:ln>
        </p:spPr>
        <p:txBody>
          <a:bodyPr spcFirstLastPara="1" wrap="square" lIns="91425" tIns="45700" rIns="91425" bIns="45700" anchor="t" anchorCtr="0">
            <a:noAutofit/>
          </a:bodyPr>
          <a:lstStyle>
            <a:lvl1pPr lvl="0" algn="l">
              <a:lnSpc>
                <a:spcPct val="100000"/>
              </a:lnSpc>
              <a:spcBef>
                <a:spcPts val="300"/>
              </a:spcBef>
              <a:spcAft>
                <a:spcPts val="0"/>
              </a:spcAft>
              <a:buSzPts val="1050"/>
              <a:buNone/>
              <a:defRPr sz="1400">
                <a:solidFill>
                  <a:srgbClr val="888888"/>
                </a:solidFill>
              </a:defRPr>
            </a:lvl1pPr>
            <a:lvl2pPr lvl="1" algn="ctr">
              <a:lnSpc>
                <a:spcPct val="100000"/>
              </a:lnSpc>
              <a:spcBef>
                <a:spcPts val="600"/>
              </a:spcBef>
              <a:spcAft>
                <a:spcPts val="0"/>
              </a:spcAft>
              <a:buSzPts val="1350"/>
              <a:buNone/>
              <a:defRPr>
                <a:solidFill>
                  <a:srgbClr val="888888"/>
                </a:solidFill>
              </a:defRPr>
            </a:lvl2pPr>
            <a:lvl3pPr lvl="2" algn="ctr">
              <a:lnSpc>
                <a:spcPct val="100000"/>
              </a:lnSpc>
              <a:spcBef>
                <a:spcPts val="600"/>
              </a:spcBef>
              <a:spcAft>
                <a:spcPts val="0"/>
              </a:spcAft>
              <a:buSzPts val="1350"/>
              <a:buNone/>
              <a:defRPr>
                <a:solidFill>
                  <a:srgbClr val="888888"/>
                </a:solidFill>
              </a:defRPr>
            </a:lvl3pPr>
            <a:lvl4pPr lvl="3" algn="ctr">
              <a:lnSpc>
                <a:spcPct val="100000"/>
              </a:lnSpc>
              <a:spcBef>
                <a:spcPts val="600"/>
              </a:spcBef>
              <a:spcAft>
                <a:spcPts val="0"/>
              </a:spcAft>
              <a:buSzPts val="1350"/>
              <a:buNone/>
              <a:defRPr>
                <a:solidFill>
                  <a:srgbClr val="888888"/>
                </a:solidFill>
              </a:defRPr>
            </a:lvl4pPr>
            <a:lvl5pPr lvl="4" algn="ctr">
              <a:lnSpc>
                <a:spcPct val="100000"/>
              </a:lnSpc>
              <a:spcBef>
                <a:spcPts val="600"/>
              </a:spcBef>
              <a:spcAft>
                <a:spcPts val="0"/>
              </a:spcAft>
              <a:buSzPts val="1350"/>
              <a:buNone/>
              <a:defRPr>
                <a:solidFill>
                  <a:srgbClr val="888888"/>
                </a:solidFill>
              </a:defRPr>
            </a:lvl5pPr>
            <a:lvl6pPr lvl="5" algn="ctr">
              <a:lnSpc>
                <a:spcPct val="100000"/>
              </a:lnSpc>
              <a:spcBef>
                <a:spcPts val="360"/>
              </a:spcBef>
              <a:spcAft>
                <a:spcPts val="0"/>
              </a:spcAft>
              <a:buSzPts val="1350"/>
              <a:buNone/>
              <a:defRPr>
                <a:solidFill>
                  <a:srgbClr val="888888"/>
                </a:solidFill>
              </a:defRPr>
            </a:lvl6pPr>
            <a:lvl7pPr lvl="6" algn="ctr">
              <a:lnSpc>
                <a:spcPct val="100000"/>
              </a:lnSpc>
              <a:spcBef>
                <a:spcPts val="360"/>
              </a:spcBef>
              <a:spcAft>
                <a:spcPts val="0"/>
              </a:spcAft>
              <a:buSzPts val="1350"/>
              <a:buNone/>
              <a:defRPr>
                <a:solidFill>
                  <a:srgbClr val="888888"/>
                </a:solidFill>
              </a:defRPr>
            </a:lvl7pPr>
            <a:lvl8pPr lvl="7" algn="ctr">
              <a:lnSpc>
                <a:spcPct val="100000"/>
              </a:lnSpc>
              <a:spcBef>
                <a:spcPts val="360"/>
              </a:spcBef>
              <a:spcAft>
                <a:spcPts val="0"/>
              </a:spcAft>
              <a:buSzPts val="1350"/>
              <a:buNone/>
              <a:defRPr>
                <a:solidFill>
                  <a:srgbClr val="888888"/>
                </a:solidFill>
              </a:defRPr>
            </a:lvl8pPr>
            <a:lvl9pPr lvl="8" algn="ctr">
              <a:lnSpc>
                <a:spcPct val="100000"/>
              </a:lnSpc>
              <a:spcBef>
                <a:spcPts val="360"/>
              </a:spcBef>
              <a:spcAft>
                <a:spcPts val="0"/>
              </a:spcAft>
              <a:buSzPts val="1350"/>
              <a:buNone/>
              <a:defRPr>
                <a:solidFill>
                  <a:srgbClr val="888888"/>
                </a:solidFill>
              </a:defRPr>
            </a:lvl9pPr>
          </a:lstStyle>
          <a:p>
            <a:endParaRPr/>
          </a:p>
        </p:txBody>
      </p:sp>
      <p:sp>
        <p:nvSpPr>
          <p:cNvPr id="413" name="Google Shape;413;g724b250972_0_3427"/>
          <p:cNvSpPr txBox="1">
            <a:spLocks noGrp="1"/>
          </p:cNvSpPr>
          <p:nvPr>
            <p:ph type="dt" idx="10"/>
          </p:nvPr>
        </p:nvSpPr>
        <p:spPr>
          <a:xfrm>
            <a:off x="4800600" y="6425640"/>
            <a:ext cx="12327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4" name="Google Shape;414;g724b250972_0_3427"/>
          <p:cNvSpPr txBox="1">
            <a:spLocks noGrp="1"/>
          </p:cNvSpPr>
          <p:nvPr>
            <p:ph type="ftr" idx="11"/>
          </p:nvPr>
        </p:nvSpPr>
        <p:spPr>
          <a:xfrm>
            <a:off x="6311153" y="6425640"/>
            <a:ext cx="26178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5" name="Google Shape;415;g724b250972_0_3427"/>
          <p:cNvSpPr/>
          <p:nvPr/>
        </p:nvSpPr>
        <p:spPr>
          <a:xfrm>
            <a:off x="282575" y="228600"/>
            <a:ext cx="4235400" cy="4188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16" name="Google Shape;416;g724b250972_0_3427"/>
          <p:cNvSpPr/>
          <p:nvPr/>
        </p:nvSpPr>
        <p:spPr>
          <a:xfrm>
            <a:off x="6802438" y="228600"/>
            <a:ext cx="2057400" cy="2039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17" name="Google Shape;417;g724b250972_0_3427"/>
          <p:cNvSpPr/>
          <p:nvPr/>
        </p:nvSpPr>
        <p:spPr>
          <a:xfrm>
            <a:off x="4624388" y="2377440"/>
            <a:ext cx="2057400" cy="2039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18" name="Google Shape;418;g724b250972_0_3427"/>
          <p:cNvSpPr>
            <a:spLocks noGrp="1"/>
          </p:cNvSpPr>
          <p:nvPr>
            <p:ph type="pic" idx="2"/>
          </p:nvPr>
        </p:nvSpPr>
        <p:spPr>
          <a:xfrm>
            <a:off x="4624388" y="228600"/>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19" name="Google Shape;419;g724b250972_0_3427"/>
          <p:cNvSpPr>
            <a:spLocks noGrp="1"/>
          </p:cNvSpPr>
          <p:nvPr>
            <p:ph type="pic" idx="3"/>
          </p:nvPr>
        </p:nvSpPr>
        <p:spPr>
          <a:xfrm>
            <a:off x="6802438" y="2377440"/>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20" name="Google Shape;420;g724b250972_0_3427"/>
          <p:cNvSpPr txBox="1">
            <a:spLocks noGrp="1"/>
          </p:cNvSpPr>
          <p:nvPr>
            <p:ph type="body" idx="4"/>
          </p:nvPr>
        </p:nvSpPr>
        <p:spPr>
          <a:xfrm>
            <a:off x="857250" y="1779494"/>
            <a:ext cx="3086100" cy="2040900"/>
          </a:xfrm>
          <a:prstGeom prst="rect">
            <a:avLst/>
          </a:prstGeom>
          <a:noFill/>
          <a:ln>
            <a:noFill/>
          </a:ln>
        </p:spPr>
        <p:txBody>
          <a:bodyPr spcFirstLastPara="1" wrap="square" lIns="45700" tIns="45700" rIns="45700" bIns="45700" anchor="t" anchorCtr="0">
            <a:noAutofit/>
          </a:bodyPr>
          <a:lstStyle>
            <a:lvl1pPr marL="457200" lvl="0" indent="-228600" algn="ctr">
              <a:lnSpc>
                <a:spcPct val="100000"/>
              </a:lnSpc>
              <a:spcBef>
                <a:spcPts val="600"/>
              </a:spcBef>
              <a:spcAft>
                <a:spcPts val="0"/>
              </a:spcAft>
              <a:buSzPts val="3450"/>
              <a:buNone/>
              <a:defRPr sz="4600">
                <a:solidFill>
                  <a:schemeClr val="lt1"/>
                </a:solidFill>
              </a:defRPr>
            </a:lvl1pPr>
            <a:lvl2pPr marL="914400" lvl="1" indent="-285750" algn="l">
              <a:lnSpc>
                <a:spcPct val="100000"/>
              </a:lnSpc>
              <a:spcBef>
                <a:spcPts val="600"/>
              </a:spcBef>
              <a:spcAft>
                <a:spcPts val="0"/>
              </a:spcAft>
              <a:buSzPts val="900"/>
              <a:buChar char="■"/>
              <a:defRPr sz="1200"/>
            </a:lvl2pPr>
            <a:lvl3pPr marL="1371600" lvl="2" indent="-276225" algn="l">
              <a:lnSpc>
                <a:spcPct val="100000"/>
              </a:lnSpc>
              <a:spcBef>
                <a:spcPts val="600"/>
              </a:spcBef>
              <a:spcAft>
                <a:spcPts val="0"/>
              </a:spcAft>
              <a:buSzPts val="750"/>
              <a:buChar char="■"/>
              <a:defRPr sz="1000"/>
            </a:lvl3pPr>
            <a:lvl4pPr marL="1828800" lvl="3" indent="-271462" algn="l">
              <a:lnSpc>
                <a:spcPct val="100000"/>
              </a:lnSpc>
              <a:spcBef>
                <a:spcPts val="600"/>
              </a:spcBef>
              <a:spcAft>
                <a:spcPts val="0"/>
              </a:spcAft>
              <a:buSzPts val="675"/>
              <a:buChar char="■"/>
              <a:defRPr sz="900"/>
            </a:lvl4pPr>
            <a:lvl5pPr marL="2286000" lvl="4" indent="-271462" algn="l">
              <a:lnSpc>
                <a:spcPct val="100000"/>
              </a:lnSpc>
              <a:spcBef>
                <a:spcPts val="600"/>
              </a:spcBef>
              <a:spcAft>
                <a:spcPts val="0"/>
              </a:spcAft>
              <a:buSzPts val="675"/>
              <a:buChar char="■"/>
              <a:defRPr sz="900"/>
            </a:lvl5pPr>
            <a:lvl6pPr marL="2743200" lvl="5" indent="-314325" algn="l">
              <a:lnSpc>
                <a:spcPct val="100000"/>
              </a:lnSpc>
              <a:spcBef>
                <a:spcPts val="360"/>
              </a:spcBef>
              <a:spcAft>
                <a:spcPts val="0"/>
              </a:spcAft>
              <a:buSzPts val="1350"/>
              <a:buChar char="■"/>
              <a:defRPr/>
            </a:lvl6pPr>
            <a:lvl7pPr marL="3200400" lvl="6" indent="-314325" algn="l">
              <a:lnSpc>
                <a:spcPct val="100000"/>
              </a:lnSpc>
              <a:spcBef>
                <a:spcPts val="360"/>
              </a:spcBef>
              <a:spcAft>
                <a:spcPts val="0"/>
              </a:spcAft>
              <a:buSzPts val="1350"/>
              <a:buChar char="■"/>
              <a:defRPr/>
            </a:lvl7pPr>
            <a:lvl8pPr marL="3657600" lvl="7" indent="-314325" algn="l">
              <a:lnSpc>
                <a:spcPct val="100000"/>
              </a:lnSpc>
              <a:spcBef>
                <a:spcPts val="360"/>
              </a:spcBef>
              <a:spcAft>
                <a:spcPts val="0"/>
              </a:spcAft>
              <a:buSzPts val="1350"/>
              <a:buChar char="■"/>
              <a:defRPr/>
            </a:lvl8pPr>
            <a:lvl9pPr marL="4114800" lvl="8" indent="-314325" algn="l">
              <a:lnSpc>
                <a:spcPct val="100000"/>
              </a:lnSpc>
              <a:spcBef>
                <a:spcPts val="360"/>
              </a:spcBef>
              <a:spcAft>
                <a:spcPts val="0"/>
              </a:spcAft>
              <a:buSzPts val="1350"/>
              <a:buChar char="■"/>
              <a:defRPr/>
            </a:lvl9pPr>
          </a:lstStyle>
          <a:p>
            <a:endParaRPr/>
          </a:p>
        </p:txBody>
      </p:sp>
      <p:sp>
        <p:nvSpPr>
          <p:cNvPr id="421" name="Google Shape;421;g724b250972_0_3427"/>
          <p:cNvSpPr txBox="1"/>
          <p:nvPr/>
        </p:nvSpPr>
        <p:spPr>
          <a:xfrm>
            <a:off x="424891" y="174812"/>
            <a:ext cx="413400" cy="83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 Content">
  <p:cSld name="3 Content">
    <p:spTree>
      <p:nvGrpSpPr>
        <p:cNvPr id="1" name="Shape 422"/>
        <p:cNvGrpSpPr/>
        <p:nvPr/>
      </p:nvGrpSpPr>
      <p:grpSpPr>
        <a:xfrm>
          <a:off x="0" y="0"/>
          <a:ext cx="0" cy="0"/>
          <a:chOff x="0" y="0"/>
          <a:chExt cx="0" cy="0"/>
        </a:xfrm>
      </p:grpSpPr>
      <p:sp>
        <p:nvSpPr>
          <p:cNvPr id="423" name="Google Shape;423;g724b250972_0_3439"/>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24" name="Google Shape;424;g724b250972_0_3439"/>
          <p:cNvSpPr txBox="1"/>
          <p:nvPr/>
        </p:nvSpPr>
        <p:spPr>
          <a:xfrm>
            <a:off x="223185" y="228600"/>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425" name="Google Shape;425;g724b250972_0_3439"/>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6" name="Google Shape;426;g724b250972_0_3439"/>
          <p:cNvSpPr txBox="1">
            <a:spLocks noGrp="1"/>
          </p:cNvSpPr>
          <p:nvPr>
            <p:ph type="body" idx="1"/>
          </p:nvPr>
        </p:nvSpPr>
        <p:spPr>
          <a:xfrm>
            <a:off x="4410075" y="1985963"/>
            <a:ext cx="36576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
        <p:nvSpPr>
          <p:cNvPr id="427" name="Google Shape;427;g724b250972_0_3439"/>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8" name="Google Shape;428;g724b250972_0_3439"/>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9" name="Google Shape;429;g724b250972_0_3439"/>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30" name="Google Shape;430;g724b250972_0_3439"/>
          <p:cNvSpPr txBox="1">
            <a:spLocks noGrp="1"/>
          </p:cNvSpPr>
          <p:nvPr>
            <p:ph type="body" idx="2"/>
          </p:nvPr>
        </p:nvSpPr>
        <p:spPr>
          <a:xfrm>
            <a:off x="498518" y="1985963"/>
            <a:ext cx="3657600" cy="41403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
        <p:nvSpPr>
          <p:cNvPr id="431" name="Google Shape;431;g724b250972_0_3439"/>
          <p:cNvSpPr txBox="1">
            <a:spLocks noGrp="1"/>
          </p:cNvSpPr>
          <p:nvPr>
            <p:ph type="body" idx="3"/>
          </p:nvPr>
        </p:nvSpPr>
        <p:spPr>
          <a:xfrm>
            <a:off x="4410075" y="4169664"/>
            <a:ext cx="36576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32"/>
        <p:cNvGrpSpPr/>
        <p:nvPr/>
      </p:nvGrpSpPr>
      <p:grpSpPr>
        <a:xfrm>
          <a:off x="0" y="0"/>
          <a:ext cx="0" cy="0"/>
          <a:chOff x="0" y="0"/>
          <a:chExt cx="0" cy="0"/>
        </a:xfrm>
      </p:grpSpPr>
      <p:sp>
        <p:nvSpPr>
          <p:cNvPr id="433" name="Google Shape;433;g724b250972_0_3449"/>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34" name="Google Shape;434;g724b250972_0_3449"/>
          <p:cNvSpPr txBox="1"/>
          <p:nvPr/>
        </p:nvSpPr>
        <p:spPr>
          <a:xfrm>
            <a:off x="223185" y="228600"/>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435" name="Google Shape;435;g724b250972_0_3449"/>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g724b250972_0_3449"/>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g724b250972_0_3449"/>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g724b250972_0_3449"/>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4 Content">
  <p:cSld name="4 Content">
    <p:spTree>
      <p:nvGrpSpPr>
        <p:cNvPr id="1" name="Shape 271"/>
        <p:cNvGrpSpPr/>
        <p:nvPr/>
      </p:nvGrpSpPr>
      <p:grpSpPr>
        <a:xfrm>
          <a:off x="0" y="0"/>
          <a:ext cx="0" cy="0"/>
          <a:chOff x="0" y="0"/>
          <a:chExt cx="0" cy="0"/>
        </a:xfrm>
      </p:grpSpPr>
      <p:sp>
        <p:nvSpPr>
          <p:cNvPr id="272" name="Google Shape;272;g724b250972_0_3398"/>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273" name="Google Shape;273;g724b250972_0_3398"/>
          <p:cNvSpPr txBox="1"/>
          <p:nvPr/>
        </p:nvSpPr>
        <p:spPr>
          <a:xfrm>
            <a:off x="223185" y="228600"/>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274" name="Google Shape;274;g724b250972_0_3398"/>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724b250972_0_3398"/>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6" name="Google Shape;276;g724b250972_0_3398"/>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g724b250972_0_3398"/>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278" name="Google Shape;278;g724b250972_0_3398"/>
          <p:cNvSpPr txBox="1">
            <a:spLocks noGrp="1"/>
          </p:cNvSpPr>
          <p:nvPr>
            <p:ph type="body" idx="1"/>
          </p:nvPr>
        </p:nvSpPr>
        <p:spPr>
          <a:xfrm>
            <a:off x="502920" y="1985963"/>
            <a:ext cx="36573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
        <p:nvSpPr>
          <p:cNvPr id="279" name="Google Shape;279;g724b250972_0_3398"/>
          <p:cNvSpPr txBox="1">
            <a:spLocks noGrp="1"/>
          </p:cNvSpPr>
          <p:nvPr>
            <p:ph type="body" idx="2"/>
          </p:nvPr>
        </p:nvSpPr>
        <p:spPr>
          <a:xfrm>
            <a:off x="502920" y="4164965"/>
            <a:ext cx="36573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
        <p:nvSpPr>
          <p:cNvPr id="280" name="Google Shape;280;g724b250972_0_3398"/>
          <p:cNvSpPr txBox="1">
            <a:spLocks noGrp="1"/>
          </p:cNvSpPr>
          <p:nvPr>
            <p:ph type="body" idx="3"/>
          </p:nvPr>
        </p:nvSpPr>
        <p:spPr>
          <a:xfrm>
            <a:off x="4410075" y="1985963"/>
            <a:ext cx="36576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
        <p:nvSpPr>
          <p:cNvPr id="281" name="Google Shape;281;g724b250972_0_3398"/>
          <p:cNvSpPr txBox="1">
            <a:spLocks noGrp="1"/>
          </p:cNvSpPr>
          <p:nvPr>
            <p:ph type="body" idx="4"/>
          </p:nvPr>
        </p:nvSpPr>
        <p:spPr>
          <a:xfrm>
            <a:off x="4410075" y="4169664"/>
            <a:ext cx="3657600" cy="19659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14325" algn="l">
              <a:lnSpc>
                <a:spcPct val="100000"/>
              </a:lnSpc>
              <a:spcBef>
                <a:spcPts val="360"/>
              </a:spcBef>
              <a:spcAft>
                <a:spcPts val="0"/>
              </a:spcAft>
              <a:buSzPts val="1350"/>
              <a:buChar char="■"/>
              <a:defRPr sz="1800"/>
            </a:lvl6pPr>
            <a:lvl7pPr marL="3200400" lvl="6" indent="-314325" algn="l">
              <a:lnSpc>
                <a:spcPct val="100000"/>
              </a:lnSpc>
              <a:spcBef>
                <a:spcPts val="360"/>
              </a:spcBef>
              <a:spcAft>
                <a:spcPts val="0"/>
              </a:spcAft>
              <a:buSzPts val="1350"/>
              <a:buChar char="■"/>
              <a:defRPr sz="1800"/>
            </a:lvl7pPr>
            <a:lvl8pPr marL="3657600" lvl="7" indent="-314325" algn="l">
              <a:lnSpc>
                <a:spcPct val="100000"/>
              </a:lnSpc>
              <a:spcBef>
                <a:spcPts val="360"/>
              </a:spcBef>
              <a:spcAft>
                <a:spcPts val="0"/>
              </a:spcAft>
              <a:buSzPts val="1350"/>
              <a:buChar char="■"/>
              <a:defRPr sz="1800"/>
            </a:lvl8pPr>
            <a:lvl9pPr marL="4114800" lvl="8" indent="-314325" algn="l">
              <a:lnSpc>
                <a:spcPct val="100000"/>
              </a:lnSpc>
              <a:spcBef>
                <a:spcPts val="360"/>
              </a:spcBef>
              <a:spcAft>
                <a:spcPts val="0"/>
              </a:spcAft>
              <a:buSzPts val="1350"/>
              <a:buChar char="■"/>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39"/>
        <p:cNvGrpSpPr/>
        <p:nvPr/>
      </p:nvGrpSpPr>
      <p:grpSpPr>
        <a:xfrm>
          <a:off x="0" y="0"/>
          <a:ext cx="0" cy="0"/>
          <a:chOff x="0" y="0"/>
          <a:chExt cx="0" cy="0"/>
        </a:xfrm>
      </p:grpSpPr>
      <p:sp>
        <p:nvSpPr>
          <p:cNvPr id="440" name="Google Shape;440;g724b250972_0_3456"/>
          <p:cNvSpPr/>
          <p:nvPr/>
        </p:nvSpPr>
        <p:spPr>
          <a:xfrm>
            <a:off x="8166847" y="282573"/>
            <a:ext cx="685800" cy="302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41" name="Google Shape;441;g724b250972_0_3456"/>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g724b250972_0_3456"/>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g724b250972_0_3456"/>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4"/>
        <p:cNvGrpSpPr/>
        <p:nvPr/>
      </p:nvGrpSpPr>
      <p:grpSpPr>
        <a:xfrm>
          <a:off x="0" y="0"/>
          <a:ext cx="0" cy="0"/>
          <a:chOff x="0" y="0"/>
          <a:chExt cx="0" cy="0"/>
        </a:xfrm>
      </p:grpSpPr>
      <p:sp>
        <p:nvSpPr>
          <p:cNvPr id="445" name="Google Shape;445;g724b250972_0_3461"/>
          <p:cNvSpPr/>
          <p:nvPr/>
        </p:nvSpPr>
        <p:spPr>
          <a:xfrm>
            <a:off x="282575" y="228600"/>
            <a:ext cx="3451200" cy="6345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46" name="Google Shape;446;g724b250972_0_3461"/>
          <p:cNvSpPr txBox="1">
            <a:spLocks noGrp="1"/>
          </p:cNvSpPr>
          <p:nvPr>
            <p:ph type="title"/>
          </p:nvPr>
        </p:nvSpPr>
        <p:spPr>
          <a:xfrm>
            <a:off x="380555" y="2571750"/>
            <a:ext cx="32553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600"/>
              <a:buFont typeface="Rockwell"/>
              <a:buNone/>
              <a:defRPr sz="2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7" name="Google Shape;447;g724b250972_0_3461"/>
          <p:cNvSpPr txBox="1">
            <a:spLocks noGrp="1"/>
          </p:cNvSpPr>
          <p:nvPr>
            <p:ph type="body" idx="1"/>
          </p:nvPr>
        </p:nvSpPr>
        <p:spPr>
          <a:xfrm>
            <a:off x="4168775" y="273050"/>
            <a:ext cx="4597500" cy="58530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sz="1800"/>
            </a:lvl1pPr>
            <a:lvl2pPr marL="914400" lvl="1" indent="-314325" algn="l">
              <a:lnSpc>
                <a:spcPct val="100000"/>
              </a:lnSpc>
              <a:spcBef>
                <a:spcPts val="600"/>
              </a:spcBef>
              <a:spcAft>
                <a:spcPts val="0"/>
              </a:spcAft>
              <a:buSzPts val="1350"/>
              <a:buChar char="■"/>
              <a:defRPr sz="1800"/>
            </a:lvl2pPr>
            <a:lvl3pPr marL="1371600" lvl="2" indent="-314325" algn="l">
              <a:lnSpc>
                <a:spcPct val="100000"/>
              </a:lnSpc>
              <a:spcBef>
                <a:spcPts val="600"/>
              </a:spcBef>
              <a:spcAft>
                <a:spcPts val="0"/>
              </a:spcAft>
              <a:buSzPts val="1350"/>
              <a:buChar char="■"/>
              <a:defRPr sz="1800"/>
            </a:lvl3pPr>
            <a:lvl4pPr marL="1828800" lvl="3" indent="-314325" algn="l">
              <a:lnSpc>
                <a:spcPct val="100000"/>
              </a:lnSpc>
              <a:spcBef>
                <a:spcPts val="600"/>
              </a:spcBef>
              <a:spcAft>
                <a:spcPts val="0"/>
              </a:spcAft>
              <a:buSzPts val="1350"/>
              <a:buChar char="■"/>
              <a:defRPr sz="1800"/>
            </a:lvl4pPr>
            <a:lvl5pPr marL="2286000" lvl="4" indent="-314325" algn="l">
              <a:lnSpc>
                <a:spcPct val="100000"/>
              </a:lnSpc>
              <a:spcBef>
                <a:spcPts val="600"/>
              </a:spcBef>
              <a:spcAft>
                <a:spcPts val="0"/>
              </a:spcAft>
              <a:buSzPts val="1350"/>
              <a:buChar char="■"/>
              <a:defRPr sz="1800"/>
            </a:lvl5pPr>
            <a:lvl6pPr marL="2743200" lvl="5" indent="-323850" algn="l">
              <a:lnSpc>
                <a:spcPct val="100000"/>
              </a:lnSpc>
              <a:spcBef>
                <a:spcPts val="400"/>
              </a:spcBef>
              <a:spcAft>
                <a:spcPts val="0"/>
              </a:spcAft>
              <a:buSzPts val="1500"/>
              <a:buChar char="■"/>
              <a:defRPr sz="2000"/>
            </a:lvl6pPr>
            <a:lvl7pPr marL="3200400" lvl="6" indent="-323850" algn="l">
              <a:lnSpc>
                <a:spcPct val="100000"/>
              </a:lnSpc>
              <a:spcBef>
                <a:spcPts val="400"/>
              </a:spcBef>
              <a:spcAft>
                <a:spcPts val="0"/>
              </a:spcAft>
              <a:buSzPts val="1500"/>
              <a:buChar char="■"/>
              <a:defRPr sz="2000"/>
            </a:lvl7pPr>
            <a:lvl8pPr marL="3657600" lvl="7" indent="-323850" algn="l">
              <a:lnSpc>
                <a:spcPct val="100000"/>
              </a:lnSpc>
              <a:spcBef>
                <a:spcPts val="400"/>
              </a:spcBef>
              <a:spcAft>
                <a:spcPts val="0"/>
              </a:spcAft>
              <a:buSzPts val="1500"/>
              <a:buChar char="■"/>
              <a:defRPr sz="2000"/>
            </a:lvl8pPr>
            <a:lvl9pPr marL="4114800" lvl="8" indent="-323850" algn="l">
              <a:lnSpc>
                <a:spcPct val="100000"/>
              </a:lnSpc>
              <a:spcBef>
                <a:spcPts val="400"/>
              </a:spcBef>
              <a:spcAft>
                <a:spcPts val="0"/>
              </a:spcAft>
              <a:buSzPts val="1500"/>
              <a:buChar char="■"/>
              <a:defRPr sz="2000"/>
            </a:lvl9pPr>
          </a:lstStyle>
          <a:p>
            <a:endParaRPr/>
          </a:p>
        </p:txBody>
      </p:sp>
      <p:sp>
        <p:nvSpPr>
          <p:cNvPr id="448" name="Google Shape;448;g724b250972_0_3461"/>
          <p:cNvSpPr txBox="1">
            <a:spLocks noGrp="1"/>
          </p:cNvSpPr>
          <p:nvPr>
            <p:ph type="body" idx="2"/>
          </p:nvPr>
        </p:nvSpPr>
        <p:spPr>
          <a:xfrm>
            <a:off x="381093" y="3733800"/>
            <a:ext cx="3255300" cy="239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050"/>
              <a:buNone/>
              <a:defRPr sz="1400">
                <a:solidFill>
                  <a:schemeClr val="lt1"/>
                </a:solidFill>
              </a:defRPr>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
        <p:nvSpPr>
          <p:cNvPr id="449" name="Google Shape;449;g724b250972_0_3461"/>
          <p:cNvSpPr txBox="1">
            <a:spLocks noGrp="1"/>
          </p:cNvSpPr>
          <p:nvPr>
            <p:ph type="dt" idx="10"/>
          </p:nvPr>
        </p:nvSpPr>
        <p:spPr>
          <a:xfrm>
            <a:off x="7391399" y="6423585"/>
            <a:ext cx="1537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g724b250972_0_3461"/>
          <p:cNvSpPr txBox="1">
            <a:spLocks noGrp="1"/>
          </p:cNvSpPr>
          <p:nvPr>
            <p:ph type="ftr" idx="11"/>
          </p:nvPr>
        </p:nvSpPr>
        <p:spPr>
          <a:xfrm>
            <a:off x="3859305" y="6423585"/>
            <a:ext cx="3316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g724b250972_0_3461"/>
          <p:cNvSpPr txBox="1"/>
          <p:nvPr/>
        </p:nvSpPr>
        <p:spPr>
          <a:xfrm>
            <a:off x="424891" y="174812"/>
            <a:ext cx="413400" cy="83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52"/>
        <p:cNvGrpSpPr/>
        <p:nvPr/>
      </p:nvGrpSpPr>
      <p:grpSpPr>
        <a:xfrm>
          <a:off x="0" y="0"/>
          <a:ext cx="0" cy="0"/>
          <a:chOff x="0" y="0"/>
          <a:chExt cx="0" cy="0"/>
        </a:xfrm>
      </p:grpSpPr>
      <p:sp>
        <p:nvSpPr>
          <p:cNvPr id="453" name="Google Shape;453;g724b250972_0_3469"/>
          <p:cNvSpPr/>
          <p:nvPr/>
        </p:nvSpPr>
        <p:spPr>
          <a:xfrm>
            <a:off x="8166847" y="282573"/>
            <a:ext cx="685800" cy="302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54" name="Google Shape;454;g724b250972_0_3469"/>
          <p:cNvSpPr txBox="1">
            <a:spLocks noGrp="1"/>
          </p:cNvSpPr>
          <p:nvPr>
            <p:ph type="title"/>
          </p:nvPr>
        </p:nvSpPr>
        <p:spPr>
          <a:xfrm>
            <a:off x="4169404" y="3124200"/>
            <a:ext cx="38982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600"/>
              <a:buFont typeface="Rockwell"/>
              <a:buNone/>
              <a:defRPr sz="2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g724b250972_0_3469"/>
          <p:cNvSpPr>
            <a:spLocks noGrp="1"/>
          </p:cNvSpPr>
          <p:nvPr>
            <p:ph type="pic" idx="2"/>
          </p:nvPr>
        </p:nvSpPr>
        <p:spPr>
          <a:xfrm>
            <a:off x="277906" y="228600"/>
            <a:ext cx="3460800" cy="63453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456" name="Google Shape;456;g724b250972_0_3469"/>
          <p:cNvSpPr txBox="1">
            <a:spLocks noGrp="1"/>
          </p:cNvSpPr>
          <p:nvPr>
            <p:ph type="body" idx="1"/>
          </p:nvPr>
        </p:nvSpPr>
        <p:spPr>
          <a:xfrm>
            <a:off x="4169404" y="3995737"/>
            <a:ext cx="3898200" cy="2148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050"/>
              <a:buNone/>
              <a:defRPr sz="1400"/>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
        <p:nvSpPr>
          <p:cNvPr id="457" name="Google Shape;457;g724b250972_0_3469"/>
          <p:cNvSpPr txBox="1">
            <a:spLocks noGrp="1"/>
          </p:cNvSpPr>
          <p:nvPr>
            <p:ph type="dt" idx="10"/>
          </p:nvPr>
        </p:nvSpPr>
        <p:spPr>
          <a:xfrm>
            <a:off x="7391399" y="6423585"/>
            <a:ext cx="1537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8" name="Google Shape;458;g724b250972_0_3469"/>
          <p:cNvSpPr txBox="1">
            <a:spLocks noGrp="1"/>
          </p:cNvSpPr>
          <p:nvPr>
            <p:ph type="ftr" idx="11"/>
          </p:nvPr>
        </p:nvSpPr>
        <p:spPr>
          <a:xfrm>
            <a:off x="4191000" y="6423585"/>
            <a:ext cx="300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g724b250972_0_3469"/>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60" name="Google Shape;460;g724b250972_0_3469"/>
          <p:cNvSpPr txBox="1"/>
          <p:nvPr/>
        </p:nvSpPr>
        <p:spPr>
          <a:xfrm>
            <a:off x="3990110" y="3370730"/>
            <a:ext cx="2205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B86EB8"/>
                </a:solidFill>
                <a:latin typeface="Rockwell"/>
                <a:ea typeface="Rockwell"/>
                <a:cs typeface="Rockwell"/>
                <a:sym typeface="Rockwel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 above Caption">
  <p:cSld name="Picture above Caption">
    <p:spTree>
      <p:nvGrpSpPr>
        <p:cNvPr id="1" name="Shape 461"/>
        <p:cNvGrpSpPr/>
        <p:nvPr/>
      </p:nvGrpSpPr>
      <p:grpSpPr>
        <a:xfrm>
          <a:off x="0" y="0"/>
          <a:ext cx="0" cy="0"/>
          <a:chOff x="0" y="0"/>
          <a:chExt cx="0" cy="0"/>
        </a:xfrm>
      </p:grpSpPr>
      <p:sp>
        <p:nvSpPr>
          <p:cNvPr id="462" name="Google Shape;462;g724b250972_0_3478"/>
          <p:cNvSpPr txBox="1">
            <a:spLocks noGrp="1"/>
          </p:cNvSpPr>
          <p:nvPr>
            <p:ph type="title"/>
          </p:nvPr>
        </p:nvSpPr>
        <p:spPr>
          <a:xfrm>
            <a:off x="506505" y="4424082"/>
            <a:ext cx="6191100" cy="8337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600"/>
              <a:buFont typeface="Rockwell"/>
              <a:buNone/>
              <a:defRPr sz="2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g724b250972_0_3478"/>
          <p:cNvSpPr>
            <a:spLocks noGrp="1"/>
          </p:cNvSpPr>
          <p:nvPr>
            <p:ph type="pic" idx="2"/>
          </p:nvPr>
        </p:nvSpPr>
        <p:spPr>
          <a:xfrm>
            <a:off x="277905" y="228600"/>
            <a:ext cx="6378300" cy="418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464" name="Google Shape;464;g724b250972_0_3478"/>
          <p:cNvSpPr txBox="1">
            <a:spLocks noGrp="1"/>
          </p:cNvSpPr>
          <p:nvPr>
            <p:ph type="body" idx="1"/>
          </p:nvPr>
        </p:nvSpPr>
        <p:spPr>
          <a:xfrm>
            <a:off x="506505" y="5257799"/>
            <a:ext cx="6191100" cy="8859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00"/>
              </a:spcBef>
              <a:spcAft>
                <a:spcPts val="0"/>
              </a:spcAft>
              <a:buSzPts val="1050"/>
              <a:buNone/>
              <a:defRPr sz="1400"/>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
        <p:nvSpPr>
          <p:cNvPr id="465" name="Google Shape;465;g724b250972_0_3478"/>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6" name="Google Shape;466;g724b250972_0_3478"/>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g724b250972_0_3478"/>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68" name="Google Shape;468;g724b250972_0_3478"/>
          <p:cNvSpPr/>
          <p:nvPr/>
        </p:nvSpPr>
        <p:spPr>
          <a:xfrm>
            <a:off x="6802438" y="228600"/>
            <a:ext cx="2057400" cy="2039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69" name="Google Shape;469;g724b250972_0_3478"/>
          <p:cNvSpPr/>
          <p:nvPr/>
        </p:nvSpPr>
        <p:spPr>
          <a:xfrm>
            <a:off x="6802438" y="2377440"/>
            <a:ext cx="2057400" cy="2039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70" name="Google Shape;470;g724b250972_0_3478"/>
          <p:cNvSpPr txBox="1"/>
          <p:nvPr/>
        </p:nvSpPr>
        <p:spPr>
          <a:xfrm>
            <a:off x="327212" y="4632792"/>
            <a:ext cx="2205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B86EB8"/>
                </a:solidFill>
                <a:latin typeface="Rockwell"/>
                <a:ea typeface="Rockwell"/>
                <a:cs typeface="Rockwell"/>
                <a:sym typeface="Rockwell"/>
              </a:rPr>
              <a:t>+ </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3 Pictures with Caption">
  <p:cSld name="3 Pictures with Caption">
    <p:spTree>
      <p:nvGrpSpPr>
        <p:cNvPr id="1" name="Shape 471"/>
        <p:cNvGrpSpPr/>
        <p:nvPr/>
      </p:nvGrpSpPr>
      <p:grpSpPr>
        <a:xfrm>
          <a:off x="0" y="0"/>
          <a:ext cx="0" cy="0"/>
          <a:chOff x="0" y="0"/>
          <a:chExt cx="0" cy="0"/>
        </a:xfrm>
      </p:grpSpPr>
      <p:sp>
        <p:nvSpPr>
          <p:cNvPr id="472" name="Google Shape;472;g724b250972_0_3499"/>
          <p:cNvSpPr/>
          <p:nvPr/>
        </p:nvSpPr>
        <p:spPr>
          <a:xfrm>
            <a:off x="282575" y="228600"/>
            <a:ext cx="4235400" cy="6345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73" name="Google Shape;473;g724b250972_0_3499"/>
          <p:cNvSpPr txBox="1">
            <a:spLocks noGrp="1"/>
          </p:cNvSpPr>
          <p:nvPr>
            <p:ph type="title"/>
          </p:nvPr>
        </p:nvSpPr>
        <p:spPr>
          <a:xfrm>
            <a:off x="380554" y="2571750"/>
            <a:ext cx="4016700" cy="11619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2600"/>
              <a:buFont typeface="Rockwell"/>
              <a:buNone/>
              <a:defRPr sz="2600" b="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4" name="Google Shape;474;g724b250972_0_3499"/>
          <p:cNvSpPr txBox="1">
            <a:spLocks noGrp="1"/>
          </p:cNvSpPr>
          <p:nvPr>
            <p:ph type="body" idx="1"/>
          </p:nvPr>
        </p:nvSpPr>
        <p:spPr>
          <a:xfrm>
            <a:off x="381094" y="3733800"/>
            <a:ext cx="4015200" cy="23925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050"/>
              <a:buNone/>
              <a:defRPr sz="1400">
                <a:solidFill>
                  <a:schemeClr val="lt1"/>
                </a:solidFill>
              </a:defRPr>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
        <p:nvSpPr>
          <p:cNvPr id="475" name="Google Shape;475;g724b250972_0_3499"/>
          <p:cNvSpPr txBox="1">
            <a:spLocks noGrp="1"/>
          </p:cNvSpPr>
          <p:nvPr>
            <p:ph type="dt" idx="10"/>
          </p:nvPr>
        </p:nvSpPr>
        <p:spPr>
          <a:xfrm>
            <a:off x="3048000" y="6235607"/>
            <a:ext cx="1348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6" name="Google Shape;476;g724b250972_0_3499"/>
          <p:cNvSpPr txBox="1">
            <a:spLocks noGrp="1"/>
          </p:cNvSpPr>
          <p:nvPr>
            <p:ph type="ftr" idx="11"/>
          </p:nvPr>
        </p:nvSpPr>
        <p:spPr>
          <a:xfrm>
            <a:off x="381095" y="6235607"/>
            <a:ext cx="2590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7" name="Google Shape;477;g724b250972_0_3499"/>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78" name="Google Shape;478;g724b250972_0_3499"/>
          <p:cNvSpPr txBox="1"/>
          <p:nvPr/>
        </p:nvSpPr>
        <p:spPr>
          <a:xfrm>
            <a:off x="424891" y="174812"/>
            <a:ext cx="413400" cy="831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en-US" sz="54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479" name="Google Shape;479;g724b250972_0_3499"/>
          <p:cNvSpPr/>
          <p:nvPr/>
        </p:nvSpPr>
        <p:spPr>
          <a:xfrm>
            <a:off x="6802438" y="228600"/>
            <a:ext cx="2057400" cy="20391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80" name="Google Shape;480;g724b250972_0_3499"/>
          <p:cNvSpPr/>
          <p:nvPr/>
        </p:nvSpPr>
        <p:spPr>
          <a:xfrm>
            <a:off x="4624388" y="4534726"/>
            <a:ext cx="2057400" cy="20391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81" name="Google Shape;481;g724b250972_0_3499"/>
          <p:cNvSpPr>
            <a:spLocks noGrp="1"/>
          </p:cNvSpPr>
          <p:nvPr>
            <p:ph type="pic" idx="2"/>
          </p:nvPr>
        </p:nvSpPr>
        <p:spPr>
          <a:xfrm>
            <a:off x="4624388" y="228600"/>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82" name="Google Shape;482;g724b250972_0_3499"/>
          <p:cNvSpPr>
            <a:spLocks noGrp="1"/>
          </p:cNvSpPr>
          <p:nvPr>
            <p:ph type="pic" idx="3"/>
          </p:nvPr>
        </p:nvSpPr>
        <p:spPr>
          <a:xfrm>
            <a:off x="4624388" y="2381663"/>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83" name="Google Shape;483;g724b250972_0_3499"/>
          <p:cNvSpPr>
            <a:spLocks noGrp="1"/>
          </p:cNvSpPr>
          <p:nvPr>
            <p:ph type="pic" idx="4"/>
          </p:nvPr>
        </p:nvSpPr>
        <p:spPr>
          <a:xfrm>
            <a:off x="6803136" y="2381662"/>
            <a:ext cx="2057400" cy="418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3 Pictures with Caption, Alt.">
  <p:cSld name="3 Pictures with Caption, Alt.">
    <p:spTree>
      <p:nvGrpSpPr>
        <p:cNvPr id="1" name="Shape 484"/>
        <p:cNvGrpSpPr/>
        <p:nvPr/>
      </p:nvGrpSpPr>
      <p:grpSpPr>
        <a:xfrm>
          <a:off x="0" y="0"/>
          <a:ext cx="0" cy="0"/>
          <a:chOff x="0" y="0"/>
          <a:chExt cx="0" cy="0"/>
        </a:xfrm>
      </p:grpSpPr>
      <p:sp>
        <p:nvSpPr>
          <p:cNvPr id="485" name="Google Shape;485;g724b250972_0_3512"/>
          <p:cNvSpPr/>
          <p:nvPr/>
        </p:nvSpPr>
        <p:spPr>
          <a:xfrm>
            <a:off x="8166847" y="282573"/>
            <a:ext cx="685800" cy="302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86" name="Google Shape;486;g724b250972_0_3512"/>
          <p:cNvSpPr txBox="1">
            <a:spLocks noGrp="1"/>
          </p:cNvSpPr>
          <p:nvPr>
            <p:ph type="title"/>
          </p:nvPr>
        </p:nvSpPr>
        <p:spPr>
          <a:xfrm>
            <a:off x="4953000" y="3124200"/>
            <a:ext cx="3108900" cy="8715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accent1"/>
              </a:buClr>
              <a:buSzPts val="2600"/>
              <a:buFont typeface="Rockwell"/>
              <a:buNone/>
              <a:defRPr sz="26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g724b250972_0_3512"/>
          <p:cNvSpPr>
            <a:spLocks noGrp="1"/>
          </p:cNvSpPr>
          <p:nvPr>
            <p:ph type="pic" idx="2"/>
          </p:nvPr>
        </p:nvSpPr>
        <p:spPr>
          <a:xfrm>
            <a:off x="277905" y="2365248"/>
            <a:ext cx="4240200" cy="4188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2400"/>
              <a:buFont typeface="Noto Sans Symbols"/>
              <a:buNone/>
              <a:defRPr sz="32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2100"/>
              <a:buFont typeface="Noto Sans Symbols"/>
              <a:buNone/>
              <a:defRPr sz="2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800"/>
              <a:buFont typeface="Noto Sans Symbols"/>
              <a:buNone/>
              <a:defRPr sz="24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5pPr>
            <a:lvl6pPr marR="0" lvl="5"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6pPr>
            <a:lvl7pPr marR="0" lvl="6"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7pPr>
            <a:lvl8pPr marR="0" lvl="7" algn="l" rtl="0">
              <a:lnSpc>
                <a:spcPct val="100000"/>
              </a:lnSpc>
              <a:spcBef>
                <a:spcPts val="400"/>
              </a:spcBef>
              <a:spcAft>
                <a:spcPts val="0"/>
              </a:spcAft>
              <a:buClr>
                <a:srgbClr val="B86EB8"/>
              </a:buClr>
              <a:buSzPts val="1500"/>
              <a:buFont typeface="Noto Sans Symbols"/>
              <a:buNone/>
              <a:defRPr sz="2000" b="0" i="0" u="none" strike="noStrike" cap="none">
                <a:solidFill>
                  <a:srgbClr val="595959"/>
                </a:solidFill>
                <a:latin typeface="Rockwell"/>
                <a:ea typeface="Rockwell"/>
                <a:cs typeface="Rockwell"/>
                <a:sym typeface="Rockwell"/>
              </a:defRPr>
            </a:lvl8pPr>
            <a:lvl9pPr marR="0" lvl="8" algn="l" rtl="0">
              <a:lnSpc>
                <a:spcPct val="100000"/>
              </a:lnSpc>
              <a:spcBef>
                <a:spcPts val="4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9pPr>
          </a:lstStyle>
          <a:p>
            <a:endParaRPr/>
          </a:p>
        </p:txBody>
      </p:sp>
      <p:sp>
        <p:nvSpPr>
          <p:cNvPr id="488" name="Google Shape;488;g724b250972_0_3512"/>
          <p:cNvSpPr txBox="1">
            <a:spLocks noGrp="1"/>
          </p:cNvSpPr>
          <p:nvPr>
            <p:ph type="body" idx="1"/>
          </p:nvPr>
        </p:nvSpPr>
        <p:spPr>
          <a:xfrm>
            <a:off x="4953000" y="3995737"/>
            <a:ext cx="3108900" cy="2148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600"/>
              </a:spcBef>
              <a:spcAft>
                <a:spcPts val="0"/>
              </a:spcAft>
              <a:buSzPts val="1050"/>
              <a:buNone/>
              <a:defRPr sz="1400"/>
            </a:lvl1pPr>
            <a:lvl2pPr marL="914400" lvl="1" indent="-228600" algn="l">
              <a:lnSpc>
                <a:spcPct val="100000"/>
              </a:lnSpc>
              <a:spcBef>
                <a:spcPts val="600"/>
              </a:spcBef>
              <a:spcAft>
                <a:spcPts val="0"/>
              </a:spcAft>
              <a:buSzPts val="900"/>
              <a:buNone/>
              <a:defRPr sz="1200"/>
            </a:lvl2pPr>
            <a:lvl3pPr marL="1371600" lvl="2" indent="-228600" algn="l">
              <a:lnSpc>
                <a:spcPct val="100000"/>
              </a:lnSpc>
              <a:spcBef>
                <a:spcPts val="600"/>
              </a:spcBef>
              <a:spcAft>
                <a:spcPts val="0"/>
              </a:spcAft>
              <a:buSzPts val="750"/>
              <a:buNone/>
              <a:defRPr sz="1000"/>
            </a:lvl3pPr>
            <a:lvl4pPr marL="1828800" lvl="3" indent="-228600" algn="l">
              <a:lnSpc>
                <a:spcPct val="100000"/>
              </a:lnSpc>
              <a:spcBef>
                <a:spcPts val="600"/>
              </a:spcBef>
              <a:spcAft>
                <a:spcPts val="0"/>
              </a:spcAft>
              <a:buSzPts val="675"/>
              <a:buNone/>
              <a:defRPr sz="900"/>
            </a:lvl4pPr>
            <a:lvl5pPr marL="2286000" lvl="4" indent="-228600" algn="l">
              <a:lnSpc>
                <a:spcPct val="100000"/>
              </a:lnSpc>
              <a:spcBef>
                <a:spcPts val="600"/>
              </a:spcBef>
              <a:spcAft>
                <a:spcPts val="0"/>
              </a:spcAft>
              <a:buSzPts val="675"/>
              <a:buNone/>
              <a:defRPr sz="900"/>
            </a:lvl5pPr>
            <a:lvl6pPr marL="2743200" lvl="5" indent="-228600" algn="l">
              <a:lnSpc>
                <a:spcPct val="100000"/>
              </a:lnSpc>
              <a:spcBef>
                <a:spcPts val="180"/>
              </a:spcBef>
              <a:spcAft>
                <a:spcPts val="0"/>
              </a:spcAft>
              <a:buSzPts val="675"/>
              <a:buNone/>
              <a:defRPr sz="900"/>
            </a:lvl6pPr>
            <a:lvl7pPr marL="3200400" lvl="6" indent="-228600" algn="l">
              <a:lnSpc>
                <a:spcPct val="100000"/>
              </a:lnSpc>
              <a:spcBef>
                <a:spcPts val="180"/>
              </a:spcBef>
              <a:spcAft>
                <a:spcPts val="0"/>
              </a:spcAft>
              <a:buSzPts val="675"/>
              <a:buNone/>
              <a:defRPr sz="900"/>
            </a:lvl7pPr>
            <a:lvl8pPr marL="3657600" lvl="7" indent="-228600" algn="l">
              <a:lnSpc>
                <a:spcPct val="100000"/>
              </a:lnSpc>
              <a:spcBef>
                <a:spcPts val="180"/>
              </a:spcBef>
              <a:spcAft>
                <a:spcPts val="0"/>
              </a:spcAft>
              <a:buSzPts val="675"/>
              <a:buNone/>
              <a:defRPr sz="900"/>
            </a:lvl8pPr>
            <a:lvl9pPr marL="4114800" lvl="8" indent="-228600" algn="l">
              <a:lnSpc>
                <a:spcPct val="100000"/>
              </a:lnSpc>
              <a:spcBef>
                <a:spcPts val="180"/>
              </a:spcBef>
              <a:spcAft>
                <a:spcPts val="0"/>
              </a:spcAft>
              <a:buSzPts val="675"/>
              <a:buNone/>
              <a:defRPr sz="900"/>
            </a:lvl9pPr>
          </a:lstStyle>
          <a:p>
            <a:endParaRPr/>
          </a:p>
        </p:txBody>
      </p:sp>
      <p:sp>
        <p:nvSpPr>
          <p:cNvPr id="489" name="Google Shape;489;g724b250972_0_3512"/>
          <p:cNvSpPr txBox="1">
            <a:spLocks noGrp="1"/>
          </p:cNvSpPr>
          <p:nvPr>
            <p:ph type="dt" idx="10"/>
          </p:nvPr>
        </p:nvSpPr>
        <p:spPr>
          <a:xfrm>
            <a:off x="7391399" y="6423585"/>
            <a:ext cx="15375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0" name="Google Shape;490;g724b250972_0_3512"/>
          <p:cNvSpPr txBox="1">
            <a:spLocks noGrp="1"/>
          </p:cNvSpPr>
          <p:nvPr>
            <p:ph type="ftr" idx="11"/>
          </p:nvPr>
        </p:nvSpPr>
        <p:spPr>
          <a:xfrm>
            <a:off x="4191000" y="6423585"/>
            <a:ext cx="30051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g724b250972_0_3512"/>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492" name="Google Shape;492;g724b250972_0_3512"/>
          <p:cNvSpPr txBox="1"/>
          <p:nvPr/>
        </p:nvSpPr>
        <p:spPr>
          <a:xfrm>
            <a:off x="4750361" y="3370730"/>
            <a:ext cx="220500" cy="3693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1" i="0" u="none" strike="noStrike" cap="none">
                <a:solidFill>
                  <a:srgbClr val="B86EB8"/>
                </a:solidFill>
                <a:latin typeface="Rockwell"/>
                <a:ea typeface="Rockwell"/>
                <a:cs typeface="Rockwell"/>
                <a:sym typeface="Rockwell"/>
              </a:rPr>
              <a:t>+ </a:t>
            </a:r>
            <a:endParaRPr sz="1400" b="0" i="0" u="none" strike="noStrike" cap="none">
              <a:solidFill>
                <a:srgbClr val="000000"/>
              </a:solidFill>
              <a:latin typeface="Arial"/>
              <a:ea typeface="Arial"/>
              <a:cs typeface="Arial"/>
              <a:sym typeface="Arial"/>
            </a:endParaRPr>
          </a:p>
        </p:txBody>
      </p:sp>
      <p:sp>
        <p:nvSpPr>
          <p:cNvPr id="493" name="Google Shape;493;g724b250972_0_3512"/>
          <p:cNvSpPr>
            <a:spLocks noGrp="1"/>
          </p:cNvSpPr>
          <p:nvPr>
            <p:ph type="pic" idx="3"/>
          </p:nvPr>
        </p:nvSpPr>
        <p:spPr>
          <a:xfrm>
            <a:off x="277905" y="228600"/>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494" name="Google Shape;494;g724b250972_0_3512"/>
          <p:cNvSpPr>
            <a:spLocks noGrp="1"/>
          </p:cNvSpPr>
          <p:nvPr>
            <p:ph type="pic" idx="4"/>
          </p:nvPr>
        </p:nvSpPr>
        <p:spPr>
          <a:xfrm>
            <a:off x="2460625" y="228600"/>
            <a:ext cx="2057400" cy="2039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accent1"/>
              </a:buClr>
              <a:buSzPts val="1500"/>
              <a:buFont typeface="Noto Sans Symbols"/>
              <a:buNone/>
              <a:defRPr sz="2000" b="0" i="0" u="none" strike="noStrike" cap="none">
                <a:solidFill>
                  <a:srgbClr val="595959"/>
                </a:solidFill>
                <a:latin typeface="Rockwell"/>
                <a:ea typeface="Rockwell"/>
                <a:cs typeface="Rockwell"/>
                <a:sym typeface="Rockwell"/>
              </a:defRPr>
            </a:lvl1pPr>
            <a:lvl2pPr marR="0" lvl="1"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R="0" lvl="2"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R="0" lvl="3"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R="0" lvl="4"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R="0" lvl="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R="0" lvl="6"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R="0" lvl="7"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R="0" lvl="8"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495"/>
        <p:cNvGrpSpPr/>
        <p:nvPr/>
      </p:nvGrpSpPr>
      <p:grpSpPr>
        <a:xfrm>
          <a:off x="0" y="0"/>
          <a:ext cx="0" cy="0"/>
          <a:chOff x="0" y="0"/>
          <a:chExt cx="0" cy="0"/>
        </a:xfrm>
      </p:grpSpPr>
      <p:sp>
        <p:nvSpPr>
          <p:cNvPr id="496" name="Google Shape;496;g724b250972_0_3523"/>
          <p:cNvSpPr/>
          <p:nvPr/>
        </p:nvSpPr>
        <p:spPr>
          <a:xfrm>
            <a:off x="8166847" y="282574"/>
            <a:ext cx="685800" cy="16002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497" name="Google Shape;497;g724b250972_0_3523"/>
          <p:cNvSpPr txBox="1"/>
          <p:nvPr/>
        </p:nvSpPr>
        <p:spPr>
          <a:xfrm>
            <a:off x="223185" y="228600"/>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498" name="Google Shape;498;g724b250972_0_3523"/>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g724b250972_0_3523"/>
          <p:cNvSpPr txBox="1">
            <a:spLocks noGrp="1"/>
          </p:cNvSpPr>
          <p:nvPr>
            <p:ph type="body" idx="1"/>
          </p:nvPr>
        </p:nvSpPr>
        <p:spPr>
          <a:xfrm rot="5400000">
            <a:off x="2204037" y="275550"/>
            <a:ext cx="4145100" cy="75564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a:lvl1pPr>
            <a:lvl2pPr marL="914400" lvl="1" indent="-314325" algn="l">
              <a:lnSpc>
                <a:spcPct val="100000"/>
              </a:lnSpc>
              <a:spcBef>
                <a:spcPts val="600"/>
              </a:spcBef>
              <a:spcAft>
                <a:spcPts val="0"/>
              </a:spcAft>
              <a:buSzPts val="1350"/>
              <a:buChar char="■"/>
              <a:defRPr/>
            </a:lvl2pPr>
            <a:lvl3pPr marL="1371600" lvl="2" indent="-314325" algn="l">
              <a:lnSpc>
                <a:spcPct val="100000"/>
              </a:lnSpc>
              <a:spcBef>
                <a:spcPts val="600"/>
              </a:spcBef>
              <a:spcAft>
                <a:spcPts val="0"/>
              </a:spcAft>
              <a:buSzPts val="1350"/>
              <a:buChar char="■"/>
              <a:defRPr/>
            </a:lvl3pPr>
            <a:lvl4pPr marL="1828800" lvl="3" indent="-314325" algn="l">
              <a:lnSpc>
                <a:spcPct val="100000"/>
              </a:lnSpc>
              <a:spcBef>
                <a:spcPts val="600"/>
              </a:spcBef>
              <a:spcAft>
                <a:spcPts val="0"/>
              </a:spcAft>
              <a:buSzPts val="1350"/>
              <a:buChar char="■"/>
              <a:defRPr/>
            </a:lvl4pPr>
            <a:lvl5pPr marL="2286000" lvl="4" indent="-314325" algn="l">
              <a:lnSpc>
                <a:spcPct val="100000"/>
              </a:lnSpc>
              <a:spcBef>
                <a:spcPts val="600"/>
              </a:spcBef>
              <a:spcAft>
                <a:spcPts val="0"/>
              </a:spcAft>
              <a:buSzPts val="1350"/>
              <a:buChar char="■"/>
              <a:defRPr/>
            </a:lvl5pPr>
            <a:lvl6pPr marL="2743200" lvl="5" indent="-314325" algn="l">
              <a:lnSpc>
                <a:spcPct val="100000"/>
              </a:lnSpc>
              <a:spcBef>
                <a:spcPts val="360"/>
              </a:spcBef>
              <a:spcAft>
                <a:spcPts val="0"/>
              </a:spcAft>
              <a:buSzPts val="1350"/>
              <a:buChar char="■"/>
              <a:defRPr/>
            </a:lvl6pPr>
            <a:lvl7pPr marL="3200400" lvl="6" indent="-314325" algn="l">
              <a:lnSpc>
                <a:spcPct val="100000"/>
              </a:lnSpc>
              <a:spcBef>
                <a:spcPts val="360"/>
              </a:spcBef>
              <a:spcAft>
                <a:spcPts val="0"/>
              </a:spcAft>
              <a:buSzPts val="1350"/>
              <a:buChar char="■"/>
              <a:defRPr/>
            </a:lvl7pPr>
            <a:lvl8pPr marL="3657600" lvl="7" indent="-314325" algn="l">
              <a:lnSpc>
                <a:spcPct val="100000"/>
              </a:lnSpc>
              <a:spcBef>
                <a:spcPts val="360"/>
              </a:spcBef>
              <a:spcAft>
                <a:spcPts val="0"/>
              </a:spcAft>
              <a:buSzPts val="1350"/>
              <a:buChar char="■"/>
              <a:defRPr/>
            </a:lvl8pPr>
            <a:lvl9pPr marL="4114800" lvl="8" indent="-314325" algn="l">
              <a:lnSpc>
                <a:spcPct val="100000"/>
              </a:lnSpc>
              <a:spcBef>
                <a:spcPts val="360"/>
              </a:spcBef>
              <a:spcAft>
                <a:spcPts val="0"/>
              </a:spcAft>
              <a:buSzPts val="1350"/>
              <a:buChar char="■"/>
              <a:defRPr/>
            </a:lvl9pPr>
          </a:lstStyle>
          <a:p>
            <a:endParaRPr/>
          </a:p>
        </p:txBody>
      </p:sp>
      <p:sp>
        <p:nvSpPr>
          <p:cNvPr id="500" name="Google Shape;500;g724b250972_0_3523"/>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g724b250972_0_3523"/>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2" name="Google Shape;502;g724b250972_0_3523"/>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503"/>
        <p:cNvGrpSpPr/>
        <p:nvPr/>
      </p:nvGrpSpPr>
      <p:grpSpPr>
        <a:xfrm>
          <a:off x="0" y="0"/>
          <a:ext cx="0" cy="0"/>
          <a:chOff x="0" y="0"/>
          <a:chExt cx="0" cy="0"/>
        </a:xfrm>
      </p:grpSpPr>
      <p:sp>
        <p:nvSpPr>
          <p:cNvPr id="504" name="Google Shape;504;g724b250972_0_3531"/>
          <p:cNvSpPr/>
          <p:nvPr/>
        </p:nvSpPr>
        <p:spPr>
          <a:xfrm>
            <a:off x="8166847" y="282573"/>
            <a:ext cx="685800" cy="3021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Rockwell"/>
              <a:ea typeface="Rockwell"/>
              <a:cs typeface="Rockwell"/>
              <a:sym typeface="Rockwell"/>
            </a:endParaRPr>
          </a:p>
        </p:txBody>
      </p:sp>
      <p:sp>
        <p:nvSpPr>
          <p:cNvPr id="505" name="Google Shape;505;g724b250972_0_3531"/>
          <p:cNvSpPr txBox="1">
            <a:spLocks noGrp="1"/>
          </p:cNvSpPr>
          <p:nvPr>
            <p:ph type="title"/>
          </p:nvPr>
        </p:nvSpPr>
        <p:spPr>
          <a:xfrm rot="5400000">
            <a:off x="5750740" y="3199792"/>
            <a:ext cx="5171400" cy="6813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g724b250972_0_3531"/>
          <p:cNvSpPr txBox="1">
            <a:spLocks noGrp="1"/>
          </p:cNvSpPr>
          <p:nvPr>
            <p:ph type="body" idx="1"/>
          </p:nvPr>
        </p:nvSpPr>
        <p:spPr>
          <a:xfrm rot="5400000">
            <a:off x="1293750" y="122206"/>
            <a:ext cx="5184900" cy="685800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000"/>
              </a:spcBef>
              <a:spcAft>
                <a:spcPts val="0"/>
              </a:spcAft>
              <a:buSzPts val="1350"/>
              <a:buChar char="■"/>
              <a:defRPr/>
            </a:lvl1pPr>
            <a:lvl2pPr marL="914400" lvl="1" indent="-314325" algn="l">
              <a:lnSpc>
                <a:spcPct val="100000"/>
              </a:lnSpc>
              <a:spcBef>
                <a:spcPts val="600"/>
              </a:spcBef>
              <a:spcAft>
                <a:spcPts val="0"/>
              </a:spcAft>
              <a:buSzPts val="1350"/>
              <a:buChar char="■"/>
              <a:defRPr/>
            </a:lvl2pPr>
            <a:lvl3pPr marL="1371600" lvl="2" indent="-314325" algn="l">
              <a:lnSpc>
                <a:spcPct val="100000"/>
              </a:lnSpc>
              <a:spcBef>
                <a:spcPts val="600"/>
              </a:spcBef>
              <a:spcAft>
                <a:spcPts val="0"/>
              </a:spcAft>
              <a:buSzPts val="1350"/>
              <a:buChar char="■"/>
              <a:defRPr/>
            </a:lvl3pPr>
            <a:lvl4pPr marL="1828800" lvl="3" indent="-314325" algn="l">
              <a:lnSpc>
                <a:spcPct val="100000"/>
              </a:lnSpc>
              <a:spcBef>
                <a:spcPts val="600"/>
              </a:spcBef>
              <a:spcAft>
                <a:spcPts val="0"/>
              </a:spcAft>
              <a:buSzPts val="1350"/>
              <a:buChar char="■"/>
              <a:defRPr/>
            </a:lvl4pPr>
            <a:lvl5pPr marL="2286000" lvl="4" indent="-314325" algn="l">
              <a:lnSpc>
                <a:spcPct val="100000"/>
              </a:lnSpc>
              <a:spcBef>
                <a:spcPts val="600"/>
              </a:spcBef>
              <a:spcAft>
                <a:spcPts val="0"/>
              </a:spcAft>
              <a:buSzPts val="1350"/>
              <a:buChar char="■"/>
              <a:defRPr/>
            </a:lvl5pPr>
            <a:lvl6pPr marL="2743200" lvl="5" indent="-314325" algn="l">
              <a:lnSpc>
                <a:spcPct val="100000"/>
              </a:lnSpc>
              <a:spcBef>
                <a:spcPts val="360"/>
              </a:spcBef>
              <a:spcAft>
                <a:spcPts val="0"/>
              </a:spcAft>
              <a:buSzPts val="1350"/>
              <a:buChar char="■"/>
              <a:defRPr/>
            </a:lvl6pPr>
            <a:lvl7pPr marL="3200400" lvl="6" indent="-314325" algn="l">
              <a:lnSpc>
                <a:spcPct val="100000"/>
              </a:lnSpc>
              <a:spcBef>
                <a:spcPts val="360"/>
              </a:spcBef>
              <a:spcAft>
                <a:spcPts val="0"/>
              </a:spcAft>
              <a:buSzPts val="1350"/>
              <a:buChar char="■"/>
              <a:defRPr/>
            </a:lvl7pPr>
            <a:lvl8pPr marL="3657600" lvl="7" indent="-314325" algn="l">
              <a:lnSpc>
                <a:spcPct val="100000"/>
              </a:lnSpc>
              <a:spcBef>
                <a:spcPts val="360"/>
              </a:spcBef>
              <a:spcAft>
                <a:spcPts val="0"/>
              </a:spcAft>
              <a:buSzPts val="1350"/>
              <a:buChar char="■"/>
              <a:defRPr/>
            </a:lvl8pPr>
            <a:lvl9pPr marL="4114800" lvl="8" indent="-314325" algn="l">
              <a:lnSpc>
                <a:spcPct val="100000"/>
              </a:lnSpc>
              <a:spcBef>
                <a:spcPts val="360"/>
              </a:spcBef>
              <a:spcAft>
                <a:spcPts val="0"/>
              </a:spcAft>
              <a:buSzPts val="1350"/>
              <a:buChar char="■"/>
              <a:defRPr/>
            </a:lvl9pPr>
          </a:lstStyle>
          <a:p>
            <a:endParaRPr/>
          </a:p>
        </p:txBody>
      </p:sp>
      <p:sp>
        <p:nvSpPr>
          <p:cNvPr id="507" name="Google Shape;507;g724b250972_0_3531"/>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8" name="Google Shape;508;g724b250972_0_3531"/>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9" name="Google Shape;509;g724b250972_0_3531"/>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
        <p:nvSpPr>
          <p:cNvPr id="510" name="Google Shape;510;g724b250972_0_3531"/>
          <p:cNvSpPr txBox="1"/>
          <p:nvPr/>
        </p:nvSpPr>
        <p:spPr>
          <a:xfrm rot="-5400000">
            <a:off x="8593116" y="561571"/>
            <a:ext cx="261000" cy="5541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600"/>
              <a:buFont typeface="Arial"/>
              <a:buNone/>
            </a:pPr>
            <a:r>
              <a:rPr lang="en-US" sz="3600" b="1" i="0" u="none" strike="noStrike" cap="none">
                <a:solidFill>
                  <a:srgbClr val="B86EB8"/>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4 Content">
  <p:cSld name="1_4 Content">
    <p:spTree>
      <p:nvGrpSpPr>
        <p:cNvPr id="1" name="Shape 282"/>
        <p:cNvGrpSpPr/>
        <p:nvPr/>
      </p:nvGrpSpPr>
      <p:grpSpPr>
        <a:xfrm>
          <a:off x="0" y="0"/>
          <a:ext cx="0" cy="0"/>
          <a:chOff x="0" y="0"/>
          <a:chExt cx="0" cy="0"/>
        </a:xfrm>
      </p:grpSpPr>
      <p:sp>
        <p:nvSpPr>
          <p:cNvPr id="283" name="Google Shape;283;p35"/>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35"/>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5" name="Google Shape;285;p35"/>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6" name="Google Shape;286;p35"/>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287" name="Google Shape;287;p35"/>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88" name="Google Shape;288;p35"/>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89" name="Google Shape;289;p35"/>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90" name="Google Shape;290;p35"/>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4 Content">
  <p:cSld name="2_4 Content">
    <p:spTree>
      <p:nvGrpSpPr>
        <p:cNvPr id="1" name="Shape 291"/>
        <p:cNvGrpSpPr/>
        <p:nvPr/>
      </p:nvGrpSpPr>
      <p:grpSpPr>
        <a:xfrm>
          <a:off x="0" y="0"/>
          <a:ext cx="0" cy="0"/>
          <a:chOff x="0" y="0"/>
          <a:chExt cx="0" cy="0"/>
        </a:xfrm>
      </p:grpSpPr>
      <p:sp>
        <p:nvSpPr>
          <p:cNvPr id="292" name="Google Shape;292;p36"/>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p36"/>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4" name="Google Shape;294;p36"/>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5" name="Google Shape;295;p36"/>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296" name="Google Shape;296;p36"/>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97" name="Google Shape;297;p36"/>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98" name="Google Shape;298;p36"/>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299" name="Google Shape;299;p36"/>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4 Content">
  <p:cSld name="3_4 Content">
    <p:spTree>
      <p:nvGrpSpPr>
        <p:cNvPr id="1" name="Shape 300"/>
        <p:cNvGrpSpPr/>
        <p:nvPr/>
      </p:nvGrpSpPr>
      <p:grpSpPr>
        <a:xfrm>
          <a:off x="0" y="0"/>
          <a:ext cx="0" cy="0"/>
          <a:chOff x="0" y="0"/>
          <a:chExt cx="0" cy="0"/>
        </a:xfrm>
      </p:grpSpPr>
      <p:sp>
        <p:nvSpPr>
          <p:cNvPr id="301" name="Google Shape;301;p37"/>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37"/>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3" name="Google Shape;303;p37"/>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37"/>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05" name="Google Shape;305;p37"/>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06" name="Google Shape;306;p37"/>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07" name="Google Shape;307;p37"/>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08" name="Google Shape;308;p37"/>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4 Content">
  <p:cSld name="4_4 Content">
    <p:spTree>
      <p:nvGrpSpPr>
        <p:cNvPr id="1" name="Shape 309"/>
        <p:cNvGrpSpPr/>
        <p:nvPr/>
      </p:nvGrpSpPr>
      <p:grpSpPr>
        <a:xfrm>
          <a:off x="0" y="0"/>
          <a:ext cx="0" cy="0"/>
          <a:chOff x="0" y="0"/>
          <a:chExt cx="0" cy="0"/>
        </a:xfrm>
      </p:grpSpPr>
      <p:sp>
        <p:nvSpPr>
          <p:cNvPr id="310" name="Google Shape;310;p39"/>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39"/>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39"/>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39"/>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14" name="Google Shape;314;p39"/>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15" name="Google Shape;315;p39"/>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16" name="Google Shape;316;p39"/>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17" name="Google Shape;317;p39"/>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5_4 Content">
  <p:cSld name="5_4 Content">
    <p:spTree>
      <p:nvGrpSpPr>
        <p:cNvPr id="1" name="Shape 318"/>
        <p:cNvGrpSpPr/>
        <p:nvPr/>
      </p:nvGrpSpPr>
      <p:grpSpPr>
        <a:xfrm>
          <a:off x="0" y="0"/>
          <a:ext cx="0" cy="0"/>
          <a:chOff x="0" y="0"/>
          <a:chExt cx="0" cy="0"/>
        </a:xfrm>
      </p:grpSpPr>
      <p:sp>
        <p:nvSpPr>
          <p:cNvPr id="319" name="Google Shape;319;p40"/>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40"/>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40"/>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40"/>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23" name="Google Shape;323;p40"/>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24" name="Google Shape;324;p40"/>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25" name="Google Shape;325;p40"/>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26" name="Google Shape;326;p40"/>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6_4 Content">
  <p:cSld name="6_4 Content">
    <p:spTree>
      <p:nvGrpSpPr>
        <p:cNvPr id="1" name="Shape 327"/>
        <p:cNvGrpSpPr/>
        <p:nvPr/>
      </p:nvGrpSpPr>
      <p:grpSpPr>
        <a:xfrm>
          <a:off x="0" y="0"/>
          <a:ext cx="0" cy="0"/>
          <a:chOff x="0" y="0"/>
          <a:chExt cx="0" cy="0"/>
        </a:xfrm>
      </p:grpSpPr>
      <p:sp>
        <p:nvSpPr>
          <p:cNvPr id="328" name="Google Shape;328;p41"/>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41"/>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p41"/>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1" name="Google Shape;331;p41"/>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32" name="Google Shape;332;p41"/>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33" name="Google Shape;333;p41"/>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34" name="Google Shape;334;p41"/>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35" name="Google Shape;335;p41"/>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7_4 Content">
  <p:cSld name="7_4 Content">
    <p:spTree>
      <p:nvGrpSpPr>
        <p:cNvPr id="1" name="Shape 336"/>
        <p:cNvGrpSpPr/>
        <p:nvPr/>
      </p:nvGrpSpPr>
      <p:grpSpPr>
        <a:xfrm>
          <a:off x="0" y="0"/>
          <a:ext cx="0" cy="0"/>
          <a:chOff x="0" y="0"/>
          <a:chExt cx="0" cy="0"/>
        </a:xfrm>
      </p:grpSpPr>
      <p:sp>
        <p:nvSpPr>
          <p:cNvPr id="337" name="Google Shape;337;p42"/>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42"/>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9" name="Google Shape;339;p42"/>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0" name="Google Shape;340;p42"/>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400"/>
              <a:buFont typeface="Arial"/>
              <a:buNone/>
              <a:defRPr/>
            </a:lvl1pPr>
            <a:lvl2pPr marL="0" marR="0" lvl="1" indent="0" algn="r">
              <a:lnSpc>
                <a:spcPct val="100000"/>
              </a:lnSpc>
              <a:spcBef>
                <a:spcPts val="0"/>
              </a:spcBef>
              <a:spcAft>
                <a:spcPts val="0"/>
              </a:spcAft>
              <a:buClr>
                <a:srgbClr val="000000"/>
              </a:buClr>
              <a:buSzPts val="1400"/>
              <a:buFont typeface="Arial"/>
              <a:buNone/>
              <a:defRPr/>
            </a:lvl2pPr>
            <a:lvl3pPr marL="0" marR="0" lvl="2" indent="0" algn="r">
              <a:lnSpc>
                <a:spcPct val="100000"/>
              </a:lnSpc>
              <a:spcBef>
                <a:spcPts val="0"/>
              </a:spcBef>
              <a:spcAft>
                <a:spcPts val="0"/>
              </a:spcAft>
              <a:buClr>
                <a:srgbClr val="000000"/>
              </a:buClr>
              <a:buSzPts val="1400"/>
              <a:buFont typeface="Arial"/>
              <a:buNone/>
              <a:defRPr/>
            </a:lvl3pPr>
            <a:lvl4pPr marL="0" marR="0" lvl="3" indent="0" algn="r">
              <a:lnSpc>
                <a:spcPct val="100000"/>
              </a:lnSpc>
              <a:spcBef>
                <a:spcPts val="0"/>
              </a:spcBef>
              <a:spcAft>
                <a:spcPts val="0"/>
              </a:spcAft>
              <a:buClr>
                <a:srgbClr val="000000"/>
              </a:buClr>
              <a:buSzPts val="1400"/>
              <a:buFont typeface="Arial"/>
              <a:buNone/>
              <a:defRPr/>
            </a:lvl4pPr>
            <a:lvl5pPr marL="0" marR="0" lvl="4" indent="0" algn="r">
              <a:lnSpc>
                <a:spcPct val="100000"/>
              </a:lnSpc>
              <a:spcBef>
                <a:spcPts val="0"/>
              </a:spcBef>
              <a:spcAft>
                <a:spcPts val="0"/>
              </a:spcAft>
              <a:buClr>
                <a:srgbClr val="000000"/>
              </a:buClr>
              <a:buSzPts val="1400"/>
              <a:buFont typeface="Arial"/>
              <a:buNone/>
              <a:defRPr/>
            </a:lvl5pPr>
            <a:lvl6pPr marL="0" marR="0" lvl="5" indent="0" algn="r">
              <a:lnSpc>
                <a:spcPct val="100000"/>
              </a:lnSpc>
              <a:spcBef>
                <a:spcPts val="0"/>
              </a:spcBef>
              <a:spcAft>
                <a:spcPts val="0"/>
              </a:spcAft>
              <a:buClr>
                <a:srgbClr val="000000"/>
              </a:buClr>
              <a:buSzPts val="1400"/>
              <a:buFont typeface="Arial"/>
              <a:buNone/>
              <a:defRPr/>
            </a:lvl6pPr>
            <a:lvl7pPr marL="0" marR="0" lvl="6" indent="0" algn="r">
              <a:lnSpc>
                <a:spcPct val="100000"/>
              </a:lnSpc>
              <a:spcBef>
                <a:spcPts val="0"/>
              </a:spcBef>
              <a:spcAft>
                <a:spcPts val="0"/>
              </a:spcAft>
              <a:buClr>
                <a:srgbClr val="000000"/>
              </a:buClr>
              <a:buSzPts val="1400"/>
              <a:buFont typeface="Arial"/>
              <a:buNone/>
              <a:defRPr/>
            </a:lvl7pPr>
            <a:lvl8pPr marL="0" marR="0" lvl="7" indent="0" algn="r">
              <a:lnSpc>
                <a:spcPct val="100000"/>
              </a:lnSpc>
              <a:spcBef>
                <a:spcPts val="0"/>
              </a:spcBef>
              <a:spcAft>
                <a:spcPts val="0"/>
              </a:spcAft>
              <a:buClr>
                <a:srgbClr val="000000"/>
              </a:buClr>
              <a:buSzPts val="1400"/>
              <a:buFont typeface="Arial"/>
              <a:buNone/>
              <a:defRPr/>
            </a:lvl8pPr>
            <a:lvl9pPr marL="0" marR="0" lvl="8" indent="0" algn="r">
              <a:lnSpc>
                <a:spcPct val="100000"/>
              </a:lnSpc>
              <a:spcBef>
                <a:spcPts val="0"/>
              </a:spcBef>
              <a:spcAft>
                <a:spcPts val="0"/>
              </a:spcAft>
              <a:buClr>
                <a:srgbClr val="000000"/>
              </a:buClr>
              <a:buSzPts val="1400"/>
              <a:buFont typeface="Arial"/>
              <a:buNone/>
              <a:defRPr/>
            </a:lvl9pPr>
          </a:lstStyle>
          <a:p>
            <a:pPr marL="0" lvl="0" indent="0" algn="r" rtl="0">
              <a:spcBef>
                <a:spcPts val="0"/>
              </a:spcBef>
              <a:spcAft>
                <a:spcPts val="0"/>
              </a:spcAft>
              <a:buNone/>
            </a:pPr>
            <a:fld id="{00000000-1234-1234-1234-123412341234}" type="slidenum">
              <a:rPr lang="en-US"/>
              <a:t>‹#›</a:t>
            </a:fld>
            <a:endParaRPr/>
          </a:p>
        </p:txBody>
      </p:sp>
      <p:sp>
        <p:nvSpPr>
          <p:cNvPr id="341" name="Google Shape;341;p42"/>
          <p:cNvSpPr txBox="1">
            <a:spLocks noGrp="1"/>
          </p:cNvSpPr>
          <p:nvPr>
            <p:ph type="body" idx="1"/>
          </p:nvPr>
        </p:nvSpPr>
        <p:spPr>
          <a:xfrm>
            <a:off x="502921" y="1985963"/>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42" name="Google Shape;342;p42"/>
          <p:cNvSpPr txBox="1">
            <a:spLocks noGrp="1"/>
          </p:cNvSpPr>
          <p:nvPr>
            <p:ph type="body" idx="2"/>
          </p:nvPr>
        </p:nvSpPr>
        <p:spPr>
          <a:xfrm>
            <a:off x="502921" y="4164965"/>
            <a:ext cx="3657413"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43" name="Google Shape;343;p42"/>
          <p:cNvSpPr txBox="1">
            <a:spLocks noGrp="1"/>
          </p:cNvSpPr>
          <p:nvPr>
            <p:ph type="body" idx="3"/>
          </p:nvPr>
        </p:nvSpPr>
        <p:spPr>
          <a:xfrm>
            <a:off x="4410075" y="1985963"/>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
        <p:nvSpPr>
          <p:cNvPr id="344" name="Google Shape;344;p42"/>
          <p:cNvSpPr txBox="1">
            <a:spLocks noGrp="1"/>
          </p:cNvSpPr>
          <p:nvPr>
            <p:ph type="body" idx="4"/>
          </p:nvPr>
        </p:nvSpPr>
        <p:spPr>
          <a:xfrm>
            <a:off x="4410075" y="4169664"/>
            <a:ext cx="3657600" cy="1965960"/>
          </a:xfrm>
          <a:prstGeom prst="rect">
            <a:avLst/>
          </a:prstGeom>
          <a:noFill/>
          <a:ln>
            <a:noFill/>
          </a:ln>
        </p:spPr>
        <p:txBody>
          <a:bodyPr spcFirstLastPara="1" wrap="square" lIns="91425" tIns="45700" rIns="91425" bIns="45700" anchor="t" anchorCtr="0">
            <a:normAutofit/>
          </a:bodyPr>
          <a:lstStyle>
            <a:lvl1pPr marL="457200" lvl="0" indent="-323850" algn="l">
              <a:lnSpc>
                <a:spcPct val="100000"/>
              </a:lnSpc>
              <a:spcBef>
                <a:spcPts val="2000"/>
              </a:spcBef>
              <a:spcAft>
                <a:spcPts val="0"/>
              </a:spcAft>
              <a:buSzPts val="1500"/>
              <a:buChar char="■"/>
              <a:defRPr sz="1350"/>
            </a:lvl1pPr>
            <a:lvl2pPr marL="914400" lvl="1" indent="-314325" algn="l">
              <a:lnSpc>
                <a:spcPct val="100000"/>
              </a:lnSpc>
              <a:spcBef>
                <a:spcPts val="600"/>
              </a:spcBef>
              <a:spcAft>
                <a:spcPts val="0"/>
              </a:spcAft>
              <a:buSzPts val="1350"/>
              <a:buChar char="■"/>
              <a:defRPr sz="1350"/>
            </a:lvl2pPr>
            <a:lvl3pPr marL="1371600" lvl="2" indent="-314325" algn="l">
              <a:lnSpc>
                <a:spcPct val="100000"/>
              </a:lnSpc>
              <a:spcBef>
                <a:spcPts val="600"/>
              </a:spcBef>
              <a:spcAft>
                <a:spcPts val="0"/>
              </a:spcAft>
              <a:buSzPts val="1350"/>
              <a:buChar char="■"/>
              <a:defRPr sz="1350"/>
            </a:lvl3pPr>
            <a:lvl4pPr marL="1828800" lvl="3" indent="-314325" algn="l">
              <a:lnSpc>
                <a:spcPct val="100000"/>
              </a:lnSpc>
              <a:spcBef>
                <a:spcPts val="600"/>
              </a:spcBef>
              <a:spcAft>
                <a:spcPts val="0"/>
              </a:spcAft>
              <a:buSzPts val="1350"/>
              <a:buChar char="■"/>
              <a:defRPr sz="1350"/>
            </a:lvl4pPr>
            <a:lvl5pPr marL="2286000" lvl="4" indent="-314325" algn="l">
              <a:lnSpc>
                <a:spcPct val="100000"/>
              </a:lnSpc>
              <a:spcBef>
                <a:spcPts val="600"/>
              </a:spcBef>
              <a:spcAft>
                <a:spcPts val="0"/>
              </a:spcAft>
              <a:buSzPts val="1350"/>
              <a:buChar char="■"/>
              <a:defRPr sz="1350"/>
            </a:lvl5pPr>
            <a:lvl6pPr marL="2743200" lvl="5" indent="-314325" algn="l">
              <a:lnSpc>
                <a:spcPct val="100000"/>
              </a:lnSpc>
              <a:spcBef>
                <a:spcPts val="360"/>
              </a:spcBef>
              <a:spcAft>
                <a:spcPts val="0"/>
              </a:spcAft>
              <a:buSzPts val="1350"/>
              <a:buChar char="■"/>
              <a:defRPr sz="1350"/>
            </a:lvl6pPr>
            <a:lvl7pPr marL="3200400" lvl="6" indent="-314325" algn="l">
              <a:lnSpc>
                <a:spcPct val="100000"/>
              </a:lnSpc>
              <a:spcBef>
                <a:spcPts val="360"/>
              </a:spcBef>
              <a:spcAft>
                <a:spcPts val="0"/>
              </a:spcAft>
              <a:buSzPts val="1350"/>
              <a:buChar char="■"/>
              <a:defRPr sz="1350"/>
            </a:lvl7pPr>
            <a:lvl8pPr marL="3657600" lvl="7" indent="-314325" algn="l">
              <a:lnSpc>
                <a:spcPct val="100000"/>
              </a:lnSpc>
              <a:spcBef>
                <a:spcPts val="360"/>
              </a:spcBef>
              <a:spcAft>
                <a:spcPts val="0"/>
              </a:spcAft>
              <a:buSzPts val="1350"/>
              <a:buChar char="■"/>
              <a:defRPr sz="1350"/>
            </a:lvl8pPr>
            <a:lvl9pPr marL="4114800" lvl="8" indent="-314325" algn="l">
              <a:lnSpc>
                <a:spcPct val="100000"/>
              </a:lnSpc>
              <a:spcBef>
                <a:spcPts val="360"/>
              </a:spcBef>
              <a:spcAft>
                <a:spcPts val="0"/>
              </a:spcAft>
              <a:buSzPts val="1350"/>
              <a:buChar char="■"/>
              <a:defRPr sz="135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6"/>
        <p:cNvGrpSpPr/>
        <p:nvPr/>
      </p:nvGrpSpPr>
      <p:grpSpPr>
        <a:xfrm>
          <a:off x="0" y="0"/>
          <a:ext cx="0" cy="0"/>
          <a:chOff x="0" y="0"/>
          <a:chExt cx="0" cy="0"/>
        </a:xfrm>
      </p:grpSpPr>
      <p:sp>
        <p:nvSpPr>
          <p:cNvPr id="207" name="Google Shape;207;g724b250972_0_3342"/>
          <p:cNvSpPr txBox="1">
            <a:spLocks noGrp="1"/>
          </p:cNvSpPr>
          <p:nvPr>
            <p:ph type="title"/>
          </p:nvPr>
        </p:nvSpPr>
        <p:spPr>
          <a:xfrm>
            <a:off x="498474" y="484094"/>
            <a:ext cx="7556400" cy="11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08" name="Google Shape;208;g724b250972_0_3342"/>
          <p:cNvSpPr txBox="1">
            <a:spLocks noGrp="1"/>
          </p:cNvSpPr>
          <p:nvPr>
            <p:ph type="body" idx="1"/>
          </p:nvPr>
        </p:nvSpPr>
        <p:spPr>
          <a:xfrm>
            <a:off x="498474" y="1981200"/>
            <a:ext cx="7556400" cy="4145100"/>
          </a:xfrm>
          <a:prstGeom prst="rect">
            <a:avLst/>
          </a:prstGeom>
          <a:noFill/>
          <a:ln>
            <a:noFill/>
          </a:ln>
        </p:spPr>
        <p:txBody>
          <a:bodyPr spcFirstLastPara="1" wrap="square" lIns="91425" tIns="45700" rIns="91425" bIns="45700" anchor="t" anchorCtr="0">
            <a:noAutofit/>
          </a:bodyPr>
          <a:lstStyle>
            <a:lvl1pPr marL="457200" marR="0" lvl="0" indent="-323850" algn="l" rtl="0">
              <a:lnSpc>
                <a:spcPct val="100000"/>
              </a:lnSpc>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lnSpc>
                <a:spcPct val="100000"/>
              </a:lnSpc>
              <a:spcBef>
                <a:spcPts val="60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lnSpc>
                <a:spcPct val="100000"/>
              </a:lnSpc>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lnSpc>
                <a:spcPct val="100000"/>
              </a:lnSpc>
              <a:spcBef>
                <a:spcPts val="360"/>
              </a:spcBef>
              <a:spcAft>
                <a:spcPts val="0"/>
              </a:spcAft>
              <a:buClr>
                <a:srgbClr val="B86EB8"/>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lnSpc>
                <a:spcPct val="100000"/>
              </a:lnSpc>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209" name="Google Shape;209;g724b250972_0_3342"/>
          <p:cNvSpPr txBox="1">
            <a:spLocks noGrp="1"/>
          </p:cNvSpPr>
          <p:nvPr>
            <p:ph type="dt" idx="10"/>
          </p:nvPr>
        </p:nvSpPr>
        <p:spPr>
          <a:xfrm>
            <a:off x="6795247" y="6423585"/>
            <a:ext cx="21336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100" b="0" i="0" u="none" strike="noStrike" cap="none">
                <a:solidFill>
                  <a:srgbClr val="595959"/>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210" name="Google Shape;210;g724b250972_0_3342"/>
          <p:cNvSpPr txBox="1">
            <a:spLocks noGrp="1"/>
          </p:cNvSpPr>
          <p:nvPr>
            <p:ph type="ftr" idx="11"/>
          </p:nvPr>
        </p:nvSpPr>
        <p:spPr>
          <a:xfrm>
            <a:off x="201706" y="6423585"/>
            <a:ext cx="61230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rgbClr val="595959"/>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211" name="Google Shape;211;g724b250972_0_3342"/>
          <p:cNvSpPr txBox="1">
            <a:spLocks noGrp="1"/>
          </p:cNvSpPr>
          <p:nvPr>
            <p:ph type="sldNum" idx="12"/>
          </p:nvPr>
        </p:nvSpPr>
        <p:spPr>
          <a:xfrm>
            <a:off x="8305800" y="242234"/>
            <a:ext cx="5541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400"/>
              <a:buFont typeface="Arial"/>
              <a:buNone/>
              <a:defRPr sz="1400" b="0" i="0" u="none" strike="noStrike" cap="none">
                <a:solidFill>
                  <a:schemeClr val="lt1"/>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47"/>
        <p:cNvGrpSpPr/>
        <p:nvPr/>
      </p:nvGrpSpPr>
      <p:grpSpPr>
        <a:xfrm>
          <a:off x="0" y="0"/>
          <a:ext cx="0" cy="0"/>
          <a:chOff x="0" y="0"/>
          <a:chExt cx="0" cy="0"/>
        </a:xfrm>
      </p:grpSpPr>
      <p:sp>
        <p:nvSpPr>
          <p:cNvPr id="4" name="Rectangle 3"/>
          <p:cNvSpPr/>
          <p:nvPr/>
        </p:nvSpPr>
        <p:spPr>
          <a:xfrm>
            <a:off x="1168012" y="3098705"/>
            <a:ext cx="1914401" cy="7065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8" name="Google Shape;2548;p12"/>
          <p:cNvSpPr txBox="1">
            <a:spLocks noGrp="1"/>
          </p:cNvSpPr>
          <p:nvPr>
            <p:ph type="title"/>
          </p:nvPr>
        </p:nvSpPr>
        <p:spPr>
          <a:xfrm>
            <a:off x="2286000" y="3124200"/>
            <a:ext cx="5638800" cy="1362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lt1"/>
              </a:buClr>
              <a:buSzPts val="3200"/>
              <a:buFont typeface="Rockwell"/>
              <a:buNone/>
            </a:pPr>
            <a:r>
              <a:rPr lang="en-US" sz="8000" dirty="0"/>
              <a:t>Write This, </a:t>
            </a:r>
            <a:r>
              <a:rPr lang="en-US" sz="8000" u="sng" dirty="0" smtClean="0"/>
              <a:t>NOT</a:t>
            </a:r>
            <a:r>
              <a:rPr lang="en-US" sz="8000" dirty="0" smtClean="0"/>
              <a:t> </a:t>
            </a:r>
            <a:r>
              <a:rPr lang="en-US" sz="8000" dirty="0"/>
              <a:t>That</a:t>
            </a:r>
            <a:endParaRPr sz="8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09"/>
        <p:cNvGrpSpPr/>
        <p:nvPr/>
      </p:nvGrpSpPr>
      <p:grpSpPr>
        <a:xfrm>
          <a:off x="0" y="0"/>
          <a:ext cx="0" cy="0"/>
          <a:chOff x="0" y="0"/>
          <a:chExt cx="0" cy="0"/>
        </a:xfrm>
      </p:grpSpPr>
      <p:sp>
        <p:nvSpPr>
          <p:cNvPr id="2610" name="Google Shape;2610;p23"/>
          <p:cNvSpPr txBox="1">
            <a:spLocks noGrp="1"/>
          </p:cNvSpPr>
          <p:nvPr>
            <p:ph type="title"/>
          </p:nvPr>
        </p:nvSpPr>
        <p:spPr>
          <a:xfrm>
            <a:off x="212147" y="183482"/>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Unit 5: Kinetics</a:t>
            </a:r>
            <a:endParaRPr dirty="0"/>
          </a:p>
        </p:txBody>
      </p:sp>
      <p:graphicFrame>
        <p:nvGraphicFramePr>
          <p:cNvPr id="2611" name="Google Shape;2611;p23"/>
          <p:cNvGraphicFramePr/>
          <p:nvPr>
            <p:extLst>
              <p:ext uri="{D42A27DB-BD31-4B8C-83A1-F6EECF244321}">
                <p14:modId xmlns:p14="http://schemas.microsoft.com/office/powerpoint/2010/main" val="1455322626"/>
              </p:ext>
            </p:extLst>
          </p:nvPr>
        </p:nvGraphicFramePr>
        <p:xfrm>
          <a:off x="212147" y="917215"/>
          <a:ext cx="8742275" cy="3539449"/>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 rate law based only on reactants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A rate law that includes products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Rate laws are based only on reactants</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 rate law that includes the rate constant k as part of it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A rate law without k being included</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Incomplete rate law if k is not included</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426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Value of k with units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Value of k without units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Units required to earn point</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Specific parts of the molecules that must collide in order for the reaction to occur</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“Collision must occur in the correct orientation”</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Show your understanding of the chemistry at play</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7827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 validation of a proposed mechanism by showing that the rate law matches the slow (rate-determining step) and the mechanism matching the overall stoichiometry for the reaction.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A justification of a mechanism just by saying “it matches the rate law” or “the intermediates cancel to give the overall process”.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The rate law must be discussed as matching the rate-determining step, and the overall stoichiometry should always match for any proposed mechanism – an understanding of the rate determining step must be demonstrated. (ref. 2019 #6b)</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15"/>
        <p:cNvGrpSpPr/>
        <p:nvPr/>
      </p:nvGrpSpPr>
      <p:grpSpPr>
        <a:xfrm>
          <a:off x="0" y="0"/>
          <a:ext cx="0" cy="0"/>
          <a:chOff x="0" y="0"/>
          <a:chExt cx="0" cy="0"/>
        </a:xfrm>
      </p:grpSpPr>
      <p:sp>
        <p:nvSpPr>
          <p:cNvPr id="2616" name="Google Shape;2616;p24"/>
          <p:cNvSpPr txBox="1">
            <a:spLocks noGrp="1"/>
          </p:cNvSpPr>
          <p:nvPr>
            <p:ph type="title"/>
          </p:nvPr>
        </p:nvSpPr>
        <p:spPr>
          <a:xfrm>
            <a:off x="212148" y="151401"/>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6: Thermodynamics</a:t>
            </a:r>
            <a:endParaRPr/>
          </a:p>
        </p:txBody>
      </p:sp>
      <p:graphicFrame>
        <p:nvGraphicFramePr>
          <p:cNvPr id="2617" name="Google Shape;2617;p24"/>
          <p:cNvGraphicFramePr/>
          <p:nvPr>
            <p:extLst>
              <p:ext uri="{D42A27DB-BD31-4B8C-83A1-F6EECF244321}">
                <p14:modId xmlns:p14="http://schemas.microsoft.com/office/powerpoint/2010/main" val="705831321"/>
              </p:ext>
            </p:extLst>
          </p:nvPr>
        </p:nvGraphicFramePr>
        <p:xfrm>
          <a:off x="212147" y="628360"/>
          <a:ext cx="8742275" cy="5487979"/>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2480165">
                  <a:extLst>
                    <a:ext uri="{9D8B030D-6E8A-4147-A177-3AD203B41FA5}">
                      <a16:colId xmlns:a16="http://schemas.microsoft.com/office/drawing/2014/main" val="20001"/>
                    </a:ext>
                  </a:extLst>
                </a:gridCol>
                <a:gridCol w="3034885">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“Thermodynamically favorable”, “thermodynamically feasible”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“Spontaneous”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Preferred AP language</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73390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Values with correct signs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Values with incorrect signs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Necessary for correct calculations and determinations – watch signs based on bonds breaking/forming, heat flow in calorimetry indicated by temperature changes, signs that may change in application of Hess’ Law, etc.</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8806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Using values of q recognizing that it is the amount of energy absorbed/released during a thermodynamic change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Using values of q interchangeably as values of </a:t>
                      </a:r>
                      <a:r>
                        <a:rPr lang="en-US" sz="1200" b="0" u="none" strike="noStrike" cap="none" dirty="0">
                          <a:latin typeface="Calibri"/>
                          <a:ea typeface="Calibri"/>
                          <a:cs typeface="Calibri"/>
                          <a:sym typeface="Calibri"/>
                        </a:rPr>
                        <a:t>Δ</a:t>
                      </a:r>
                      <a:r>
                        <a:rPr lang="en-US" sz="1200" b="0" u="none" strike="noStrike" cap="none" dirty="0">
                          <a:latin typeface="Times New Roman"/>
                          <a:ea typeface="Times New Roman"/>
                          <a:cs typeface="Times New Roman"/>
                          <a:sym typeface="Times New Roman"/>
                        </a:rPr>
                        <a:t>H without taking the entire situation into account.</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Calibri"/>
                          <a:ea typeface="Calibri"/>
                          <a:cs typeface="Calibri"/>
                          <a:sym typeface="Calibri"/>
                        </a:rPr>
                        <a:t>Δ</a:t>
                      </a:r>
                      <a:r>
                        <a:rPr lang="en-US" sz="1200" b="0" u="none" strike="noStrike" cap="none" dirty="0">
                          <a:latin typeface="Times New Roman"/>
                          <a:ea typeface="Times New Roman"/>
                          <a:cs typeface="Times New Roman"/>
                          <a:sym typeface="Times New Roman"/>
                        </a:rPr>
                        <a:t>H and q do not have identical meaning; </a:t>
                      </a:r>
                      <a:r>
                        <a:rPr lang="en-US" sz="1200" b="0" u="none" strike="noStrike" cap="none" dirty="0">
                          <a:latin typeface="Calibri"/>
                          <a:ea typeface="Calibri"/>
                          <a:cs typeface="Calibri"/>
                          <a:sym typeface="Calibri"/>
                        </a:rPr>
                        <a:t>Δ</a:t>
                      </a:r>
                      <a:r>
                        <a:rPr lang="en-US" sz="1200" b="0" u="none" strike="noStrike" cap="none" dirty="0">
                          <a:latin typeface="Times New Roman"/>
                          <a:ea typeface="Times New Roman"/>
                          <a:cs typeface="Times New Roman"/>
                          <a:sym typeface="Times New Roman"/>
                        </a:rPr>
                        <a:t>H is the enthalpy change for a reaction, q is the overall amount of heat exchanged ;  Stoichiometric relationships, the component of the system being examined, etc. may influence how q should be manipulated to determine </a:t>
                      </a:r>
                      <a:r>
                        <a:rPr lang="en-US" sz="1200" b="0" u="none" strike="noStrike" cap="none" dirty="0">
                          <a:latin typeface="Calibri"/>
                          <a:ea typeface="Calibri"/>
                          <a:cs typeface="Calibri"/>
                          <a:sym typeface="Calibri"/>
                        </a:rPr>
                        <a:t> Δ</a:t>
                      </a:r>
                      <a:r>
                        <a:rPr lang="en-US" sz="1200" b="0" u="none" strike="noStrike" cap="none" dirty="0">
                          <a:latin typeface="Times New Roman"/>
                          <a:ea typeface="Times New Roman"/>
                          <a:cs typeface="Times New Roman"/>
                          <a:sym typeface="Times New Roman"/>
                        </a:rPr>
                        <a:t>H (ref. 2018 #1)</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In using q=</a:t>
                      </a:r>
                      <a:r>
                        <a:rPr lang="en-US" sz="1200" b="0" u="none" strike="noStrike" cap="none" dirty="0" err="1">
                          <a:solidFill>
                            <a:schemeClr val="tx1"/>
                          </a:solidFill>
                          <a:latin typeface="Times New Roman"/>
                          <a:ea typeface="Times New Roman"/>
                          <a:cs typeface="Times New Roman"/>
                          <a:sym typeface="Times New Roman"/>
                        </a:rPr>
                        <a:t>mc</a:t>
                      </a:r>
                      <a:r>
                        <a:rPr lang="en-US" sz="1200" b="0" u="none" strike="noStrike" cap="none" dirty="0" err="1">
                          <a:solidFill>
                            <a:schemeClr val="tx1"/>
                          </a:solidFill>
                          <a:latin typeface="Calibri"/>
                          <a:ea typeface="Calibri"/>
                          <a:cs typeface="Calibri"/>
                          <a:sym typeface="Calibri"/>
                        </a:rPr>
                        <a:t>Δ</a:t>
                      </a:r>
                      <a:r>
                        <a:rPr lang="en-US" sz="1200" b="0" u="none" strike="noStrike" cap="none" dirty="0" err="1">
                          <a:solidFill>
                            <a:schemeClr val="tx1"/>
                          </a:solidFill>
                          <a:latin typeface="Times New Roman"/>
                          <a:ea typeface="Times New Roman"/>
                          <a:cs typeface="Times New Roman"/>
                          <a:sym typeface="Times New Roman"/>
                        </a:rPr>
                        <a:t>T</a:t>
                      </a:r>
                      <a:r>
                        <a:rPr lang="en-US" sz="1200" b="0" u="none" strike="noStrike" cap="none" dirty="0">
                          <a:solidFill>
                            <a:schemeClr val="tx1"/>
                          </a:solidFill>
                          <a:latin typeface="Times New Roman"/>
                          <a:ea typeface="Times New Roman"/>
                          <a:cs typeface="Times New Roman"/>
                          <a:sym typeface="Times New Roman"/>
                        </a:rPr>
                        <a:t> for solutions, using mass of ENTIRE solution for m</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Using mass of only one component of solution</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When using q=</a:t>
                      </a:r>
                      <a:r>
                        <a:rPr lang="en-US" sz="1200" b="0" u="none" strike="noStrike" cap="none" dirty="0" err="1">
                          <a:latin typeface="Times New Roman"/>
                          <a:ea typeface="Times New Roman"/>
                          <a:cs typeface="Times New Roman"/>
                          <a:sym typeface="Times New Roman"/>
                        </a:rPr>
                        <a:t>mc</a:t>
                      </a:r>
                      <a:r>
                        <a:rPr lang="en-US" sz="1200" b="0" u="none" strike="noStrike" cap="none" dirty="0" err="1">
                          <a:latin typeface="Calibri"/>
                          <a:ea typeface="Calibri"/>
                          <a:cs typeface="Calibri"/>
                          <a:sym typeface="Calibri"/>
                        </a:rPr>
                        <a:t>Δ</a:t>
                      </a:r>
                      <a:r>
                        <a:rPr lang="en-US" sz="1200" b="0" u="none" strike="noStrike" cap="none" dirty="0" err="1">
                          <a:latin typeface="Times New Roman"/>
                          <a:ea typeface="Times New Roman"/>
                          <a:cs typeface="Times New Roman"/>
                          <a:sym typeface="Times New Roman"/>
                        </a:rPr>
                        <a:t>T</a:t>
                      </a:r>
                      <a:r>
                        <a:rPr lang="en-US" sz="1200" b="0" u="none" strike="noStrike" cap="none" dirty="0">
                          <a:latin typeface="Times New Roman"/>
                          <a:ea typeface="Times New Roman"/>
                          <a:cs typeface="Times New Roman"/>
                          <a:sym typeface="Times New Roman"/>
                        </a:rPr>
                        <a:t>, the mass of the entire system being examined must be used</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0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Use a thermometer to measure temperature values, and then subtract to find </a:t>
                      </a:r>
                      <a:r>
                        <a:rPr lang="en-US" sz="1200" b="0" u="none" strike="noStrike" cap="none" dirty="0">
                          <a:solidFill>
                            <a:schemeClr val="tx1"/>
                          </a:solidFill>
                          <a:latin typeface="Calibri"/>
                          <a:ea typeface="Calibri"/>
                          <a:cs typeface="Calibri"/>
                          <a:sym typeface="Calibri"/>
                        </a:rPr>
                        <a:t>Δ</a:t>
                      </a:r>
                      <a:r>
                        <a:rPr lang="en-US" sz="1200" b="0" u="none" strike="noStrike" cap="none" dirty="0">
                          <a:solidFill>
                            <a:schemeClr val="tx1"/>
                          </a:solidFill>
                          <a:latin typeface="Times New Roman"/>
                          <a:ea typeface="Times New Roman"/>
                          <a:cs typeface="Times New Roman"/>
                          <a:sym typeface="Times New Roman"/>
                        </a:rPr>
                        <a:t>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Use a thermometer to measure </a:t>
                      </a:r>
                      <a:r>
                        <a:rPr lang="en-US" sz="1200" b="0" u="none" strike="noStrike" cap="none" dirty="0">
                          <a:latin typeface="Calibri"/>
                          <a:ea typeface="Calibri"/>
                          <a:cs typeface="Calibri"/>
                          <a:sym typeface="Calibri"/>
                        </a:rPr>
                        <a:t>Δ</a:t>
                      </a:r>
                      <a:r>
                        <a:rPr lang="en-US" sz="1200" b="0" u="none" strike="noStrike" cap="none" dirty="0">
                          <a:latin typeface="Times New Roman"/>
                          <a:ea typeface="Times New Roman"/>
                          <a:cs typeface="Times New Roman"/>
                          <a:sym typeface="Times New Roman"/>
                        </a:rPr>
                        <a:t>T</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A thermometer doesn’t measure </a:t>
                      </a:r>
                      <a:r>
                        <a:rPr lang="en-US" sz="1200" b="0" u="none" strike="noStrike" cap="none" dirty="0">
                          <a:latin typeface="Calibri"/>
                          <a:ea typeface="Calibri"/>
                          <a:cs typeface="Calibri"/>
                          <a:sym typeface="Calibri"/>
                        </a:rPr>
                        <a:t> Δ</a:t>
                      </a:r>
                      <a:r>
                        <a:rPr lang="en-US" sz="1200" b="0" u="none" strike="noStrike" cap="none" dirty="0">
                          <a:latin typeface="Times New Roman"/>
                          <a:ea typeface="Times New Roman"/>
                          <a:cs typeface="Times New Roman"/>
                          <a:sym typeface="Times New Roman"/>
                        </a:rPr>
                        <a:t>T, it measures T values that can then be used to calculate </a:t>
                      </a:r>
                      <a:r>
                        <a:rPr lang="en-US" sz="1200" b="0" u="none" strike="noStrike" cap="none" dirty="0">
                          <a:latin typeface="Calibri"/>
                          <a:ea typeface="Calibri"/>
                          <a:cs typeface="Calibri"/>
                          <a:sym typeface="Calibri"/>
                        </a:rPr>
                        <a:t> Δ</a:t>
                      </a:r>
                      <a:r>
                        <a:rPr lang="en-US" sz="1200" b="0" u="none" strike="noStrike" cap="none" dirty="0">
                          <a:latin typeface="Times New Roman"/>
                          <a:ea typeface="Times New Roman"/>
                          <a:cs typeface="Times New Roman"/>
                          <a:sym typeface="Times New Roman"/>
                        </a:rPr>
                        <a:t>T  (ref. 2019 #1e)</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ΔH°=Σ(enthalpies of bonds broken) –Σ(enthalpies of bonds formed) when calculating  </a:t>
                      </a:r>
                      <a:r>
                        <a:rPr lang="en-US" sz="1200" b="0" u="none" strike="noStrike" cap="none" dirty="0" err="1">
                          <a:solidFill>
                            <a:schemeClr val="tx1"/>
                          </a:solidFill>
                          <a:latin typeface="Times New Roman"/>
                          <a:ea typeface="Times New Roman"/>
                          <a:cs typeface="Times New Roman"/>
                          <a:sym typeface="Times New Roman"/>
                        </a:rPr>
                        <a:t>ΔH°</a:t>
                      </a:r>
                      <a:r>
                        <a:rPr lang="en-US" sz="1200" b="0" u="none" strike="noStrike" cap="none" baseline="-25000" dirty="0" err="1">
                          <a:solidFill>
                            <a:schemeClr val="tx1"/>
                          </a:solidFill>
                          <a:latin typeface="Times New Roman"/>
                          <a:ea typeface="Times New Roman"/>
                          <a:cs typeface="Times New Roman"/>
                          <a:sym typeface="Times New Roman"/>
                        </a:rPr>
                        <a:t>rxn</a:t>
                      </a:r>
                      <a:r>
                        <a:rPr lang="en-US" sz="1200" b="0" u="none" strike="noStrike" cap="none" dirty="0">
                          <a:solidFill>
                            <a:schemeClr val="tx1"/>
                          </a:solidFill>
                          <a:latin typeface="Times New Roman"/>
                          <a:ea typeface="Times New Roman"/>
                          <a:cs typeface="Times New Roman"/>
                          <a:sym typeface="Times New Roman"/>
                        </a:rPr>
                        <a:t>  from bond energies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err="1">
                          <a:latin typeface="Times New Roman"/>
                          <a:ea typeface="Times New Roman"/>
                          <a:cs typeface="Times New Roman"/>
                          <a:sym typeface="Times New Roman"/>
                        </a:rPr>
                        <a:t>ΔH°</a:t>
                      </a:r>
                      <a:r>
                        <a:rPr lang="en-US" sz="1200" b="0" u="none" strike="noStrike" cap="none" baseline="-25000" dirty="0" err="1">
                          <a:latin typeface="Times New Roman"/>
                          <a:ea typeface="Times New Roman"/>
                          <a:cs typeface="Times New Roman"/>
                          <a:sym typeface="Times New Roman"/>
                        </a:rPr>
                        <a:t>rxn</a:t>
                      </a:r>
                      <a:r>
                        <a:rPr lang="en-US" sz="1200" b="0" u="none" strike="noStrike" cap="none" dirty="0">
                          <a:latin typeface="Times New Roman"/>
                          <a:ea typeface="Times New Roman"/>
                          <a:cs typeface="Times New Roman"/>
                          <a:sym typeface="Times New Roman"/>
                        </a:rPr>
                        <a:t> = </a:t>
                      </a:r>
                      <a:r>
                        <a:rPr lang="en-US" sz="1200" b="0" u="none" strike="noStrike" cap="none" dirty="0" err="1">
                          <a:latin typeface="Times New Roman"/>
                          <a:ea typeface="Times New Roman"/>
                          <a:cs typeface="Times New Roman"/>
                          <a:sym typeface="Times New Roman"/>
                        </a:rPr>
                        <a:t>ΔH</a:t>
                      </a:r>
                      <a:r>
                        <a:rPr lang="en-US" sz="1200" b="0" u="none" strike="noStrike" cap="none" baseline="-25000" dirty="0" err="1">
                          <a:latin typeface="Times New Roman"/>
                          <a:ea typeface="Times New Roman"/>
                          <a:cs typeface="Times New Roman"/>
                          <a:sym typeface="Times New Roman"/>
                        </a:rPr>
                        <a:t>products</a:t>
                      </a:r>
                      <a:r>
                        <a:rPr lang="en-US" sz="1200" b="0" u="none" strike="noStrike" cap="none" dirty="0">
                          <a:latin typeface="Times New Roman"/>
                          <a:ea typeface="Times New Roman"/>
                          <a:cs typeface="Times New Roman"/>
                          <a:sym typeface="Times New Roman"/>
                        </a:rPr>
                        <a:t> – </a:t>
                      </a:r>
                      <a:r>
                        <a:rPr lang="en-US" sz="1200" b="0" u="none" strike="noStrike" cap="none" dirty="0" err="1">
                          <a:latin typeface="Times New Roman"/>
                          <a:ea typeface="Times New Roman"/>
                          <a:cs typeface="Times New Roman"/>
                          <a:sym typeface="Times New Roman"/>
                        </a:rPr>
                        <a:t>ΔH</a:t>
                      </a:r>
                      <a:r>
                        <a:rPr lang="en-US" sz="1200" b="0" u="none" strike="noStrike" cap="none" baseline="-25000" dirty="0" err="1">
                          <a:latin typeface="Times New Roman"/>
                          <a:ea typeface="Times New Roman"/>
                          <a:cs typeface="Times New Roman"/>
                          <a:sym typeface="Times New Roman"/>
                        </a:rPr>
                        <a:t>reactants</a:t>
                      </a:r>
                      <a:r>
                        <a:rPr lang="en-US" sz="1200" b="0" u="none" strike="noStrike" cap="none" dirty="0">
                          <a:latin typeface="Times New Roman"/>
                          <a:ea typeface="Times New Roman"/>
                          <a:cs typeface="Times New Roman"/>
                          <a:sym typeface="Times New Roman"/>
                        </a:rPr>
                        <a:t> when calculating  </a:t>
                      </a:r>
                      <a:r>
                        <a:rPr lang="en-US" sz="1200" b="0" u="none" strike="noStrike" cap="none" dirty="0" err="1">
                          <a:latin typeface="Times New Roman"/>
                          <a:ea typeface="Times New Roman"/>
                          <a:cs typeface="Times New Roman"/>
                          <a:sym typeface="Times New Roman"/>
                        </a:rPr>
                        <a:t>ΔH°</a:t>
                      </a:r>
                      <a:r>
                        <a:rPr lang="en-US" sz="1200" b="0" u="none" strike="noStrike" cap="none" baseline="-25000" dirty="0" err="1">
                          <a:latin typeface="Times New Roman"/>
                          <a:ea typeface="Times New Roman"/>
                          <a:cs typeface="Times New Roman"/>
                          <a:sym typeface="Times New Roman"/>
                        </a:rPr>
                        <a:t>rxn</a:t>
                      </a:r>
                      <a:r>
                        <a:rPr lang="en-US" sz="1200" b="0" u="none" strike="noStrike" cap="none" dirty="0">
                          <a:latin typeface="Times New Roman"/>
                          <a:ea typeface="Times New Roman"/>
                          <a:cs typeface="Times New Roman"/>
                          <a:sym typeface="Times New Roman"/>
                        </a:rPr>
                        <a:t> from bond energies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Applying the wrong formula will give an incorrect sign for the  </a:t>
                      </a:r>
                      <a:r>
                        <a:rPr lang="en-US" sz="1200" b="0" u="none" strike="noStrike" cap="none" dirty="0" err="1">
                          <a:latin typeface="Times New Roman"/>
                          <a:ea typeface="Times New Roman"/>
                          <a:cs typeface="Times New Roman"/>
                          <a:sym typeface="Times New Roman"/>
                        </a:rPr>
                        <a:t>ΔH°</a:t>
                      </a:r>
                      <a:r>
                        <a:rPr lang="en-US" sz="1200" b="0" u="none" strike="noStrike" cap="none" baseline="-25000" dirty="0" err="1">
                          <a:latin typeface="Times New Roman"/>
                          <a:ea typeface="Times New Roman"/>
                          <a:cs typeface="Times New Roman"/>
                          <a:sym typeface="Times New Roman"/>
                        </a:rPr>
                        <a:t>rxn</a:t>
                      </a:r>
                      <a:r>
                        <a:rPr lang="en-US" sz="1200" b="0" u="none" strike="noStrike" cap="none" baseline="-25000" dirty="0">
                          <a:latin typeface="Times New Roman"/>
                          <a:ea typeface="Times New Roman"/>
                          <a:cs typeface="Times New Roman"/>
                          <a:sym typeface="Times New Roman"/>
                        </a:rPr>
                        <a:t> </a:t>
                      </a:r>
                      <a:r>
                        <a:rPr lang="en-US" sz="1200" b="0" u="none" strike="noStrike" cap="none" dirty="0">
                          <a:latin typeface="Times New Roman"/>
                          <a:ea typeface="Times New Roman"/>
                          <a:cs typeface="Times New Roman"/>
                          <a:sym typeface="Times New Roman"/>
                        </a:rPr>
                        <a:t>(ref. 2017 #2b)</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5871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Multiplying bond energy values by stoichiometric factors as well as number of bonds in a molecule when calculating </a:t>
                      </a:r>
                      <a:r>
                        <a:rPr lang="en-US" sz="1200" b="0" u="none" strike="noStrike" cap="none" dirty="0">
                          <a:solidFill>
                            <a:schemeClr val="tx1"/>
                          </a:solidFill>
                          <a:latin typeface="Calibri"/>
                          <a:ea typeface="Calibri"/>
                          <a:cs typeface="Calibri"/>
                          <a:sym typeface="Calibri"/>
                        </a:rPr>
                        <a:t>Δ</a:t>
                      </a:r>
                      <a:r>
                        <a:rPr lang="en-US" sz="1200" b="0" u="none" strike="noStrike" cap="none" dirty="0">
                          <a:solidFill>
                            <a:schemeClr val="tx1"/>
                          </a:solidFill>
                          <a:latin typeface="Times New Roman"/>
                          <a:ea typeface="Times New Roman"/>
                          <a:cs typeface="Times New Roman"/>
                          <a:sym typeface="Times New Roman"/>
                        </a:rPr>
                        <a:t>H from bond energies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Only using number of bonds in a single molecule without taking stoichiometric factors into account</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Stoichiometry factors represent the number of molecules taking part in the reaction, so number of bonds in a single molecule must be multiplied by this coefficient (ref. 2019 #2g)</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1"/>
        <p:cNvGrpSpPr/>
        <p:nvPr/>
      </p:nvGrpSpPr>
      <p:grpSpPr>
        <a:xfrm>
          <a:off x="0" y="0"/>
          <a:ext cx="0" cy="0"/>
          <a:chOff x="0" y="0"/>
          <a:chExt cx="0" cy="0"/>
        </a:xfrm>
      </p:grpSpPr>
      <p:sp>
        <p:nvSpPr>
          <p:cNvPr id="2622" name="Google Shape;2622;p25"/>
          <p:cNvSpPr txBox="1">
            <a:spLocks noGrp="1"/>
          </p:cNvSpPr>
          <p:nvPr>
            <p:ph type="title"/>
          </p:nvPr>
        </p:nvSpPr>
        <p:spPr>
          <a:xfrm>
            <a:off x="228190" y="327860"/>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7: Equilibrium</a:t>
            </a:r>
            <a:endParaRPr/>
          </a:p>
        </p:txBody>
      </p:sp>
      <p:graphicFrame>
        <p:nvGraphicFramePr>
          <p:cNvPr id="2623" name="Google Shape;2623;p25"/>
          <p:cNvGraphicFramePr/>
          <p:nvPr>
            <p:extLst>
              <p:ext uri="{D42A27DB-BD31-4B8C-83A1-F6EECF244321}">
                <p14:modId xmlns:p14="http://schemas.microsoft.com/office/powerpoint/2010/main" val="3020462636"/>
              </p:ext>
            </p:extLst>
          </p:nvPr>
        </p:nvGraphicFramePr>
        <p:xfrm>
          <a:off x="228189" y="804820"/>
          <a:ext cx="8742275" cy="4652115"/>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7827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Correct formulas (including charges!) for all species in equilibrium expressions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Substitutions, abbreviations, chargeless ions, other shorthand that may work out in calculations but does not represent the correct species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Equilibrium expressions must be written formally when requested</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In </a:t>
                      </a:r>
                      <a:r>
                        <a:rPr lang="en-US" sz="1200" b="0" u="none" strike="noStrike" cap="none" dirty="0" err="1">
                          <a:solidFill>
                            <a:schemeClr val="tx1"/>
                          </a:solidFill>
                          <a:latin typeface="Times New Roman"/>
                          <a:ea typeface="Times New Roman"/>
                          <a:cs typeface="Times New Roman"/>
                          <a:sym typeface="Times New Roman"/>
                        </a:rPr>
                        <a:t>K</a:t>
                      </a:r>
                      <a:r>
                        <a:rPr lang="en-US" sz="1200" b="0" u="none" strike="noStrike" cap="none" baseline="-25000" dirty="0" err="1">
                          <a:solidFill>
                            <a:schemeClr val="tx1"/>
                          </a:solidFill>
                          <a:latin typeface="Times New Roman"/>
                          <a:ea typeface="Times New Roman"/>
                          <a:cs typeface="Times New Roman"/>
                          <a:sym typeface="Times New Roman"/>
                        </a:rPr>
                        <a:t>p</a:t>
                      </a:r>
                      <a:r>
                        <a:rPr lang="en-US" sz="1200" b="0" u="none" strike="noStrike" cap="none" dirty="0">
                          <a:solidFill>
                            <a:schemeClr val="tx1"/>
                          </a:solidFill>
                          <a:latin typeface="Times New Roman"/>
                          <a:ea typeface="Times New Roman"/>
                          <a:cs typeface="Times New Roman"/>
                          <a:sym typeface="Times New Roman"/>
                        </a:rPr>
                        <a:t> expressions:  </a:t>
                      </a:r>
                      <a:r>
                        <a:rPr lang="en-US" sz="1200" b="0" u="none" strike="noStrike" cap="none" dirty="0" err="1">
                          <a:solidFill>
                            <a:schemeClr val="tx1"/>
                          </a:solidFill>
                          <a:latin typeface="Times New Roman"/>
                          <a:ea typeface="Times New Roman"/>
                          <a:cs typeface="Times New Roman"/>
                          <a:sym typeface="Times New Roman"/>
                        </a:rPr>
                        <a:t>P</a:t>
                      </a:r>
                      <a:r>
                        <a:rPr lang="en-US" sz="1200" b="0" u="none" strike="noStrike" cap="none" baseline="-25000" dirty="0" err="1">
                          <a:solidFill>
                            <a:schemeClr val="tx1"/>
                          </a:solidFill>
                          <a:latin typeface="Times New Roman"/>
                          <a:ea typeface="Times New Roman"/>
                          <a:cs typeface="Times New Roman"/>
                          <a:sym typeface="Times New Roman"/>
                        </a:rPr>
                        <a:t>species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In K</a:t>
                      </a:r>
                      <a:r>
                        <a:rPr lang="en-US" sz="1200" b="0" u="none" strike="noStrike" cap="none" baseline="-25000">
                          <a:latin typeface="Times New Roman"/>
                          <a:ea typeface="Times New Roman"/>
                          <a:cs typeface="Times New Roman"/>
                          <a:sym typeface="Times New Roman"/>
                        </a:rPr>
                        <a:t>p</a:t>
                      </a:r>
                      <a:r>
                        <a:rPr lang="en-US" sz="1200" b="0" u="none" strike="noStrike" cap="none">
                          <a:latin typeface="Times New Roman"/>
                          <a:ea typeface="Times New Roman"/>
                          <a:cs typeface="Times New Roman"/>
                          <a:sym typeface="Times New Roman"/>
                        </a:rPr>
                        <a:t> expressions: [species]  </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Concentration (which is indicated by brackets around the species) is not used in </a:t>
                      </a:r>
                      <a:r>
                        <a:rPr lang="en-US" sz="1200" b="0" u="none" strike="noStrike" cap="none" dirty="0" err="1">
                          <a:latin typeface="Times New Roman"/>
                          <a:ea typeface="Times New Roman"/>
                          <a:cs typeface="Times New Roman"/>
                          <a:sym typeface="Times New Roman"/>
                        </a:rPr>
                        <a:t>K</a:t>
                      </a:r>
                      <a:r>
                        <a:rPr lang="en-US" sz="1200" b="0" u="none" strike="noStrike" cap="none" baseline="-25000" dirty="0" err="1">
                          <a:latin typeface="Times New Roman"/>
                          <a:ea typeface="Times New Roman"/>
                          <a:cs typeface="Times New Roman"/>
                          <a:sym typeface="Times New Roman"/>
                        </a:rPr>
                        <a:t>p</a:t>
                      </a:r>
                      <a:r>
                        <a:rPr lang="en-US" sz="1200" b="0" u="none" strike="noStrike" cap="none" dirty="0">
                          <a:latin typeface="Times New Roman"/>
                          <a:ea typeface="Times New Roman"/>
                          <a:cs typeface="Times New Roman"/>
                          <a:sym typeface="Times New Roman"/>
                        </a:rPr>
                        <a:t> - partial pressures are</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871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K expressions with EITHER concentration “[ ]” or partial pressures “P”</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K expressions that include both  concentration “[ ]” and partial pressures “P” in the same expression</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Equilibrium expressions are written for either concentration values or partial pressure values, not both at the same time in a single expression (ref. 2019 #2e)</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K without units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K with units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K is a </a:t>
                      </a:r>
                      <a:r>
                        <a:rPr lang="en-US" sz="1200" b="0" u="none" strike="noStrike" cap="none" dirty="0" err="1">
                          <a:latin typeface="Times New Roman"/>
                          <a:ea typeface="Times New Roman"/>
                          <a:cs typeface="Times New Roman"/>
                          <a:sym typeface="Times New Roman"/>
                        </a:rPr>
                        <a:t>unitless</a:t>
                      </a:r>
                      <a:r>
                        <a:rPr lang="en-US" sz="1200" b="0" u="none" strike="noStrike" cap="none" dirty="0">
                          <a:latin typeface="Times New Roman"/>
                          <a:ea typeface="Times New Roman"/>
                          <a:cs typeface="Times New Roman"/>
                          <a:sym typeface="Times New Roman"/>
                        </a:rPr>
                        <a:t> constant</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“K is greater than 1, indicating that the products are present in a higher concentration and therefore equilibrium lies to the right”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“K is large”</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Use specific values to demonstrate understanding about the meaning of K relative to the equilibrium position (ref. 2017 #2d)</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706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“Proceeds”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“Shift” – if equilibrium has not yet been established (i.e. a precipitate has not yet been formed when evaluating </a:t>
                      </a:r>
                      <a:r>
                        <a:rPr lang="en-US" sz="1200" b="0" u="none" strike="noStrike" cap="none" dirty="0" err="1">
                          <a:latin typeface="Times New Roman"/>
                          <a:ea typeface="Times New Roman"/>
                          <a:cs typeface="Times New Roman"/>
                          <a:sym typeface="Times New Roman"/>
                        </a:rPr>
                        <a:t>K</a:t>
                      </a:r>
                      <a:r>
                        <a:rPr lang="en-US" sz="1200" b="0" u="none" strike="noStrike" cap="none" baseline="-25000" dirty="0" err="1">
                          <a:latin typeface="Times New Roman"/>
                          <a:ea typeface="Times New Roman"/>
                          <a:cs typeface="Times New Roman"/>
                          <a:sym typeface="Times New Roman"/>
                        </a:rPr>
                        <a:t>sp</a:t>
                      </a:r>
                      <a:r>
                        <a:rPr lang="en-US" sz="1200" b="0" u="none" strike="noStrike" cap="none" dirty="0">
                          <a:latin typeface="Times New Roman"/>
                          <a:ea typeface="Times New Roman"/>
                          <a:cs typeface="Times New Roman"/>
                          <a:sym typeface="Times New Roman"/>
                        </a:rPr>
                        <a:t>)</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If equilibrium is not yet established, then it cannot “shift” – </a:t>
                      </a:r>
                      <a:r>
                        <a:rPr lang="en-US" sz="1200" b="0" u="none" strike="noStrike" cap="none" dirty="0" err="1">
                          <a:latin typeface="Times New Roman"/>
                          <a:ea typeface="Times New Roman"/>
                          <a:cs typeface="Times New Roman"/>
                          <a:sym typeface="Times New Roman"/>
                        </a:rPr>
                        <a:t>rxn</a:t>
                      </a:r>
                      <a:r>
                        <a:rPr lang="en-US" sz="1200" b="0" u="none" strike="noStrike" cap="none" dirty="0">
                          <a:latin typeface="Times New Roman"/>
                          <a:ea typeface="Times New Roman"/>
                          <a:cs typeface="Times New Roman"/>
                          <a:sym typeface="Times New Roman"/>
                        </a:rPr>
                        <a:t> will proceed in a certain direction until equilibrium is established </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27"/>
        <p:cNvGrpSpPr/>
        <p:nvPr/>
      </p:nvGrpSpPr>
      <p:grpSpPr>
        <a:xfrm>
          <a:off x="0" y="0"/>
          <a:ext cx="0" cy="0"/>
          <a:chOff x="0" y="0"/>
          <a:chExt cx="0" cy="0"/>
        </a:xfrm>
      </p:grpSpPr>
      <p:sp>
        <p:nvSpPr>
          <p:cNvPr id="2628" name="Google Shape;2628;p26"/>
          <p:cNvSpPr txBox="1">
            <a:spLocks noGrp="1"/>
          </p:cNvSpPr>
          <p:nvPr>
            <p:ph type="title"/>
          </p:nvPr>
        </p:nvSpPr>
        <p:spPr>
          <a:xfrm>
            <a:off x="196106" y="247650"/>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7: Equilibrium (cont.)</a:t>
            </a:r>
            <a:endParaRPr/>
          </a:p>
        </p:txBody>
      </p:sp>
      <p:graphicFrame>
        <p:nvGraphicFramePr>
          <p:cNvPr id="2629" name="Google Shape;2629;p26"/>
          <p:cNvGraphicFramePr/>
          <p:nvPr>
            <p:extLst>
              <p:ext uri="{D42A27DB-BD31-4B8C-83A1-F6EECF244321}">
                <p14:modId xmlns:p14="http://schemas.microsoft.com/office/powerpoint/2010/main" val="1433049482"/>
              </p:ext>
            </p:extLst>
          </p:nvPr>
        </p:nvGraphicFramePr>
        <p:xfrm>
          <a:off x="196106" y="848655"/>
          <a:ext cx="8742275" cy="3726616"/>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73390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Calculations of K expressions that use concentrations/partial pressures at equilibrium</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Calculations of K expressions that use initial concentrations/partial pressures </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K values can only be calculated using equilibrium values; if initial values are given, an ICE table (or similar method) should be used to determine equilibrium values before calculating the K value (ref. 2018 #5b)</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Using stoichiometric factors in ICE tables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Neglecting stoichiometry when calculating change in equilibrium scenarios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Stoichiometry ratios impact how much an initial value is changed during the establishment of equilibrium (ref. 2019 #2f)</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“x has been assumed to be so small relative to the original concentrations that it can be ignored”</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Nothing about why you ignore x to avoid quadratics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Show you understand why you are making the decision</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5426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Discussion of Q vs. K</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“reduce the stress”, or “due to Le </a:t>
                      </a:r>
                      <a:r>
                        <a:rPr lang="en-US" sz="1200" b="0" u="none" strike="noStrike" cap="none" dirty="0" err="1">
                          <a:latin typeface="Times New Roman"/>
                          <a:ea typeface="Times New Roman"/>
                          <a:cs typeface="Times New Roman"/>
                          <a:sym typeface="Times New Roman"/>
                        </a:rPr>
                        <a:t>Châtelier’s</a:t>
                      </a:r>
                      <a:r>
                        <a:rPr lang="en-US" sz="1200" b="0" u="none" strike="noStrike" cap="none" dirty="0">
                          <a:latin typeface="Times New Roman"/>
                          <a:ea typeface="Times New Roman"/>
                          <a:cs typeface="Times New Roman"/>
                          <a:sym typeface="Times New Roman"/>
                        </a:rPr>
                        <a:t> Principle”</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Preferred AP language-shows a deeper understanding of chemical principals (ref. 2018 #5c)</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200" b="0" u="none" strike="noStrike" cap="none" dirty="0" err="1">
                          <a:solidFill>
                            <a:schemeClr val="tx1"/>
                          </a:solidFill>
                          <a:latin typeface="Times New Roman"/>
                          <a:ea typeface="Times New Roman"/>
                          <a:cs typeface="Times New Roman"/>
                          <a:sym typeface="Times New Roman"/>
                        </a:rPr>
                        <a:t>K</a:t>
                      </a:r>
                      <a:r>
                        <a:rPr lang="en-US" sz="1200" b="0" u="none" strike="noStrike" cap="none" baseline="-25000" dirty="0" err="1">
                          <a:solidFill>
                            <a:schemeClr val="tx1"/>
                          </a:solidFill>
                          <a:latin typeface="Times New Roman"/>
                          <a:ea typeface="Times New Roman"/>
                          <a:cs typeface="Times New Roman"/>
                          <a:sym typeface="Times New Roman"/>
                        </a:rPr>
                        <a:t>sp</a:t>
                      </a:r>
                      <a:r>
                        <a:rPr lang="en-US" sz="1200" b="0" u="none" strike="noStrike" cap="none" dirty="0">
                          <a:solidFill>
                            <a:schemeClr val="tx1"/>
                          </a:solidFill>
                          <a:latin typeface="Times New Roman"/>
                          <a:ea typeface="Times New Roman"/>
                          <a:cs typeface="Times New Roman"/>
                          <a:sym typeface="Times New Roman"/>
                        </a:rPr>
                        <a:t> expressions that only contain the ions </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K</a:t>
                      </a:r>
                      <a:r>
                        <a:rPr lang="en-US" sz="1200" b="0" u="none" strike="noStrike" cap="none" baseline="-25000">
                          <a:latin typeface="Times New Roman"/>
                          <a:ea typeface="Times New Roman"/>
                          <a:cs typeface="Times New Roman"/>
                          <a:sym typeface="Times New Roman"/>
                        </a:rPr>
                        <a:t>sp</a:t>
                      </a:r>
                      <a:r>
                        <a:rPr lang="en-US" sz="1200" b="0" u="none" strike="noStrike" cap="none">
                          <a:latin typeface="Times New Roman"/>
                          <a:ea typeface="Times New Roman"/>
                          <a:cs typeface="Times New Roman"/>
                          <a:sym typeface="Times New Roman"/>
                        </a:rPr>
                        <a:t> expressions that contain or imply a species in the denominator</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Solids and liquids are not included in equilibrium expressions</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33"/>
        <p:cNvGrpSpPr/>
        <p:nvPr/>
      </p:nvGrpSpPr>
      <p:grpSpPr>
        <a:xfrm>
          <a:off x="0" y="0"/>
          <a:ext cx="0" cy="0"/>
          <a:chOff x="0" y="0"/>
          <a:chExt cx="0" cy="0"/>
        </a:xfrm>
      </p:grpSpPr>
      <p:sp>
        <p:nvSpPr>
          <p:cNvPr id="2634" name="Google Shape;2634;p27"/>
          <p:cNvSpPr txBox="1">
            <a:spLocks noGrp="1"/>
          </p:cNvSpPr>
          <p:nvPr>
            <p:ph type="title"/>
          </p:nvPr>
        </p:nvSpPr>
        <p:spPr>
          <a:xfrm>
            <a:off x="212148" y="199527"/>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8: Acids and Bases</a:t>
            </a:r>
            <a:endParaRPr/>
          </a:p>
        </p:txBody>
      </p:sp>
      <p:graphicFrame>
        <p:nvGraphicFramePr>
          <p:cNvPr id="2635" name="Google Shape;2635;p27"/>
          <p:cNvGraphicFramePr/>
          <p:nvPr>
            <p:extLst>
              <p:ext uri="{D42A27DB-BD31-4B8C-83A1-F6EECF244321}">
                <p14:modId xmlns:p14="http://schemas.microsoft.com/office/powerpoint/2010/main" val="2332706931"/>
              </p:ext>
            </p:extLst>
          </p:nvPr>
        </p:nvGraphicFramePr>
        <p:xfrm>
          <a:off x="212147" y="1048341"/>
          <a:ext cx="8742275" cy="5292561"/>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73390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“The solution is neutral when [H</a:t>
                      </a:r>
                      <a:r>
                        <a:rPr lang="en-US" sz="1100" b="0" u="none" strike="noStrike" cap="none" baseline="-25000" dirty="0">
                          <a:solidFill>
                            <a:schemeClr val="tx1"/>
                          </a:solidFill>
                          <a:latin typeface="Times New Roman"/>
                          <a:ea typeface="Times New Roman"/>
                          <a:cs typeface="Times New Roman"/>
                          <a:sym typeface="Times New Roman"/>
                        </a:rPr>
                        <a:t>3</a:t>
                      </a:r>
                      <a:r>
                        <a:rPr lang="en-US" sz="1100" b="0" u="none" strike="noStrike" cap="none" dirty="0">
                          <a:solidFill>
                            <a:schemeClr val="tx1"/>
                          </a:solidFill>
                          <a:latin typeface="Times New Roman"/>
                          <a:ea typeface="Times New Roman"/>
                          <a:cs typeface="Times New Roman"/>
                          <a:sym typeface="Times New Roman"/>
                        </a:rPr>
                        <a:t>O</a:t>
                      </a:r>
                      <a:r>
                        <a:rPr lang="en-US" sz="1100" b="0" u="none" strike="noStrike" cap="none" baseline="30000" dirty="0">
                          <a:solidFill>
                            <a:schemeClr val="tx1"/>
                          </a:solidFill>
                          <a:latin typeface="Times New Roman"/>
                          <a:ea typeface="Times New Roman"/>
                          <a:cs typeface="Times New Roman"/>
                          <a:sym typeface="Times New Roman"/>
                        </a:rPr>
                        <a:t>+</a:t>
                      </a:r>
                      <a:r>
                        <a:rPr lang="en-US" sz="1100" b="0" u="none" strike="noStrike" cap="none" dirty="0">
                          <a:solidFill>
                            <a:schemeClr val="tx1"/>
                          </a:solidFill>
                          <a:latin typeface="Times New Roman"/>
                          <a:ea typeface="Times New Roman"/>
                          <a:cs typeface="Times New Roman"/>
                          <a:sym typeface="Times New Roman"/>
                        </a:rPr>
                        <a:t>] = [OH</a:t>
                      </a:r>
                      <a:r>
                        <a:rPr lang="en-US" sz="1100" b="0" u="none" strike="noStrike" cap="none" baseline="30000" dirty="0">
                          <a:solidFill>
                            <a:schemeClr val="tx1"/>
                          </a:solidFill>
                          <a:latin typeface="Times New Roman"/>
                          <a:ea typeface="Times New Roman"/>
                          <a:cs typeface="Times New Roman"/>
                          <a:sym typeface="Times New Roman"/>
                        </a:rPr>
                        <a:t>-</a:t>
                      </a:r>
                      <a:r>
                        <a:rPr lang="en-US" sz="1100" b="0" u="none" strike="noStrike" cap="none" dirty="0">
                          <a:solidFill>
                            <a:schemeClr val="tx1"/>
                          </a:solidFill>
                          <a:latin typeface="Times New Roman"/>
                          <a:ea typeface="Times New Roman"/>
                          <a:cs typeface="Times New Roman"/>
                          <a:sym typeface="Times New Roman"/>
                        </a:rPr>
                        <a:t>].”</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“The solution is neutral when pH=7.”</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True definition of neutral – neutral is only pH of 7 when K</a:t>
                      </a:r>
                      <a:r>
                        <a:rPr lang="en-US" sz="1200" u="none" strike="noStrike" cap="none" baseline="-25000" dirty="0">
                          <a:latin typeface="Times New Roman"/>
                          <a:ea typeface="Times New Roman"/>
                          <a:cs typeface="Times New Roman"/>
                          <a:sym typeface="Times New Roman"/>
                        </a:rPr>
                        <a:t>w</a:t>
                      </a:r>
                      <a:r>
                        <a:rPr lang="en-US" sz="1200" u="none" strike="noStrike" cap="none" dirty="0">
                          <a:latin typeface="Times New Roman"/>
                          <a:ea typeface="Times New Roman"/>
                          <a:cs typeface="Times New Roman"/>
                          <a:sym typeface="Times New Roman"/>
                        </a:rPr>
                        <a:t> = 1.0 x 10</a:t>
                      </a:r>
                      <a:r>
                        <a:rPr lang="en-US" sz="1200" u="none" strike="noStrike" cap="none" baseline="30000" dirty="0">
                          <a:latin typeface="Times New Roman"/>
                          <a:ea typeface="Times New Roman"/>
                          <a:cs typeface="Times New Roman"/>
                          <a:sym typeface="Times New Roman"/>
                        </a:rPr>
                        <a:t>-14</a:t>
                      </a:r>
                      <a:r>
                        <a:rPr lang="en-US" sz="1200" u="none" strike="noStrike" cap="none" baseline="-25000" dirty="0">
                          <a:latin typeface="Times New Roman"/>
                          <a:ea typeface="Times New Roman"/>
                          <a:cs typeface="Times New Roman"/>
                          <a:sym typeface="Times New Roman"/>
                        </a:rPr>
                        <a:t> </a:t>
                      </a:r>
                      <a:r>
                        <a:rPr lang="en-US" sz="1200" u="none" strike="noStrike" cap="none" dirty="0">
                          <a:latin typeface="Times New Roman"/>
                          <a:ea typeface="Times New Roman"/>
                          <a:cs typeface="Times New Roman"/>
                          <a:sym typeface="Times New Roman"/>
                        </a:rPr>
                        <a:t>(at 298 K)</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“The pH &gt; 7 because the salt produced in the neutralization  behaves as a base: A</a:t>
                      </a:r>
                      <a:r>
                        <a:rPr lang="en-US" sz="1100" b="0" u="none" strike="noStrike" cap="none" baseline="30000" dirty="0">
                          <a:solidFill>
                            <a:schemeClr val="tx1"/>
                          </a:solidFill>
                          <a:latin typeface="Times New Roman"/>
                          <a:ea typeface="Times New Roman"/>
                          <a:cs typeface="Times New Roman"/>
                          <a:sym typeface="Times New Roman"/>
                        </a:rPr>
                        <a:t>-</a:t>
                      </a:r>
                      <a:r>
                        <a:rPr lang="en-US" sz="1100" b="0" u="none" strike="noStrike" cap="none" dirty="0">
                          <a:solidFill>
                            <a:schemeClr val="tx1"/>
                          </a:solidFill>
                          <a:latin typeface="Times New Roman"/>
                          <a:ea typeface="Times New Roman"/>
                          <a:cs typeface="Times New Roman"/>
                          <a:sym typeface="Times New Roman"/>
                        </a:rPr>
                        <a:t> + H</a:t>
                      </a:r>
                      <a:r>
                        <a:rPr lang="en-US" sz="1100" b="0" u="none" strike="noStrike" cap="none" baseline="-25000" dirty="0">
                          <a:solidFill>
                            <a:schemeClr val="tx1"/>
                          </a:solidFill>
                          <a:latin typeface="Times New Roman"/>
                          <a:ea typeface="Times New Roman"/>
                          <a:cs typeface="Times New Roman"/>
                          <a:sym typeface="Times New Roman"/>
                        </a:rPr>
                        <a:t>2</a:t>
                      </a:r>
                      <a:r>
                        <a:rPr lang="en-US" sz="1100" b="0" u="none" strike="noStrike" cap="none" dirty="0">
                          <a:solidFill>
                            <a:schemeClr val="tx1"/>
                          </a:solidFill>
                          <a:latin typeface="Times New Roman"/>
                          <a:ea typeface="Times New Roman"/>
                          <a:cs typeface="Times New Roman"/>
                          <a:sym typeface="Times New Roman"/>
                        </a:rPr>
                        <a:t>O  HA + OH</a:t>
                      </a:r>
                      <a:r>
                        <a:rPr lang="en-US" sz="1100" b="0" u="none" strike="noStrike" cap="none" baseline="30000" dirty="0">
                          <a:solidFill>
                            <a:schemeClr val="tx1"/>
                          </a:solidFill>
                          <a:latin typeface="Times New Roman"/>
                          <a:ea typeface="Times New Roman"/>
                          <a:cs typeface="Times New Roman"/>
                          <a:sym typeface="Times New Roman"/>
                        </a:rPr>
                        <a:t>- </a:t>
                      </a:r>
                      <a:r>
                        <a:rPr lang="en-US" sz="1100" b="0" u="none" strike="noStrike" cap="none" dirty="0">
                          <a:solidFill>
                            <a:schemeClr val="tx1"/>
                          </a:solidFill>
                          <a:latin typeface="Times New Roman"/>
                          <a:ea typeface="Times New Roman"/>
                          <a:cs typeface="Times New Roman"/>
                          <a:sym typeface="Times New Roman"/>
                        </a:rPr>
                        <a:t>”</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“The pH &gt; 7 because it’s a battle between weak acid and strong base and strong base wins.”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the actual reason not the memory aid</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44450">
                <a:tc>
                  <a:txBody>
                    <a:bodyPr/>
                    <a:lstStyle/>
                    <a:p>
                      <a:pPr marL="0" marR="0" lvl="0" indent="0" algn="l" rtl="0">
                        <a:lnSpc>
                          <a:spcPct val="107000"/>
                        </a:lnSpc>
                        <a:spcBef>
                          <a:spcPts val="0"/>
                        </a:spcBef>
                        <a:spcAft>
                          <a:spcPts val="0"/>
                        </a:spcAft>
                        <a:buNone/>
                      </a:pPr>
                      <a:r>
                        <a:rPr lang="en-US" sz="1100" b="0" u="none" strike="noStrike" cap="none" dirty="0" err="1">
                          <a:solidFill>
                            <a:schemeClr val="tx1"/>
                          </a:solidFill>
                          <a:latin typeface="Times New Roman"/>
                          <a:ea typeface="Times New Roman"/>
                          <a:cs typeface="Times New Roman"/>
                          <a:sym typeface="Times New Roman"/>
                        </a:rPr>
                        <a:t>HCl</a:t>
                      </a:r>
                      <a:r>
                        <a:rPr lang="en-US" sz="1100" b="0" u="none" strike="noStrike" cap="none" dirty="0">
                          <a:solidFill>
                            <a:schemeClr val="tx1"/>
                          </a:solidFill>
                          <a:latin typeface="Times New Roman"/>
                          <a:ea typeface="Times New Roman"/>
                          <a:cs typeface="Times New Roman"/>
                          <a:sym typeface="Times New Roman"/>
                        </a:rPr>
                        <a:t>, </a:t>
                      </a:r>
                      <a:r>
                        <a:rPr lang="en-US" sz="1100" b="0" u="none" strike="noStrike" cap="none" dirty="0" err="1">
                          <a:solidFill>
                            <a:schemeClr val="tx1"/>
                          </a:solidFill>
                          <a:latin typeface="Times New Roman"/>
                          <a:ea typeface="Times New Roman"/>
                          <a:cs typeface="Times New Roman"/>
                          <a:sym typeface="Times New Roman"/>
                        </a:rPr>
                        <a:t>HBr</a:t>
                      </a:r>
                      <a:r>
                        <a:rPr lang="en-US" sz="1100" b="0" u="none" strike="noStrike" cap="none" dirty="0">
                          <a:solidFill>
                            <a:schemeClr val="tx1"/>
                          </a:solidFill>
                          <a:latin typeface="Times New Roman"/>
                          <a:ea typeface="Times New Roman"/>
                          <a:cs typeface="Times New Roman"/>
                          <a:sym typeface="Times New Roman"/>
                        </a:rPr>
                        <a:t>, HI, HClO</a:t>
                      </a:r>
                      <a:r>
                        <a:rPr lang="en-US" sz="1100" b="0" u="none" strike="noStrike" cap="none" baseline="-25000" dirty="0">
                          <a:solidFill>
                            <a:schemeClr val="tx1"/>
                          </a:solidFill>
                          <a:latin typeface="Times New Roman"/>
                          <a:ea typeface="Times New Roman"/>
                          <a:cs typeface="Times New Roman"/>
                          <a:sym typeface="Times New Roman"/>
                        </a:rPr>
                        <a:t>4</a:t>
                      </a:r>
                      <a:r>
                        <a:rPr lang="en-US" sz="1100" b="0" u="none" strike="noStrike" cap="none" dirty="0">
                          <a:solidFill>
                            <a:schemeClr val="tx1"/>
                          </a:solidFill>
                          <a:latin typeface="Times New Roman"/>
                          <a:ea typeface="Times New Roman"/>
                          <a:cs typeface="Times New Roman"/>
                          <a:sym typeface="Times New Roman"/>
                        </a:rPr>
                        <a:t>, HNO</a:t>
                      </a:r>
                      <a:r>
                        <a:rPr lang="en-US" sz="1100" b="0" u="none" strike="noStrike" cap="none" baseline="-25000" dirty="0">
                          <a:solidFill>
                            <a:schemeClr val="tx1"/>
                          </a:solidFill>
                          <a:latin typeface="Times New Roman"/>
                          <a:ea typeface="Times New Roman"/>
                          <a:cs typeface="Times New Roman"/>
                          <a:sym typeface="Times New Roman"/>
                        </a:rPr>
                        <a:t>3</a:t>
                      </a:r>
                      <a:r>
                        <a:rPr lang="en-US" sz="1100" b="0" u="none" strike="noStrike" cap="none" dirty="0">
                          <a:solidFill>
                            <a:schemeClr val="tx1"/>
                          </a:solidFill>
                          <a:latin typeface="Times New Roman"/>
                          <a:ea typeface="Times New Roman"/>
                          <a:cs typeface="Times New Roman"/>
                          <a:sym typeface="Times New Roman"/>
                        </a:rPr>
                        <a:t> as strong acids</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Any other acid as strong</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These are the strong acids listed in the Course and Exam Description</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542625">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K</a:t>
                      </a:r>
                      <a:r>
                        <a:rPr lang="en-US" sz="1100" b="0" u="none" strike="noStrike" cap="none" baseline="-25000" dirty="0">
                          <a:solidFill>
                            <a:schemeClr val="tx1"/>
                          </a:solidFill>
                          <a:latin typeface="Times New Roman"/>
                          <a:ea typeface="Times New Roman"/>
                          <a:cs typeface="Times New Roman"/>
                          <a:sym typeface="Times New Roman"/>
                        </a:rPr>
                        <a:t>w</a:t>
                      </a:r>
                      <a:r>
                        <a:rPr lang="en-US" sz="1100" b="0" u="none" strike="noStrike" cap="none" dirty="0">
                          <a:solidFill>
                            <a:schemeClr val="tx1"/>
                          </a:solidFill>
                          <a:latin typeface="Times New Roman"/>
                          <a:ea typeface="Times New Roman"/>
                          <a:cs typeface="Times New Roman"/>
                          <a:sym typeface="Times New Roman"/>
                        </a:rPr>
                        <a:t> = </a:t>
                      </a:r>
                      <a:r>
                        <a:rPr lang="en-US" sz="1100" b="0" u="none" strike="noStrike" cap="none" dirty="0" err="1">
                          <a:solidFill>
                            <a:schemeClr val="tx1"/>
                          </a:solidFill>
                          <a:latin typeface="Times New Roman"/>
                          <a:ea typeface="Times New Roman"/>
                          <a:cs typeface="Times New Roman"/>
                          <a:sym typeface="Times New Roman"/>
                        </a:rPr>
                        <a:t>K</a:t>
                      </a:r>
                      <a:r>
                        <a:rPr lang="en-US" sz="1100" b="0" u="none" strike="noStrike" cap="none" baseline="-25000" dirty="0" err="1">
                          <a:solidFill>
                            <a:schemeClr val="tx1"/>
                          </a:solidFill>
                          <a:latin typeface="Times New Roman"/>
                          <a:ea typeface="Times New Roman"/>
                          <a:cs typeface="Times New Roman"/>
                          <a:sym typeface="Times New Roman"/>
                        </a:rPr>
                        <a:t>a</a:t>
                      </a:r>
                      <a:r>
                        <a:rPr lang="en-US" sz="1100" b="0" u="none" strike="noStrike" cap="none" dirty="0">
                          <a:solidFill>
                            <a:schemeClr val="tx1"/>
                          </a:solidFill>
                          <a:latin typeface="Times New Roman"/>
                          <a:ea typeface="Times New Roman"/>
                          <a:cs typeface="Times New Roman"/>
                          <a:sym typeface="Times New Roman"/>
                        </a:rPr>
                        <a:t> x K</a:t>
                      </a:r>
                      <a:r>
                        <a:rPr lang="en-US" sz="1100" b="0" u="none" strike="noStrike" cap="none" baseline="-25000" dirty="0">
                          <a:solidFill>
                            <a:schemeClr val="tx1"/>
                          </a:solidFill>
                          <a:latin typeface="Times New Roman"/>
                          <a:ea typeface="Times New Roman"/>
                          <a:cs typeface="Times New Roman"/>
                          <a:sym typeface="Times New Roman"/>
                        </a:rPr>
                        <a:t>b</a:t>
                      </a:r>
                      <a:r>
                        <a:rPr lang="en-US" sz="1100" b="0" u="none" strike="noStrike" cap="none" dirty="0">
                          <a:solidFill>
                            <a:schemeClr val="tx1"/>
                          </a:solidFill>
                          <a:latin typeface="Times New Roman"/>
                          <a:ea typeface="Times New Roman"/>
                          <a:cs typeface="Times New Roman"/>
                          <a:sym typeface="Times New Roman"/>
                        </a:rPr>
                        <a:t> for a conjugate pair</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dirty="0">
                          <a:latin typeface="Times New Roman"/>
                          <a:ea typeface="Times New Roman"/>
                          <a:cs typeface="Times New Roman"/>
                          <a:sym typeface="Times New Roman"/>
                        </a:rPr>
                        <a:t>K</a:t>
                      </a:r>
                      <a:r>
                        <a:rPr lang="en-US" sz="1100" u="none" strike="noStrike" cap="none" baseline="-25000" dirty="0">
                          <a:latin typeface="Times New Roman"/>
                          <a:ea typeface="Times New Roman"/>
                          <a:cs typeface="Times New Roman"/>
                          <a:sym typeface="Times New Roman"/>
                        </a:rPr>
                        <a:t>w</a:t>
                      </a:r>
                      <a:r>
                        <a:rPr lang="en-US" sz="1100" u="none" strike="noStrike" cap="none" dirty="0">
                          <a:latin typeface="Times New Roman"/>
                          <a:ea typeface="Times New Roman"/>
                          <a:cs typeface="Times New Roman"/>
                          <a:sym typeface="Times New Roman"/>
                        </a:rPr>
                        <a:t> = </a:t>
                      </a:r>
                      <a:r>
                        <a:rPr lang="en-US" sz="1100" u="none" strike="noStrike" cap="none" dirty="0" err="1">
                          <a:latin typeface="Times New Roman"/>
                          <a:ea typeface="Times New Roman"/>
                          <a:cs typeface="Times New Roman"/>
                          <a:sym typeface="Times New Roman"/>
                        </a:rPr>
                        <a:t>K</a:t>
                      </a:r>
                      <a:r>
                        <a:rPr lang="en-US" sz="1100" u="none" strike="noStrike" cap="none" baseline="-25000" dirty="0" err="1">
                          <a:latin typeface="Times New Roman"/>
                          <a:ea typeface="Times New Roman"/>
                          <a:cs typeface="Times New Roman"/>
                          <a:sym typeface="Times New Roman"/>
                        </a:rPr>
                        <a:t>a</a:t>
                      </a:r>
                      <a:r>
                        <a:rPr lang="en-US" sz="1100" u="none" strike="noStrike" cap="none" dirty="0">
                          <a:latin typeface="Times New Roman"/>
                          <a:ea typeface="Times New Roman"/>
                          <a:cs typeface="Times New Roman"/>
                          <a:sym typeface="Times New Roman"/>
                        </a:rPr>
                        <a:t> x K</a:t>
                      </a:r>
                      <a:r>
                        <a:rPr lang="en-US" sz="1100" u="none" strike="noStrike" cap="none" baseline="-25000" dirty="0">
                          <a:latin typeface="Times New Roman"/>
                          <a:ea typeface="Times New Roman"/>
                          <a:cs typeface="Times New Roman"/>
                          <a:sym typeface="Times New Roman"/>
                        </a:rPr>
                        <a:t>b</a:t>
                      </a:r>
                      <a:r>
                        <a:rPr lang="en-US" sz="1100" u="none" strike="noStrike" cap="none" dirty="0">
                          <a:latin typeface="Times New Roman"/>
                          <a:ea typeface="Times New Roman"/>
                          <a:cs typeface="Times New Roman"/>
                          <a:sym typeface="Times New Roman"/>
                        </a:rPr>
                        <a:t> for an unrelated acid/base pair</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This equation only holds true for conjugate acid-base pairs</a:t>
                      </a:r>
                      <a:endParaRPr sz="1200" u="none" strike="noStrike" cap="none">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A buffer system containing a weak acid and its conjugate base (or a weak base and its conjugate acid)</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dirty="0">
                          <a:latin typeface="Times New Roman"/>
                          <a:ea typeface="Times New Roman"/>
                          <a:cs typeface="Times New Roman"/>
                          <a:sym typeface="Times New Roman"/>
                        </a:rPr>
                        <a:t>A buffer system that contains a strong acid or base; a buffer containing any acid/base with a common ion</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 buffer results from the presence of a weak acid or base and its conjugate; a strong-strong system will neutralize without buffering</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“This buffer has a higher buffering capacity because it contains a higher concentration of weak acid/base and its conjugate to react with added H</a:t>
                      </a:r>
                      <a:r>
                        <a:rPr lang="en-US" sz="1100" b="0" u="none" strike="noStrike" cap="none" baseline="30000" dirty="0">
                          <a:solidFill>
                            <a:schemeClr val="tx1"/>
                          </a:solidFill>
                          <a:latin typeface="Times New Roman"/>
                          <a:ea typeface="Times New Roman"/>
                          <a:cs typeface="Times New Roman"/>
                          <a:sym typeface="Times New Roman"/>
                        </a:rPr>
                        <a:t>+</a:t>
                      </a:r>
                      <a:r>
                        <a:rPr lang="en-US" sz="1100" b="0" u="none" strike="noStrike" cap="none" dirty="0">
                          <a:solidFill>
                            <a:schemeClr val="tx1"/>
                          </a:solidFill>
                          <a:latin typeface="Times New Roman"/>
                          <a:ea typeface="Times New Roman"/>
                          <a:cs typeface="Times New Roman"/>
                          <a:sym typeface="Times New Roman"/>
                        </a:rPr>
                        <a:t> or OH</a:t>
                      </a:r>
                      <a:r>
                        <a:rPr lang="en-US" sz="1100" b="0" u="none" strike="noStrike" cap="none" baseline="30000" dirty="0">
                          <a:solidFill>
                            <a:schemeClr val="tx1"/>
                          </a:solidFill>
                          <a:latin typeface="Times New Roman"/>
                          <a:ea typeface="Times New Roman"/>
                          <a:cs typeface="Times New Roman"/>
                          <a:sym typeface="Times New Roman"/>
                        </a:rPr>
                        <a:t>-</a:t>
                      </a:r>
                      <a:r>
                        <a:rPr lang="en-US" sz="1100" b="0" u="none" strike="noStrike" cap="none" dirty="0">
                          <a:solidFill>
                            <a:schemeClr val="tx1"/>
                          </a:solidFill>
                          <a:latin typeface="Times New Roman"/>
                          <a:ea typeface="Times New Roman"/>
                          <a:cs typeface="Times New Roman"/>
                          <a:sym typeface="Times New Roman"/>
                        </a:rPr>
                        <a:t> ions.”</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dirty="0">
                          <a:latin typeface="Times New Roman"/>
                          <a:ea typeface="Times New Roman"/>
                          <a:cs typeface="Times New Roman"/>
                          <a:sym typeface="Times New Roman"/>
                        </a:rPr>
                        <a:t>“Higher volume of weak acid/base”</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Buffering capacity is related to the presence of both the weak species and its conjugate.</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 </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 </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 </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Identifying a salt as making a good choice for a specified buffer because the </a:t>
                      </a:r>
                      <a:r>
                        <a:rPr lang="en-US" sz="1100" b="0" u="none" strike="noStrike" cap="none" dirty="0" err="1">
                          <a:solidFill>
                            <a:schemeClr val="tx1"/>
                          </a:solidFill>
                          <a:latin typeface="Times New Roman"/>
                          <a:ea typeface="Times New Roman"/>
                          <a:cs typeface="Times New Roman"/>
                          <a:sym typeface="Times New Roman"/>
                        </a:rPr>
                        <a:t>pK</a:t>
                      </a:r>
                      <a:r>
                        <a:rPr lang="en-US" sz="1100" b="0" u="none" strike="noStrike" cap="none" baseline="-25000" dirty="0" err="1">
                          <a:solidFill>
                            <a:schemeClr val="tx1"/>
                          </a:solidFill>
                          <a:latin typeface="Times New Roman"/>
                          <a:ea typeface="Times New Roman"/>
                          <a:cs typeface="Times New Roman"/>
                          <a:sym typeface="Times New Roman"/>
                        </a:rPr>
                        <a:t>a</a:t>
                      </a:r>
                      <a:r>
                        <a:rPr lang="en-US" sz="1100" b="0" u="none" strike="noStrike" cap="none" dirty="0">
                          <a:solidFill>
                            <a:schemeClr val="tx1"/>
                          </a:solidFill>
                          <a:latin typeface="Times New Roman"/>
                          <a:ea typeface="Times New Roman"/>
                          <a:cs typeface="Times New Roman"/>
                          <a:sym typeface="Times New Roman"/>
                        </a:rPr>
                        <a:t> is close to the desired pH for the buffer.</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dirty="0">
                          <a:latin typeface="Times New Roman"/>
                          <a:ea typeface="Times New Roman"/>
                          <a:cs typeface="Times New Roman"/>
                          <a:sym typeface="Times New Roman"/>
                        </a:rPr>
                        <a:t>Identifying a salt as making a good choice for a specified buffer because the </a:t>
                      </a:r>
                      <a:r>
                        <a:rPr lang="en-US" sz="1100" u="none" strike="noStrike" cap="none" dirty="0" err="1">
                          <a:latin typeface="Times New Roman"/>
                          <a:ea typeface="Times New Roman"/>
                          <a:cs typeface="Times New Roman"/>
                          <a:sym typeface="Times New Roman"/>
                        </a:rPr>
                        <a:t>pK</a:t>
                      </a:r>
                      <a:r>
                        <a:rPr lang="en-US" sz="1100" u="none" strike="noStrike" cap="none" baseline="-25000" dirty="0" err="1">
                          <a:latin typeface="Times New Roman"/>
                          <a:ea typeface="Times New Roman"/>
                          <a:cs typeface="Times New Roman"/>
                          <a:sym typeface="Times New Roman"/>
                        </a:rPr>
                        <a:t>b</a:t>
                      </a:r>
                      <a:r>
                        <a:rPr lang="en-US" sz="1100" u="none" strike="noStrike" cap="none" dirty="0">
                          <a:latin typeface="Times New Roman"/>
                          <a:ea typeface="Times New Roman"/>
                          <a:cs typeface="Times New Roman"/>
                          <a:sym typeface="Times New Roman"/>
                        </a:rPr>
                        <a:t> is close to the desired pH for the buffer. </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 effective buffer is one in which is </a:t>
                      </a:r>
                      <a:r>
                        <a:rPr lang="en-US" sz="1200" u="none" strike="noStrike" cap="none" dirty="0" err="1">
                          <a:latin typeface="Times New Roman"/>
                          <a:ea typeface="Times New Roman"/>
                          <a:cs typeface="Times New Roman"/>
                          <a:sym typeface="Times New Roman"/>
                        </a:rPr>
                        <a:t>pKa</a:t>
                      </a:r>
                      <a:r>
                        <a:rPr lang="en-US" sz="1200" u="none" strike="noStrike" cap="none" dirty="0">
                          <a:latin typeface="Times New Roman"/>
                          <a:ea typeface="Times New Roman"/>
                          <a:cs typeface="Times New Roman"/>
                          <a:sym typeface="Times New Roman"/>
                        </a:rPr>
                        <a:t> of the weak acid is approximately equal to the target </a:t>
                      </a:r>
                      <a:r>
                        <a:rPr lang="en-US" sz="1200" u="none" strike="noStrike" cap="none" dirty="0" err="1">
                          <a:latin typeface="Times New Roman"/>
                          <a:ea typeface="Times New Roman"/>
                          <a:cs typeface="Times New Roman"/>
                          <a:sym typeface="Times New Roman"/>
                        </a:rPr>
                        <a:t>pH.</a:t>
                      </a:r>
                      <a:r>
                        <a:rPr lang="en-US" sz="1200" u="none" strike="noStrike" cap="none" dirty="0">
                          <a:latin typeface="Times New Roman"/>
                          <a:ea typeface="Times New Roman"/>
                          <a:cs typeface="Times New Roman"/>
                          <a:sym typeface="Times New Roman"/>
                        </a:rPr>
                        <a:t> (ref. 2019 #3h)</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39"/>
        <p:cNvGrpSpPr/>
        <p:nvPr/>
      </p:nvGrpSpPr>
      <p:grpSpPr>
        <a:xfrm>
          <a:off x="0" y="0"/>
          <a:ext cx="0" cy="0"/>
          <a:chOff x="0" y="0"/>
          <a:chExt cx="0" cy="0"/>
        </a:xfrm>
      </p:grpSpPr>
      <p:sp>
        <p:nvSpPr>
          <p:cNvPr id="2640" name="Google Shape;2640;p31"/>
          <p:cNvSpPr txBox="1">
            <a:spLocks noGrp="1"/>
          </p:cNvSpPr>
          <p:nvPr>
            <p:ph type="title"/>
          </p:nvPr>
        </p:nvSpPr>
        <p:spPr>
          <a:xfrm>
            <a:off x="212148" y="151401"/>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9: Applications of Thermodynamics</a:t>
            </a:r>
            <a:endParaRPr/>
          </a:p>
        </p:txBody>
      </p:sp>
      <p:graphicFrame>
        <p:nvGraphicFramePr>
          <p:cNvPr id="2641" name="Google Shape;2641;p31"/>
          <p:cNvGraphicFramePr/>
          <p:nvPr>
            <p:extLst>
              <p:ext uri="{D42A27DB-BD31-4B8C-83A1-F6EECF244321}">
                <p14:modId xmlns:p14="http://schemas.microsoft.com/office/powerpoint/2010/main" val="1511292102"/>
              </p:ext>
            </p:extLst>
          </p:nvPr>
        </p:nvGraphicFramePr>
        <p:xfrm>
          <a:off x="212148" y="752406"/>
          <a:ext cx="8742275" cy="5973136"/>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73390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Reference number of molecules and phases when justifying a change in ΔS based on a reaction</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Making vague references to “similar structures” or no justification</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 increase in  ΔS is due to an increase in number of gaseous products (ref. 2017 #2c)</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Justify thermodynamic favorability in terms of both enthalpy and entropy</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A thermodynamic favorability discussion referencing only enthalpy or entropy</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Thermodynamic favorability depends on both ΔH and ΔS</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Arrangement/Dispersions of matter or energy along with particle-level reasoning for explaining the sign of </a:t>
                      </a:r>
                      <a:r>
                        <a:rPr lang="en-US" sz="1100" u="none" strike="noStrike" cap="none" dirty="0">
                          <a:solidFill>
                            <a:schemeClr val="tx1"/>
                          </a:solidFill>
                          <a:latin typeface="Calibri"/>
                          <a:ea typeface="Calibri"/>
                          <a:cs typeface="Calibri"/>
                          <a:sym typeface="Calibri"/>
                        </a:rPr>
                        <a:t>Δ</a:t>
                      </a:r>
                      <a:r>
                        <a:rPr lang="en-US" sz="1100" u="none" strike="noStrike" cap="none" dirty="0">
                          <a:solidFill>
                            <a:schemeClr val="tx1"/>
                          </a:solidFill>
                          <a:latin typeface="Times New Roman"/>
                          <a:ea typeface="Times New Roman"/>
                          <a:cs typeface="Times New Roman"/>
                          <a:sym typeface="Times New Roman"/>
                        </a:rPr>
                        <a:t>S</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Disorder, chaos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Disorder is the effect, not the cause, of an increase in entropy (ref. 2019 #1g)</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542625">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Calibri"/>
                          <a:ea typeface="Calibri"/>
                          <a:cs typeface="Calibri"/>
                          <a:sym typeface="Calibri"/>
                        </a:rPr>
                        <a:t>Δ</a:t>
                      </a:r>
                      <a:r>
                        <a:rPr lang="en-US" sz="1100" u="none" strike="noStrike" cap="none" dirty="0">
                          <a:solidFill>
                            <a:schemeClr val="tx1"/>
                          </a:solidFill>
                          <a:latin typeface="Times New Roman"/>
                          <a:ea typeface="Times New Roman"/>
                          <a:cs typeface="Times New Roman"/>
                          <a:sym typeface="Times New Roman"/>
                        </a:rPr>
                        <a:t>G determines thermodynamic favorability</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dirty="0">
                          <a:latin typeface="Times New Roman"/>
                          <a:ea typeface="Times New Roman"/>
                          <a:cs typeface="Times New Roman"/>
                          <a:sym typeface="Times New Roman"/>
                        </a:rPr>
                        <a:t>Referencing </a:t>
                      </a:r>
                      <a:r>
                        <a:rPr lang="en-US" sz="1100" u="none" strike="noStrike" cap="none" dirty="0">
                          <a:latin typeface="Calibri"/>
                          <a:ea typeface="Calibri"/>
                          <a:cs typeface="Calibri"/>
                          <a:sym typeface="Calibri"/>
                        </a:rPr>
                        <a:t>Δ</a:t>
                      </a:r>
                      <a:r>
                        <a:rPr lang="en-US" sz="1100" u="none" strike="noStrike" cap="none" dirty="0">
                          <a:latin typeface="Times New Roman"/>
                          <a:ea typeface="Times New Roman"/>
                          <a:cs typeface="Times New Roman"/>
                          <a:sym typeface="Times New Roman"/>
                        </a:rPr>
                        <a:t>H or </a:t>
                      </a:r>
                      <a:r>
                        <a:rPr lang="en-US" sz="1100" u="none" strike="noStrike" cap="none" dirty="0">
                          <a:latin typeface="Calibri"/>
                          <a:ea typeface="Calibri"/>
                          <a:cs typeface="Calibri"/>
                          <a:sym typeface="Calibri"/>
                        </a:rPr>
                        <a:t>ΔS alone as determining thermodynamic favorability</a:t>
                      </a:r>
                      <a:r>
                        <a:rPr lang="en-US" sz="1100" u="none" strike="noStrike" cap="none" dirty="0">
                          <a:latin typeface="Times New Roman"/>
                          <a:ea typeface="Times New Roman"/>
                          <a:cs typeface="Times New Roman"/>
                          <a:sym typeface="Times New Roman"/>
                        </a:rPr>
                        <a:t> </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All the thermodynamic properties contribute to favorability – hence using </a:t>
                      </a:r>
                      <a:r>
                        <a:rPr lang="en-US" sz="1200" u="none" strike="noStrike" cap="none" dirty="0">
                          <a:latin typeface="Calibri"/>
                          <a:ea typeface="Calibri"/>
                          <a:cs typeface="Calibri"/>
                          <a:sym typeface="Calibri"/>
                        </a:rPr>
                        <a:t>ΔG = ΔH-TΔS which takes all into account (ref. 2019 #1h)</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Use of correct value of R with thermodynamic data (that corresponds to energy units)</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dirty="0">
                          <a:latin typeface="Times New Roman"/>
                          <a:ea typeface="Times New Roman"/>
                          <a:cs typeface="Times New Roman"/>
                          <a:sym typeface="Times New Roman"/>
                        </a:rPr>
                        <a:t>R value that does not correspond to the units needed in the problem </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Units of the R value must match those used in the problem, and correct units must be applied at the end, or the answer is incorrect (ref. 2018 #2b)</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“Ions flow through the salt bridge to maintain a charge balance in each half-cell.”</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dirty="0">
                          <a:latin typeface="Times New Roman"/>
                          <a:ea typeface="Times New Roman"/>
                          <a:cs typeface="Times New Roman"/>
                          <a:sym typeface="Times New Roman"/>
                        </a:rPr>
                        <a:t>“Electrons flow through the salt bridge to equilibrate charge.”</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Electrons do not flow through the salt bridge; ions flow through the salt bridge, electrons flow through the wire (ref. 2018 #6a)</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Loss of mass of electrode is due to atoms of electrode going into solution as ions</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dirty="0">
                          <a:latin typeface="Times New Roman"/>
                          <a:ea typeface="Times New Roman"/>
                          <a:cs typeface="Times New Roman"/>
                          <a:sym typeface="Times New Roman"/>
                        </a:rPr>
                        <a:t>Loss of mass of electrode is due to loss of electrons</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Electrons have extremely small (negligible in this case) mass</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(ref. 2014 #3)</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7"/>
                  </a:ext>
                </a:extLst>
              </a:tr>
              <a:tr h="444450">
                <a:tc>
                  <a:txBody>
                    <a:bodyPr/>
                    <a:lstStyle/>
                    <a:p>
                      <a:pPr marL="0" marR="0" lvl="0" indent="0" algn="l" rtl="0">
                        <a:lnSpc>
                          <a:spcPct val="107000"/>
                        </a:lnSpc>
                        <a:spcBef>
                          <a:spcPts val="0"/>
                        </a:spcBef>
                        <a:spcAft>
                          <a:spcPts val="0"/>
                        </a:spcAft>
                        <a:buNone/>
                      </a:pPr>
                      <a:r>
                        <a:rPr lang="en-US" sz="1100" u="none" strike="noStrike" cap="none" dirty="0">
                          <a:solidFill>
                            <a:schemeClr val="tx1"/>
                          </a:solidFill>
                          <a:latin typeface="Times New Roman"/>
                          <a:ea typeface="Times New Roman"/>
                          <a:cs typeface="Times New Roman"/>
                          <a:sym typeface="Times New Roman"/>
                        </a:rPr>
                        <a:t>Discussion of Q vs. K for changes in cell potential after a change, or qualitative discussion of Nernst Equation</a:t>
                      </a:r>
                      <a:endParaRPr sz="110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Discussion of Le Châtelier’s principle</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 galvanic cell does not attain equilibrium while working – when it does, it stops producing current (is “dead”)</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(ref. 2014 #3)</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5"/>
        <p:cNvGrpSpPr/>
        <p:nvPr/>
      </p:nvGrpSpPr>
      <p:grpSpPr>
        <a:xfrm>
          <a:off x="0" y="0"/>
          <a:ext cx="0" cy="0"/>
          <a:chOff x="0" y="0"/>
          <a:chExt cx="0" cy="0"/>
        </a:xfrm>
      </p:grpSpPr>
      <p:sp>
        <p:nvSpPr>
          <p:cNvPr id="2646" name="Google Shape;2646;p34"/>
          <p:cNvSpPr txBox="1">
            <a:spLocks noGrp="1"/>
          </p:cNvSpPr>
          <p:nvPr>
            <p:ph type="title"/>
          </p:nvPr>
        </p:nvSpPr>
        <p:spPr>
          <a:xfrm>
            <a:off x="212148" y="247654"/>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9: Applications of Thermodynamics (cont.)</a:t>
            </a:r>
            <a:endParaRPr/>
          </a:p>
        </p:txBody>
      </p:sp>
      <p:graphicFrame>
        <p:nvGraphicFramePr>
          <p:cNvPr id="2647" name="Google Shape;2647;p34"/>
          <p:cNvGraphicFramePr/>
          <p:nvPr>
            <p:extLst>
              <p:ext uri="{D42A27DB-BD31-4B8C-83A1-F6EECF244321}">
                <p14:modId xmlns:p14="http://schemas.microsoft.com/office/powerpoint/2010/main" val="1739958646"/>
              </p:ext>
            </p:extLst>
          </p:nvPr>
        </p:nvGraphicFramePr>
        <p:xfrm>
          <a:off x="212147" y="1529602"/>
          <a:ext cx="8742275" cy="4652115"/>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2544333">
                  <a:extLst>
                    <a:ext uri="{9D8B030D-6E8A-4147-A177-3AD203B41FA5}">
                      <a16:colId xmlns:a16="http://schemas.microsoft.com/office/drawing/2014/main" val="20001"/>
                    </a:ext>
                  </a:extLst>
                </a:gridCol>
                <a:gridCol w="2970717">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73390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An equation that is balanced with respect to both number of atoms and charge</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An equation that is unbalanced in atoms, charge or both; an equation that shows electrons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Recognize that equations need to be balanced with respect to both atoms and charge – this means that half-reactions may need to multiplied by a coefficient to balance charge for the overall reaction, even if atoms are already balanced, and then the electrons on both sides cancel out and are not written (ref. 2018 #3d)</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E° value not multiplied by stoichiometric factors</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dirty="0">
                          <a:latin typeface="Times New Roman"/>
                          <a:ea typeface="Times New Roman"/>
                          <a:cs typeface="Times New Roman"/>
                          <a:sym typeface="Times New Roman"/>
                        </a:rPr>
                        <a:t>E° value that has been multiplied by a stoichiometric value</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 is intensive and therefore does not change if the half-cell is multiplied by a stoichiometric factor to balance charge (ref. 2018 #6b)</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Standard cell potential when discussing a REDOX reaction</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dirty="0">
                          <a:latin typeface="Times New Roman"/>
                          <a:ea typeface="Times New Roman"/>
                          <a:cs typeface="Times New Roman"/>
                          <a:sym typeface="Times New Roman"/>
                        </a:rPr>
                        <a:t>Standard reduction potential when discussing a REDOX reaction</a:t>
                      </a:r>
                      <a:endParaRPr sz="1100" u="none" strike="noStrike" cap="none" dirty="0">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 redox reaction contains both oxidation and reduction; therefore the E° for the reaction is the sum of the standard reduction potentials of both the oxidation and reduction half-reactions</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r h="542625">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When writing </a:t>
                      </a:r>
                      <a:r>
                        <a:rPr lang="en-US" sz="1100" b="0" u="none" strike="noStrike" cap="none" dirty="0" err="1">
                          <a:solidFill>
                            <a:schemeClr val="tx1"/>
                          </a:solidFill>
                          <a:latin typeface="Times New Roman"/>
                          <a:ea typeface="Times New Roman"/>
                          <a:cs typeface="Times New Roman"/>
                          <a:sym typeface="Times New Roman"/>
                        </a:rPr>
                        <a:t>E°</a:t>
                      </a:r>
                      <a:r>
                        <a:rPr lang="en-US" sz="1100" b="0" u="none" strike="noStrike" cap="none" baseline="-25000" dirty="0" err="1">
                          <a:solidFill>
                            <a:schemeClr val="tx1"/>
                          </a:solidFill>
                          <a:latin typeface="Times New Roman"/>
                          <a:ea typeface="Times New Roman"/>
                          <a:cs typeface="Times New Roman"/>
                          <a:sym typeface="Times New Roman"/>
                        </a:rPr>
                        <a:t>cell</a:t>
                      </a:r>
                      <a:r>
                        <a:rPr lang="en-US" sz="1100" b="0" u="none" strike="noStrike" cap="none" dirty="0">
                          <a:solidFill>
                            <a:schemeClr val="tx1"/>
                          </a:solidFill>
                          <a:latin typeface="Times New Roman"/>
                          <a:ea typeface="Times New Roman"/>
                          <a:cs typeface="Times New Roman"/>
                          <a:sym typeface="Times New Roman"/>
                        </a:rPr>
                        <a:t> for redox reactions, one </a:t>
                      </a:r>
                      <a:r>
                        <a:rPr lang="en-US" sz="1100" b="0" u="none" strike="noStrike" cap="none" dirty="0" err="1">
                          <a:solidFill>
                            <a:schemeClr val="tx1"/>
                          </a:solidFill>
                          <a:latin typeface="Times New Roman"/>
                          <a:ea typeface="Times New Roman"/>
                          <a:cs typeface="Times New Roman"/>
                          <a:sym typeface="Times New Roman"/>
                        </a:rPr>
                        <a:t>rxn</a:t>
                      </a:r>
                      <a:r>
                        <a:rPr lang="en-US" sz="1100" b="0" u="none" strike="noStrike" cap="none" dirty="0">
                          <a:solidFill>
                            <a:schemeClr val="tx1"/>
                          </a:solidFill>
                          <a:latin typeface="Times New Roman"/>
                          <a:ea typeface="Times New Roman"/>
                          <a:cs typeface="Times New Roman"/>
                          <a:sym typeface="Times New Roman"/>
                        </a:rPr>
                        <a:t> must be reversed so that </a:t>
                      </a:r>
                      <a:r>
                        <a:rPr lang="en-US" sz="1100" b="0" u="none" strike="noStrike" cap="none" dirty="0" err="1">
                          <a:solidFill>
                            <a:schemeClr val="tx1"/>
                          </a:solidFill>
                          <a:latin typeface="Times New Roman"/>
                          <a:ea typeface="Times New Roman"/>
                          <a:cs typeface="Times New Roman"/>
                          <a:sym typeface="Times New Roman"/>
                        </a:rPr>
                        <a:t>E°</a:t>
                      </a:r>
                      <a:r>
                        <a:rPr lang="en-US" sz="1100" b="0" u="none" strike="noStrike" cap="none" baseline="-25000" dirty="0" err="1">
                          <a:solidFill>
                            <a:schemeClr val="tx1"/>
                          </a:solidFill>
                          <a:latin typeface="Times New Roman"/>
                          <a:ea typeface="Times New Roman"/>
                          <a:cs typeface="Times New Roman"/>
                          <a:sym typeface="Times New Roman"/>
                        </a:rPr>
                        <a:t>cell</a:t>
                      </a:r>
                      <a:r>
                        <a:rPr lang="en-US" sz="1100" b="0" u="none" strike="noStrike" cap="none" dirty="0">
                          <a:solidFill>
                            <a:schemeClr val="tx1"/>
                          </a:solidFill>
                          <a:latin typeface="Times New Roman"/>
                          <a:ea typeface="Times New Roman"/>
                          <a:cs typeface="Times New Roman"/>
                          <a:sym typeface="Times New Roman"/>
                        </a:rPr>
                        <a:t> is positive</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An E°</a:t>
                      </a:r>
                      <a:r>
                        <a:rPr lang="en-US" sz="1100" u="none" strike="noStrike" cap="none" baseline="-25000">
                          <a:latin typeface="Times New Roman"/>
                          <a:ea typeface="Times New Roman"/>
                          <a:cs typeface="Times New Roman"/>
                          <a:sym typeface="Times New Roman"/>
                        </a:rPr>
                        <a:t>cell</a:t>
                      </a:r>
                      <a:r>
                        <a:rPr lang="en-US" sz="1100" u="none" strike="noStrike" cap="none">
                          <a:latin typeface="Times New Roman"/>
                          <a:ea typeface="Times New Roman"/>
                          <a:cs typeface="Times New Roman"/>
                          <a:sym typeface="Times New Roman"/>
                        </a:rPr>
                        <a:t> that is negative</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There has to be thermodynamic favorability, which depends on the +</a:t>
                      </a:r>
                      <a:r>
                        <a:rPr lang="en-US" sz="1200" u="none" strike="noStrike" cap="none" dirty="0" err="1">
                          <a:latin typeface="Times New Roman"/>
                          <a:ea typeface="Times New Roman"/>
                          <a:cs typeface="Times New Roman"/>
                          <a:sym typeface="Times New Roman"/>
                        </a:rPr>
                        <a:t>E°</a:t>
                      </a:r>
                      <a:r>
                        <a:rPr lang="en-US" sz="1200" u="none" strike="noStrike" cap="none" baseline="-25000" dirty="0" err="1">
                          <a:latin typeface="Times New Roman"/>
                          <a:ea typeface="Times New Roman"/>
                          <a:cs typeface="Times New Roman"/>
                          <a:sym typeface="Times New Roman"/>
                        </a:rPr>
                        <a:t>cell</a:t>
                      </a:r>
                      <a:r>
                        <a:rPr lang="en-US" sz="1200" u="none" strike="noStrike" cap="none" dirty="0">
                          <a:latin typeface="Times New Roman"/>
                          <a:ea typeface="Times New Roman"/>
                          <a:cs typeface="Times New Roman"/>
                          <a:sym typeface="Times New Roman"/>
                        </a:rPr>
                        <a:t>, in order for the </a:t>
                      </a:r>
                      <a:r>
                        <a:rPr lang="en-US" sz="1200" u="none" strike="noStrike" cap="none" dirty="0" err="1">
                          <a:latin typeface="Times New Roman"/>
                          <a:ea typeface="Times New Roman"/>
                          <a:cs typeface="Times New Roman"/>
                          <a:sym typeface="Times New Roman"/>
                        </a:rPr>
                        <a:t>rxn</a:t>
                      </a:r>
                      <a:r>
                        <a:rPr lang="en-US" sz="1200" u="none" strike="noStrike" cap="none" dirty="0">
                          <a:latin typeface="Times New Roman"/>
                          <a:ea typeface="Times New Roman"/>
                          <a:cs typeface="Times New Roman"/>
                          <a:sym typeface="Times New Roman"/>
                        </a:rPr>
                        <a:t> to work (ref. 2019 #2b)</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100" b="0" u="none" strike="noStrike" cap="none" dirty="0">
                          <a:solidFill>
                            <a:schemeClr val="tx1"/>
                          </a:solidFill>
                          <a:latin typeface="Times New Roman"/>
                          <a:ea typeface="Times New Roman"/>
                          <a:cs typeface="Times New Roman"/>
                          <a:sym typeface="Times New Roman"/>
                        </a:rPr>
                        <a:t>Using the cell potential for E° in </a:t>
                      </a:r>
                      <a:r>
                        <a:rPr lang="en-US" sz="1100" b="0" u="none" strike="noStrike" cap="none" dirty="0">
                          <a:solidFill>
                            <a:schemeClr val="tx1"/>
                          </a:solidFill>
                          <a:latin typeface="Calibri"/>
                          <a:ea typeface="Calibri"/>
                          <a:cs typeface="Calibri"/>
                          <a:sym typeface="Calibri"/>
                        </a:rPr>
                        <a:t>Δ</a:t>
                      </a:r>
                      <a:r>
                        <a:rPr lang="en-US" sz="1100" b="0" u="none" strike="noStrike" cap="none" dirty="0">
                          <a:solidFill>
                            <a:schemeClr val="tx1"/>
                          </a:solidFill>
                          <a:latin typeface="Times New Roman"/>
                          <a:ea typeface="Times New Roman"/>
                          <a:cs typeface="Times New Roman"/>
                          <a:sym typeface="Times New Roman"/>
                        </a:rPr>
                        <a:t>G = -</a:t>
                      </a:r>
                      <a:r>
                        <a:rPr lang="en-US" sz="1100" b="0" u="none" strike="noStrike" cap="none" dirty="0" err="1">
                          <a:solidFill>
                            <a:schemeClr val="tx1"/>
                          </a:solidFill>
                          <a:latin typeface="Times New Roman"/>
                          <a:ea typeface="Times New Roman"/>
                          <a:cs typeface="Times New Roman"/>
                          <a:sym typeface="Times New Roman"/>
                        </a:rPr>
                        <a:t>nFE</a:t>
                      </a:r>
                      <a:r>
                        <a:rPr lang="en-US" sz="1100" b="0" u="none" strike="noStrike" cap="none" dirty="0">
                          <a:solidFill>
                            <a:schemeClr val="tx1"/>
                          </a:solidFill>
                          <a:latin typeface="Times New Roman"/>
                          <a:ea typeface="Times New Roman"/>
                          <a:cs typeface="Times New Roman"/>
                          <a:sym typeface="Times New Roman"/>
                        </a:rPr>
                        <a:t>° calculations</a:t>
                      </a:r>
                      <a:endParaRPr sz="1100" b="0" u="none" strike="noStrike" cap="none" dirty="0">
                        <a:solidFill>
                          <a:schemeClr val="tx1"/>
                        </a:solidFill>
                        <a:latin typeface="Calibri"/>
                        <a:ea typeface="Calibri"/>
                        <a:cs typeface="Calibri"/>
                        <a:sym typeface="Calibri"/>
                      </a:endParaRPr>
                    </a:p>
                  </a:txBody>
                  <a:tcPr marL="68575" marR="6857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100" u="none" strike="noStrike" cap="none">
                          <a:latin typeface="Times New Roman"/>
                          <a:ea typeface="Times New Roman"/>
                          <a:cs typeface="Times New Roman"/>
                          <a:sym typeface="Times New Roman"/>
                        </a:rPr>
                        <a:t>Using a half-cell potential for  E° in </a:t>
                      </a:r>
                      <a:r>
                        <a:rPr lang="en-US" sz="1100" u="none" strike="noStrike" cap="none">
                          <a:latin typeface="Calibri"/>
                          <a:ea typeface="Calibri"/>
                          <a:cs typeface="Calibri"/>
                          <a:sym typeface="Calibri"/>
                        </a:rPr>
                        <a:t>Δ</a:t>
                      </a:r>
                      <a:r>
                        <a:rPr lang="en-US" sz="1100" u="none" strike="noStrike" cap="none">
                          <a:latin typeface="Times New Roman"/>
                          <a:ea typeface="Times New Roman"/>
                          <a:cs typeface="Times New Roman"/>
                          <a:sym typeface="Times New Roman"/>
                        </a:rPr>
                        <a:t>G = -nFE° calculations</a:t>
                      </a:r>
                      <a:endParaRPr sz="1100" u="none" strike="noStrike" cap="none">
                        <a:latin typeface="Calibri"/>
                        <a:ea typeface="Calibri"/>
                        <a:cs typeface="Calibri"/>
                        <a:sym typeface="Calibri"/>
                      </a:endParaRPr>
                    </a:p>
                  </a:txBody>
                  <a:tcPr marL="68575" marR="6857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This equation uses the full cell potential, not for a half-reaction (ref. 2018 #6b)</a:t>
                      </a:r>
                      <a:endParaRPr sz="1200" u="none" strike="noStrike" cap="none" dirty="0">
                        <a:latin typeface="Calibri"/>
                        <a:ea typeface="Calibri"/>
                        <a:cs typeface="Calibri"/>
                        <a:sym typeface="Calibri"/>
                      </a:endParaRPr>
                    </a:p>
                  </a:txBody>
                  <a:tcPr marL="68575" marR="68575" marT="0" marB="0"/>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2"/>
        <p:cNvGrpSpPr/>
        <p:nvPr/>
      </p:nvGrpSpPr>
      <p:grpSpPr>
        <a:xfrm>
          <a:off x="0" y="0"/>
          <a:ext cx="0" cy="0"/>
          <a:chOff x="0" y="0"/>
          <a:chExt cx="0" cy="0"/>
        </a:xfrm>
      </p:grpSpPr>
      <p:sp>
        <p:nvSpPr>
          <p:cNvPr id="2653" name="Google Shape;2653;g72675ba77d_295_0"/>
          <p:cNvSpPr txBox="1">
            <a:spLocks noGrp="1"/>
          </p:cNvSpPr>
          <p:nvPr>
            <p:ph type="title"/>
          </p:nvPr>
        </p:nvSpPr>
        <p:spPr>
          <a:xfrm>
            <a:off x="498475" y="191173"/>
            <a:ext cx="7531500" cy="811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Project Contributors</a:t>
            </a:r>
            <a:endParaRPr/>
          </a:p>
        </p:txBody>
      </p:sp>
      <p:graphicFrame>
        <p:nvGraphicFramePr>
          <p:cNvPr id="2654" name="Google Shape;2654;g72675ba77d_295_0"/>
          <p:cNvGraphicFramePr/>
          <p:nvPr/>
        </p:nvGraphicFramePr>
        <p:xfrm>
          <a:off x="498475" y="1154775"/>
          <a:ext cx="7239000" cy="4754520"/>
        </p:xfrm>
        <a:graphic>
          <a:graphicData uri="http://schemas.openxmlformats.org/drawingml/2006/table">
            <a:tbl>
              <a:tblPr>
                <a:noFill/>
                <a:tableStyleId>{CBF214AD-BB0D-42A3-8889-67BAC7B379A8}</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1</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2 </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3 </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Kristie Chiscano, MD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Thomas Comey, Ma</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Tom Michocki,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Orla Thomas, MEd</a:t>
                      </a:r>
                      <a:endParaRPr sz="1400" b="1" u="none" strike="noStrike" cap="none"/>
                    </a:p>
                  </a:txBody>
                  <a:tcPr marL="91425" marR="91425" marT="91425" marB="91425">
                    <a:lnT w="9525" cap="flat" cmpd="sng">
                      <a:solidFill>
                        <a:srgbClr val="D5A6BD"/>
                      </a:solidFill>
                      <a:prstDash val="solid"/>
                      <a:round/>
                      <a:headEnd type="none" w="sm" len="sm"/>
                      <a:tailEnd type="none" w="sm" len="sm"/>
                    </a:lnT>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highlight>
                            <a:srgbClr val="D5A6BD"/>
                          </a:highlight>
                        </a:rPr>
                        <a:t>Brandie Freeman</a:t>
                      </a:r>
                      <a:r>
                        <a:rPr lang="en-US" sz="1400" b="1" u="none" strike="noStrike" cap="none" baseline="30000">
                          <a:highlight>
                            <a:srgbClr val="D5A6BD"/>
                          </a:highlight>
                        </a:rPr>
                        <a:t>*</a:t>
                      </a:r>
                      <a:r>
                        <a:rPr lang="en-US" sz="1400" b="1" u="none" strike="noStrike" cap="none">
                          <a:highlight>
                            <a:srgbClr val="D5A6BD"/>
                          </a:highlight>
                        </a:rPr>
                        <a:t>, EdS</a:t>
                      </a:r>
                      <a:endParaRPr sz="1400" b="1" u="none" strike="noStrike" cap="none">
                        <a:highlight>
                          <a:srgbClr val="D5A6BD"/>
                        </a:highlight>
                      </a:endParaRPr>
                    </a:p>
                  </a:txBody>
                  <a:tcPr marL="91425" marR="91425" marT="91425" marB="91425">
                    <a:lnT w="9525" cap="flat" cmpd="sng">
                      <a:solidFill>
                        <a:srgbClr val="D5A6BD"/>
                      </a:solidFill>
                      <a:prstDash val="solid"/>
                      <a:round/>
                      <a:headEnd type="none" w="sm" len="sm"/>
                      <a:tailEnd type="none" w="sm" len="sm"/>
                    </a:lnT>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highlight>
                            <a:srgbClr val="D5A6BD"/>
                          </a:highlight>
                        </a:rPr>
                        <a:t>Suzanne Adams, MEd</a:t>
                      </a:r>
                      <a:endParaRPr sz="1400" b="1" u="none" strike="noStrike" cap="none">
                        <a:highlight>
                          <a:srgbClr val="D5A6BD"/>
                        </a:highlight>
                      </a:endParaRPr>
                    </a:p>
                  </a:txBody>
                  <a:tcPr marL="91425" marR="91425" marT="91425" marB="91425">
                    <a:lnT w="9525" cap="flat" cmpd="sng">
                      <a:solidFill>
                        <a:srgbClr val="D5A6BD"/>
                      </a:solidFill>
                      <a:prstDash val="solid"/>
                      <a:round/>
                      <a:headEnd type="none" w="sm" len="sm"/>
                      <a:tailEnd type="none" w="sm" len="sm"/>
                    </a:lnT>
                    <a:solidFill>
                      <a:srgbClr val="EAD1DC"/>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Louis Casagrande, PhD</a:t>
                      </a:r>
                      <a:endParaRPr sz="1400" b="1" u="none" strike="noStrike" cap="none"/>
                    </a:p>
                  </a:txBody>
                  <a:tcPr marL="91425" marR="91425" marT="91425" marB="91425">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Ronald Brandt, PhD</a:t>
                      </a:r>
                      <a:endParaRPr sz="1400" b="1" u="none" strike="noStrike" cap="none"/>
                    </a:p>
                  </a:txBody>
                  <a:tcPr marL="91425" marR="91425" marT="91425" marB="91425">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Ali McDillon, MEd</a:t>
                      </a:r>
                      <a:endParaRPr sz="1400" b="1" u="none" strike="noStrike" cap="none"/>
                    </a:p>
                  </a:txBody>
                  <a:tcPr marL="91425" marR="91425" marT="91425" marB="91425">
                    <a:solidFill>
                      <a:srgbClr val="D5A6BD"/>
                    </a:solidFill>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Anne Marie Norman, MAT</a:t>
                      </a:r>
                      <a:endParaRPr sz="1400" b="1" u="none" strike="noStrike" cap="none"/>
                    </a:p>
                  </a:txBody>
                  <a:tcPr marL="91425" marR="91425" marT="91425" marB="91425">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Michelle Winesett, MEd</a:t>
                      </a:r>
                      <a:endParaRPr sz="1400" b="1" u="none" strike="noStrike" cap="none"/>
                    </a:p>
                  </a:txBody>
                  <a:tcPr marL="91425" marR="91425" marT="91425" marB="91425">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Christina Cummings, MEd</a:t>
                      </a:r>
                      <a:endParaRPr sz="1400" b="1" u="none" strike="noStrike" cap="none"/>
                    </a:p>
                  </a:txBody>
                  <a:tcPr marL="91425" marR="91425" marT="91425" marB="91425">
                    <a:lnB w="9525" cap="flat" cmpd="sng">
                      <a:solidFill>
                        <a:srgbClr val="D5A6BD"/>
                      </a:solidFill>
                      <a:prstDash val="solid"/>
                      <a:round/>
                      <a:headEnd type="none" w="sm" len="sm"/>
                      <a:tailEnd type="none" w="sm" len="sm"/>
                    </a:lnB>
                    <a:solidFill>
                      <a:srgbClr val="EAD1DC"/>
                    </a:solidFill>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Tricia Miller, MS</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4</a:t>
                      </a:r>
                      <a:endParaRPr sz="1400" b="1" u="none" strike="noStrike" cap="none">
                        <a:solidFill>
                          <a:srgbClr val="FFFFFF"/>
                        </a:solidFill>
                      </a:endParaRPr>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5</a:t>
                      </a:r>
                      <a:endParaRPr sz="1400" b="1" u="none" strike="noStrike" cap="none">
                        <a:solidFill>
                          <a:srgbClr val="FFFFFF"/>
                        </a:solidFill>
                      </a:endParaRPr>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Big Idea 6 </a:t>
                      </a:r>
                      <a:endParaRPr sz="1400" b="1" u="none" strike="noStrike" cap="none">
                        <a:solidFill>
                          <a:srgbClr val="FFFFFF"/>
                        </a:solidFill>
                      </a:endParaRPr>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6"/>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Kaleb Underwood, BA</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Christine Taylor,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Kate Smola,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extLst>
                  <a:ext uri="{0D108BD9-81ED-4DB2-BD59-A6C34878D82A}">
                    <a16:rowId xmlns:a16="http://schemas.microsoft.com/office/drawing/2014/main" val="10007"/>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Brian Stagg, MCLFS</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Liz Gosky,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Jill Barker</a:t>
                      </a:r>
                      <a:r>
                        <a:rPr lang="en-US" sz="1400" b="1" u="none" strike="noStrike" cap="none" baseline="30000"/>
                        <a:t>*</a:t>
                      </a:r>
                      <a:r>
                        <a:rPr lang="en-US" sz="1400" b="1" u="none" strike="noStrike" cap="none"/>
                        <a:t>,EdD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8"/>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Bonnie Buchak, MS</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Pam Kimber,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Chris Sterman,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extLst>
                  <a:ext uri="{0D108BD9-81ED-4DB2-BD59-A6C34878D82A}">
                    <a16:rowId xmlns:a16="http://schemas.microsoft.com/office/drawing/2014/main" val="10009"/>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Sohum Bhatt, BSE</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Ouida Dunton, EdS</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Glen Arnold,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1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Dave Foy, MEd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Cheryl Vanicek, MEd </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EAD1DC"/>
                    </a:solidFill>
                  </a:tcPr>
                </a:tc>
                <a:extLst>
                  <a:ext uri="{0D108BD9-81ED-4DB2-BD59-A6C34878D82A}">
                    <a16:rowId xmlns:a16="http://schemas.microsoft.com/office/drawing/2014/main" val="10011"/>
                  </a:ext>
                </a:extLst>
              </a:tr>
            </a:tbl>
          </a:graphicData>
        </a:graphic>
      </p:graphicFrame>
      <p:graphicFrame>
        <p:nvGraphicFramePr>
          <p:cNvPr id="2655" name="Google Shape;2655;g72675ba77d_295_0"/>
          <p:cNvGraphicFramePr/>
          <p:nvPr/>
        </p:nvGraphicFramePr>
        <p:xfrm>
          <a:off x="1454816" y="5990658"/>
          <a:ext cx="2787275" cy="792420"/>
        </p:xfrm>
        <a:graphic>
          <a:graphicData uri="http://schemas.openxmlformats.org/drawingml/2006/table">
            <a:tbl>
              <a:tblPr>
                <a:noFill/>
                <a:tableStyleId>{CBF214AD-BB0D-42A3-8889-67BAC7B379A8}</a:tableStyleId>
              </a:tblPr>
              <a:tblGrid>
                <a:gridCol w="2787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Labs and Write This Not That</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Nora Walsh, MS </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bl>
          </a:graphicData>
        </a:graphic>
      </p:graphicFrame>
      <p:graphicFrame>
        <p:nvGraphicFramePr>
          <p:cNvPr id="2656" name="Google Shape;2656;g72675ba77d_295_0"/>
          <p:cNvGraphicFramePr/>
          <p:nvPr/>
        </p:nvGraphicFramePr>
        <p:xfrm>
          <a:off x="4434191" y="5990658"/>
          <a:ext cx="2787275" cy="792420"/>
        </p:xfrm>
        <a:graphic>
          <a:graphicData uri="http://schemas.openxmlformats.org/drawingml/2006/table">
            <a:tbl>
              <a:tblPr>
                <a:noFill/>
                <a:tableStyleId>{CBF214AD-BB0D-42A3-8889-67BAC7B379A8}</a:tableStyleId>
              </a:tblPr>
              <a:tblGrid>
                <a:gridCol w="2787275">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b="1">
                          <a:solidFill>
                            <a:srgbClr val="FFFFFF"/>
                          </a:solidFill>
                        </a:rPr>
                        <a:t>Realignment to 2019 CED</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b="1"/>
                        <a:t>Janet Tuohy</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1"/>
        <p:cNvGrpSpPr/>
        <p:nvPr/>
      </p:nvGrpSpPr>
      <p:grpSpPr>
        <a:xfrm>
          <a:off x="0" y="0"/>
          <a:ext cx="0" cy="0"/>
          <a:chOff x="0" y="0"/>
          <a:chExt cx="0" cy="0"/>
        </a:xfrm>
      </p:grpSpPr>
      <p:sp>
        <p:nvSpPr>
          <p:cNvPr id="2662" name="Google Shape;2662;g72675ba77d_295_7"/>
          <p:cNvSpPr txBox="1">
            <a:spLocks noGrp="1"/>
          </p:cNvSpPr>
          <p:nvPr>
            <p:ph type="title"/>
          </p:nvPr>
        </p:nvSpPr>
        <p:spPr>
          <a:xfrm>
            <a:off x="498474" y="343569"/>
            <a:ext cx="7556400" cy="1116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800"/>
              <a:buNone/>
            </a:pPr>
            <a:r>
              <a:rPr lang="en-US"/>
              <a:t>Project Contributors, Continued</a:t>
            </a:r>
            <a:endParaRPr/>
          </a:p>
        </p:txBody>
      </p:sp>
      <p:graphicFrame>
        <p:nvGraphicFramePr>
          <p:cNvPr id="2663" name="Google Shape;2663;g72675ba77d_295_7"/>
          <p:cNvGraphicFramePr/>
          <p:nvPr/>
        </p:nvGraphicFramePr>
        <p:xfrm>
          <a:off x="498475" y="1154775"/>
          <a:ext cx="7239000" cy="2773470"/>
        </p:xfrm>
        <a:graphic>
          <a:graphicData uri="http://schemas.openxmlformats.org/drawingml/2006/table">
            <a:tbl>
              <a:tblPr>
                <a:noFill/>
                <a:tableStyleId>{CBF214AD-BB0D-42A3-8889-67BAC7B379A8}</a:tableStyleId>
              </a:tblPr>
              <a:tblGrid>
                <a:gridCol w="7239000">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Final Editors </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Paul Cohen </a:t>
                      </a:r>
                      <a:r>
                        <a:rPr lang="en-US" sz="1400" b="1" u="none" strike="noStrike" cap="none" baseline="30000"/>
                        <a:t>*^</a:t>
                      </a:r>
                      <a:r>
                        <a:rPr lang="en-US" sz="1400" b="1" u="none" strike="noStrike" cap="none" baseline="-25000"/>
                        <a:t>,</a:t>
                      </a:r>
                      <a:r>
                        <a:rPr lang="en-US" sz="1400" b="1" u="none" strike="noStrike" cap="none"/>
                        <a:t>MA</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highlight>
                            <a:srgbClr val="D5A6BD"/>
                          </a:highlight>
                        </a:rPr>
                        <a:t>Russ Maurer, PhD</a:t>
                      </a:r>
                      <a:endParaRPr sz="1400" b="1" u="none" strike="noStrike" cap="none">
                        <a:highlight>
                          <a:srgbClr val="D5A6BD"/>
                        </a:highlight>
                      </a:endParaRPr>
                    </a:p>
                  </a:txBody>
                  <a:tcPr marL="91425" marR="91425" marT="91425" marB="91425">
                    <a:lnT w="9525" cap="flat" cmpd="sng">
                      <a:solidFill>
                        <a:srgbClr val="D5A6BD"/>
                      </a:solidFill>
                      <a:prstDash val="solid"/>
                      <a:round/>
                      <a:headEnd type="none" w="sm" len="sm"/>
                      <a:tailEnd type="none" w="sm" len="sm"/>
                    </a:lnT>
                    <a:solidFill>
                      <a:srgbClr val="EAD1DC"/>
                    </a:solidFill>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Bridget Adkins</a:t>
                      </a:r>
                      <a:r>
                        <a:rPr lang="en-US" sz="1400" b="1" u="none" strike="noStrike" cap="none" baseline="30000"/>
                        <a:t>*</a:t>
                      </a:r>
                      <a:r>
                        <a:rPr lang="en-US" sz="1400" b="1" u="none" strike="noStrike" cap="none"/>
                        <a:t>, MEd</a:t>
                      </a:r>
                      <a:endParaRPr sz="1400" b="1" u="none" strike="noStrike" cap="none"/>
                    </a:p>
                  </a:txBody>
                  <a:tcPr marL="91425" marR="91425" marT="91425" marB="91425">
                    <a:solidFill>
                      <a:srgbClr val="D5A6BD"/>
                    </a:solidFill>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Russ Kohnken</a:t>
                      </a:r>
                      <a:r>
                        <a:rPr lang="en-US" sz="1400" b="1" u="none" strike="noStrike" cap="none" baseline="30000"/>
                        <a:t>* </a:t>
                      </a:r>
                      <a:r>
                        <a:rPr lang="en-US" sz="1400" b="1" u="none" strike="noStrike" cap="none"/>
                        <a:t>, PhD</a:t>
                      </a:r>
                      <a:endParaRPr sz="1400" b="1" u="none" strike="noStrike" cap="none"/>
                    </a:p>
                  </a:txBody>
                  <a:tcPr marL="91425" marR="91425" marT="91425" marB="91425">
                    <a:lnB w="9525" cap="flat" cmpd="sng">
                      <a:solidFill>
                        <a:srgbClr val="D5A6BD"/>
                      </a:solidFill>
                      <a:prstDash val="solid"/>
                      <a:round/>
                      <a:headEnd type="none" w="sm" len="sm"/>
                      <a:tailEnd type="none" w="sm" len="sm"/>
                    </a:lnB>
                    <a:solidFill>
                      <a:srgbClr val="EAD1DC"/>
                    </a:solidFill>
                  </a:tcPr>
                </a:tc>
                <a:extLst>
                  <a:ext uri="{0D108BD9-81ED-4DB2-BD59-A6C34878D82A}">
                    <a16:rowId xmlns:a16="http://schemas.microsoft.com/office/drawing/2014/main" val="10004"/>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1"/>
                          </a:solidFill>
                        </a:rPr>
                        <a:t>Matt Kennedy</a:t>
                      </a:r>
                      <a:r>
                        <a:rPr lang="en-US" sz="1400" b="1" u="none" strike="noStrike" cap="none" baseline="30000">
                          <a:solidFill>
                            <a:schemeClr val="dk1"/>
                          </a:solidFill>
                        </a:rPr>
                        <a:t>* </a:t>
                      </a:r>
                      <a:r>
                        <a:rPr lang="en-US" sz="1400" b="1" u="none" strike="noStrike" cap="none">
                          <a:solidFill>
                            <a:schemeClr val="dk1"/>
                          </a:solidFill>
                        </a:rPr>
                        <a:t>, PhD</a:t>
                      </a:r>
                      <a:endParaRPr sz="1400" b="1" u="none" strike="noStrike" cap="none"/>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5"/>
                  </a:ext>
                </a:extLst>
              </a:tr>
              <a:tr h="381000">
                <a:tc>
                  <a:txBody>
                    <a:bodyPr/>
                    <a:lstStyle/>
                    <a:p>
                      <a:pPr marL="0" marR="0" lvl="0" indent="0" algn="l" rtl="0">
                        <a:lnSpc>
                          <a:spcPct val="100000"/>
                        </a:lnSpc>
                        <a:spcBef>
                          <a:spcPts val="0"/>
                        </a:spcBef>
                        <a:spcAft>
                          <a:spcPts val="0"/>
                        </a:spcAft>
                        <a:buClr>
                          <a:schemeClr val="dk1"/>
                        </a:buClr>
                        <a:buSzPts val="1100"/>
                        <a:buFont typeface="Arial"/>
                        <a:buNone/>
                      </a:pPr>
                      <a:r>
                        <a:rPr lang="en-US" sz="1400" b="1" u="none" strike="noStrike" cap="none">
                          <a:solidFill>
                            <a:schemeClr val="dk1"/>
                          </a:solidFill>
                        </a:rPr>
                        <a:t>Dena Leggett</a:t>
                      </a:r>
                      <a:r>
                        <a:rPr lang="en-US" sz="1400" b="1" u="none" strike="noStrike" cap="none" baseline="30000">
                          <a:solidFill>
                            <a:schemeClr val="dk1"/>
                          </a:solidFill>
                        </a:rPr>
                        <a:t>* </a:t>
                      </a:r>
                      <a:r>
                        <a:rPr lang="en-US" sz="1400" b="1" u="none" strike="noStrike" cap="none">
                          <a:solidFill>
                            <a:schemeClr val="dk1"/>
                          </a:solidFill>
                        </a:rPr>
                        <a:t>, PhD</a:t>
                      </a:r>
                      <a:endParaRPr sz="1400" b="1" u="none" strike="noStrike" cap="none"/>
                    </a:p>
                  </a:txBody>
                  <a:tcPr marL="91425" marR="91425" marT="91425" marB="91425">
                    <a:lnT w="9525" cap="flat" cmpd="sng">
                      <a:solidFill>
                        <a:srgbClr val="D5A6BD"/>
                      </a:solidFill>
                      <a:prstDash val="solid"/>
                      <a:round/>
                      <a:headEnd type="none" w="sm" len="sm"/>
                      <a:tailEnd type="none" w="sm" len="sm"/>
                    </a:lnT>
                    <a:solidFill>
                      <a:srgbClr val="EAD1DC"/>
                    </a:solidFill>
                  </a:tcPr>
                </a:tc>
                <a:extLst>
                  <a:ext uri="{0D108BD9-81ED-4DB2-BD59-A6C34878D82A}">
                    <a16:rowId xmlns:a16="http://schemas.microsoft.com/office/drawing/2014/main" val="10006"/>
                  </a:ext>
                </a:extLst>
              </a:tr>
            </a:tbl>
          </a:graphicData>
        </a:graphic>
      </p:graphicFrame>
      <p:graphicFrame>
        <p:nvGraphicFramePr>
          <p:cNvPr id="2664" name="Google Shape;2664;g72675ba77d_295_7"/>
          <p:cNvGraphicFramePr/>
          <p:nvPr/>
        </p:nvGraphicFramePr>
        <p:xfrm>
          <a:off x="580975" y="4231000"/>
          <a:ext cx="7239000" cy="1645860"/>
        </p:xfrm>
        <a:graphic>
          <a:graphicData uri="http://schemas.openxmlformats.org/drawingml/2006/table">
            <a:tbl>
              <a:tblPr>
                <a:noFill/>
                <a:tableStyleId>{CBF214AD-BB0D-42A3-8889-67BAC7B379A8}</a:tableStyleId>
              </a:tblPr>
              <a:tblGrid>
                <a:gridCol w="7239000">
                  <a:extLst>
                    <a:ext uri="{9D8B030D-6E8A-4147-A177-3AD203B41FA5}">
                      <a16:colId xmlns:a16="http://schemas.microsoft.com/office/drawing/2014/main" val="20000"/>
                    </a:ext>
                  </a:extLst>
                </a:gridCol>
              </a:tblGrid>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solidFill>
                            <a:srgbClr val="FFFFFF"/>
                          </a:solidFill>
                        </a:rPr>
                        <a:t>Project Coordinator </a:t>
                      </a:r>
                      <a:endParaRPr sz="1400" b="1" u="none" strike="noStrike" cap="none">
                        <a:solidFill>
                          <a:srgbClr val="FFFFFF"/>
                        </a:solidFill>
                      </a:endParaRPr>
                    </a:p>
                  </a:txBody>
                  <a:tcPr marL="91425" marR="91425" marT="91425" marB="91425">
                    <a:lnL w="9525" cap="flat" cmpd="sng">
                      <a:solidFill>
                        <a:srgbClr val="741B47"/>
                      </a:solidFill>
                      <a:prstDash val="solid"/>
                      <a:round/>
                      <a:headEnd type="none" w="sm" len="sm"/>
                      <a:tailEnd type="none" w="sm" len="sm"/>
                    </a:lnL>
                    <a:lnR w="9525" cap="flat" cmpd="sng">
                      <a:solidFill>
                        <a:srgbClr val="741B47"/>
                      </a:solidFill>
                      <a:prstDash val="solid"/>
                      <a:round/>
                      <a:headEnd type="none" w="sm" len="sm"/>
                      <a:tailEnd type="none" w="sm" len="sm"/>
                    </a:lnR>
                    <a:lnT w="9525" cap="flat" cmpd="sng">
                      <a:solidFill>
                        <a:srgbClr val="741B47"/>
                      </a:solidFill>
                      <a:prstDash val="solid"/>
                      <a:round/>
                      <a:headEnd type="none" w="sm" len="sm"/>
                      <a:tailEnd type="none" w="sm" len="sm"/>
                    </a:lnT>
                    <a:lnB w="9525" cap="flat" cmpd="sng">
                      <a:solidFill>
                        <a:srgbClr val="D5A6BD"/>
                      </a:solidFill>
                      <a:prstDash val="solid"/>
                      <a:round/>
                      <a:headEnd type="none" w="sm" len="sm"/>
                      <a:tailEnd type="none" w="sm" len="sm"/>
                    </a:lnB>
                    <a:solidFill>
                      <a:srgbClr val="741B47"/>
                    </a:solidFill>
                  </a:tcPr>
                </a:tc>
                <a:extLst>
                  <a:ext uri="{0D108BD9-81ED-4DB2-BD59-A6C34878D82A}">
                    <a16:rowId xmlns:a16="http://schemas.microsoft.com/office/drawing/2014/main" val="10000"/>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a:t>Brandie Freeman, EdS</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t>Questions or Comments? </a:t>
                      </a:r>
                      <a:endParaRPr sz="1400" b="1" u="none" strike="noStrike" cap="none"/>
                    </a:p>
                    <a:p>
                      <a:pPr marL="0" marR="0" lvl="0" indent="0" algn="l" rtl="0">
                        <a:lnSpc>
                          <a:spcPct val="100000"/>
                        </a:lnSpc>
                        <a:spcBef>
                          <a:spcPts val="0"/>
                        </a:spcBef>
                        <a:spcAft>
                          <a:spcPts val="0"/>
                        </a:spcAft>
                        <a:buClr>
                          <a:srgbClr val="000000"/>
                        </a:buClr>
                        <a:buSzPts val="1400"/>
                        <a:buFont typeface="Arial"/>
                        <a:buNone/>
                      </a:pPr>
                      <a:r>
                        <a:rPr lang="en-US" sz="1400" b="1" u="none" strike="noStrike" cap="none"/>
                        <a:t>Contact </a:t>
                      </a:r>
                      <a:r>
                        <a:rPr lang="en-US" sz="1400" b="1" u="none" strike="noStrike" cap="none">
                          <a:solidFill>
                            <a:srgbClr val="FF00FF"/>
                          </a:solidFill>
                        </a:rPr>
                        <a:t>Brandie.Freeman@Bartowk.12.ga.us</a:t>
                      </a:r>
                      <a:endParaRPr sz="1400" b="1" u="none" strike="noStrike" cap="none">
                        <a:solidFill>
                          <a:srgbClr val="FF00FF"/>
                        </a:solidFill>
                      </a:endParaRPr>
                    </a:p>
                  </a:txBody>
                  <a:tcPr marL="91425" marR="91425" marT="91425" marB="91425">
                    <a:lnL w="9525" cap="flat" cmpd="sng">
                      <a:solidFill>
                        <a:srgbClr val="D5A6BD"/>
                      </a:solidFill>
                      <a:prstDash val="solid"/>
                      <a:round/>
                      <a:headEnd type="none" w="sm" len="sm"/>
                      <a:tailEnd type="none" w="sm" len="sm"/>
                    </a:lnL>
                    <a:lnR w="9525" cap="flat" cmpd="sng">
                      <a:solidFill>
                        <a:srgbClr val="D5A6BD"/>
                      </a:solidFill>
                      <a:prstDash val="solid"/>
                      <a:round/>
                      <a:headEnd type="none" w="sm" len="sm"/>
                      <a:tailEnd type="none" w="sm" len="sm"/>
                    </a:lnR>
                    <a:lnT w="9525" cap="flat" cmpd="sng">
                      <a:solidFill>
                        <a:srgbClr val="D5A6BD"/>
                      </a:solidFill>
                      <a:prstDash val="solid"/>
                      <a:round/>
                      <a:headEnd type="none" w="sm" len="sm"/>
                      <a:tailEnd type="none" w="sm" len="sm"/>
                    </a:lnT>
                    <a:lnB w="9525" cap="flat" cmpd="sng">
                      <a:solidFill>
                        <a:srgbClr val="D5A6BD"/>
                      </a:solidFill>
                      <a:prstDash val="solid"/>
                      <a:round/>
                      <a:headEnd type="none" w="sm" len="sm"/>
                      <a:tailEnd type="none" w="sm" len="sm"/>
                    </a:lnB>
                    <a:solidFill>
                      <a:srgbClr val="D5A6BD"/>
                    </a:solidFill>
                  </a:tcPr>
                </a:tc>
                <a:extLst>
                  <a:ext uri="{0D108BD9-81ED-4DB2-BD59-A6C34878D82A}">
                    <a16:rowId xmlns:a16="http://schemas.microsoft.com/office/drawing/2014/main" val="10001"/>
                  </a:ext>
                </a:extLst>
              </a:tr>
            </a:tbl>
          </a:graphicData>
        </a:graphic>
      </p:graphicFrame>
      <p:sp>
        <p:nvSpPr>
          <p:cNvPr id="2665" name="Google Shape;2665;g72675ba77d_295_7"/>
          <p:cNvSpPr txBox="1"/>
          <p:nvPr/>
        </p:nvSpPr>
        <p:spPr>
          <a:xfrm>
            <a:off x="637300" y="6158350"/>
            <a:ext cx="5062500" cy="336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baseline="30000">
                <a:solidFill>
                  <a:srgbClr val="000000"/>
                </a:solidFill>
                <a:latin typeface="Rockwell"/>
                <a:ea typeface="Rockwell"/>
                <a:cs typeface="Rockwell"/>
                <a:sym typeface="Rockwell"/>
              </a:rPr>
              <a:t>*</a:t>
            </a:r>
            <a:r>
              <a:rPr lang="en-US" sz="1400" b="0" i="0" u="none" strike="noStrike" cap="none">
                <a:solidFill>
                  <a:srgbClr val="000000"/>
                </a:solidFill>
                <a:latin typeface="Rockwell"/>
                <a:ea typeface="Rockwell"/>
                <a:cs typeface="Rockwell"/>
                <a:sym typeface="Rockwell"/>
              </a:rPr>
              <a:t>AP Reader, </a:t>
            </a:r>
            <a:r>
              <a:rPr lang="en-US" sz="1400" b="0" i="0" u="none" strike="noStrike" cap="none" baseline="30000">
                <a:solidFill>
                  <a:srgbClr val="000000"/>
                </a:solidFill>
                <a:latin typeface="Rockwell"/>
                <a:ea typeface="Rockwell"/>
                <a:cs typeface="Rockwell"/>
                <a:sym typeface="Rockwell"/>
              </a:rPr>
              <a:t>^</a:t>
            </a:r>
            <a:r>
              <a:rPr lang="en-US" sz="1400" b="0" i="0" u="none" strike="noStrike" cap="none">
                <a:solidFill>
                  <a:srgbClr val="000000"/>
                </a:solidFill>
                <a:latin typeface="Rockwell"/>
                <a:ea typeface="Rockwell"/>
                <a:cs typeface="Rockwell"/>
                <a:sym typeface="Rockwell"/>
              </a:rPr>
              <a:t> Table Leader, </a:t>
            </a:r>
            <a:r>
              <a:rPr lang="en-US" sz="1400" b="0" i="0" u="none" strike="noStrike" cap="none" baseline="30000">
                <a:solidFill>
                  <a:srgbClr val="000000"/>
                </a:solidFill>
                <a:latin typeface="Rockwell"/>
                <a:ea typeface="Rockwell"/>
                <a:cs typeface="Rockwell"/>
                <a:sym typeface="Rockwell"/>
              </a:rPr>
              <a:t>*</a:t>
            </a:r>
            <a:r>
              <a:rPr lang="en-US" sz="1400" b="0" i="0" u="none" strike="noStrike" cap="none">
                <a:solidFill>
                  <a:srgbClr val="000000"/>
                </a:solidFill>
                <a:latin typeface="Rockwell"/>
                <a:ea typeface="Rockwell"/>
                <a:cs typeface="Rockwell"/>
                <a:sym typeface="Rockwell"/>
              </a:rPr>
              <a:t> Question Writer </a:t>
            </a:r>
            <a:endParaRPr sz="1400" b="0" i="0" u="none" strike="noStrike" cap="none">
              <a:solidFill>
                <a:srgbClr val="000000"/>
              </a:solidFill>
              <a:latin typeface="Rockwell"/>
              <a:ea typeface="Rockwell"/>
              <a:cs typeface="Rockwell"/>
              <a:sym typeface="Rockwe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53"/>
        <p:cNvGrpSpPr/>
        <p:nvPr/>
      </p:nvGrpSpPr>
      <p:grpSpPr>
        <a:xfrm>
          <a:off x="0" y="0"/>
          <a:ext cx="0" cy="0"/>
          <a:chOff x="0" y="0"/>
          <a:chExt cx="0" cy="0"/>
        </a:xfrm>
      </p:grpSpPr>
      <p:sp>
        <p:nvSpPr>
          <p:cNvPr id="2554" name="Google Shape;2554;p15"/>
          <p:cNvSpPr txBox="1">
            <a:spLocks noGrp="1"/>
          </p:cNvSpPr>
          <p:nvPr>
            <p:ph type="title"/>
          </p:nvPr>
        </p:nvSpPr>
        <p:spPr>
          <a:xfrm>
            <a:off x="310417" y="190460"/>
            <a:ext cx="6681170" cy="48173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For All Questions</a:t>
            </a:r>
            <a:endParaRPr b="1" dirty="0"/>
          </a:p>
        </p:txBody>
      </p:sp>
      <p:graphicFrame>
        <p:nvGraphicFramePr>
          <p:cNvPr id="2555" name="Google Shape;2555;p15"/>
          <p:cNvGraphicFramePr/>
          <p:nvPr>
            <p:extLst>
              <p:ext uri="{D42A27DB-BD31-4B8C-83A1-F6EECF244321}">
                <p14:modId xmlns:p14="http://schemas.microsoft.com/office/powerpoint/2010/main" val="1314319865"/>
              </p:ext>
            </p:extLst>
          </p:nvPr>
        </p:nvGraphicFramePr>
        <p:xfrm>
          <a:off x="310417" y="668195"/>
          <a:ext cx="8395850" cy="5176730"/>
        </p:xfrm>
        <a:graphic>
          <a:graphicData uri="http://schemas.openxmlformats.org/drawingml/2006/table">
            <a:tbl>
              <a:tblPr firstRow="1" firstCol="1" bandRow="1">
                <a:noFill/>
                <a:tableStyleId>{76E967D2-73EF-4B4E-AA14-45292BF0A093}</a:tableStyleId>
              </a:tblPr>
              <a:tblGrid>
                <a:gridCol w="3099350">
                  <a:extLst>
                    <a:ext uri="{9D8B030D-6E8A-4147-A177-3AD203B41FA5}">
                      <a16:colId xmlns:a16="http://schemas.microsoft.com/office/drawing/2014/main" val="20000"/>
                    </a:ext>
                  </a:extLst>
                </a:gridCol>
                <a:gridCol w="2465575">
                  <a:extLst>
                    <a:ext uri="{9D8B030D-6E8A-4147-A177-3AD203B41FA5}">
                      <a16:colId xmlns:a16="http://schemas.microsoft.com/office/drawing/2014/main" val="20001"/>
                    </a:ext>
                  </a:extLst>
                </a:gridCol>
                <a:gridCol w="2830925">
                  <a:extLst>
                    <a:ext uri="{9D8B030D-6E8A-4147-A177-3AD203B41FA5}">
                      <a16:colId xmlns:a16="http://schemas.microsoft.com/office/drawing/2014/main" val="20002"/>
                    </a:ext>
                  </a:extLst>
                </a:gridCol>
              </a:tblGrid>
              <a:tr h="4482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Handwriting that is clear, legible, dark enough and large enough to be read by someone who doesn’t know you</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Messy, illegible, light, tiny writing that cannot be read</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Answers deemed illegible by a reader and the table leader will earn no points on corresponding parts/questions</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8072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Variables that are clearly denoted and appropriately used</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Variables that are incorrectly represented </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Variables have specific meaning and must be correctly denoted/abbreviated;  case matters for many variables: </a:t>
                      </a:r>
                      <a:endParaRPr sz="1200" u="none" strike="noStrike" cap="none"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en-US" sz="1200" u="none" strike="noStrike" cap="none" dirty="0">
                          <a:latin typeface="Times New Roman"/>
                          <a:ea typeface="Times New Roman"/>
                          <a:cs typeface="Times New Roman"/>
                          <a:sym typeface="Times New Roman"/>
                        </a:rPr>
                        <a:t>M (not m) for molarity, </a:t>
                      </a:r>
                      <a:endParaRPr sz="1200" u="none" strike="noStrike" cap="none"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en-US" sz="1200" u="none" strike="noStrike" cap="none" dirty="0">
                          <a:latin typeface="Times New Roman"/>
                          <a:ea typeface="Times New Roman"/>
                          <a:cs typeface="Times New Roman"/>
                          <a:sym typeface="Times New Roman"/>
                        </a:rPr>
                        <a:t>K (equilibrium constant) vs k (rate constant)</a:t>
                      </a:r>
                      <a:endParaRPr sz="1200" u="none" strike="noStrike" cap="none" dirty="0">
                        <a:latin typeface="Calibri"/>
                        <a:ea typeface="Calibri"/>
                        <a:cs typeface="Calibri"/>
                        <a:sym typeface="Calibri"/>
                      </a:endParaRPr>
                    </a:p>
                    <a:p>
                      <a:pPr marL="342900" marR="0" lvl="0" indent="-342900" algn="l" rtl="0">
                        <a:lnSpc>
                          <a:spcPct val="107000"/>
                        </a:lnSpc>
                        <a:spcBef>
                          <a:spcPts val="0"/>
                        </a:spcBef>
                        <a:spcAft>
                          <a:spcPts val="0"/>
                        </a:spcAft>
                        <a:buClr>
                          <a:srgbClr val="000000"/>
                        </a:buClr>
                        <a:buSzPts val="900"/>
                        <a:buFont typeface="Noto Sans Symbols"/>
                        <a:buChar char="∙"/>
                      </a:pPr>
                      <a:r>
                        <a:rPr lang="en-US" sz="1200" u="none" strike="noStrike" cap="none" dirty="0">
                          <a:latin typeface="Times New Roman"/>
                          <a:ea typeface="Times New Roman"/>
                          <a:cs typeface="Times New Roman"/>
                          <a:sym typeface="Times New Roman"/>
                        </a:rPr>
                        <a:t>m is meters, not minutes, moles or molarity, etc.</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7827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Abbreviations that are generally accepted (M, min, s, IMF, LDF, etc.)</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Abbreviations that are not generally accepted/ are incorrect/ change the meaning (ex: </a:t>
                      </a:r>
                      <a:r>
                        <a:rPr lang="en-US" sz="1200" u="none" strike="noStrike" cap="none" dirty="0" err="1">
                          <a:latin typeface="Times New Roman"/>
                          <a:ea typeface="Times New Roman"/>
                          <a:cs typeface="Times New Roman"/>
                          <a:sym typeface="Times New Roman"/>
                        </a:rPr>
                        <a:t>mol</a:t>
                      </a:r>
                      <a:r>
                        <a:rPr lang="en-US" sz="1200" u="none" strike="noStrike" cap="none" dirty="0">
                          <a:latin typeface="Times New Roman"/>
                          <a:ea typeface="Times New Roman"/>
                          <a:cs typeface="Times New Roman"/>
                          <a:sym typeface="Times New Roman"/>
                        </a:rPr>
                        <a:t> for molecule, CL instead of Coulomb’s Law, </a:t>
                      </a:r>
                      <a:r>
                        <a:rPr lang="en-US" sz="1200" u="none" strike="noStrike" cap="none" dirty="0" err="1">
                          <a:latin typeface="Times New Roman"/>
                          <a:ea typeface="Times New Roman"/>
                          <a:cs typeface="Times New Roman"/>
                          <a:sym typeface="Times New Roman"/>
                        </a:rPr>
                        <a:t>etc</a:t>
                      </a:r>
                      <a:r>
                        <a:rPr lang="en-US" sz="1200" u="none" strike="noStrike" cap="none" dirty="0">
                          <a:latin typeface="Times New Roman"/>
                          <a:ea typeface="Times New Roman"/>
                          <a:cs typeface="Times New Roman"/>
                          <a:sym typeface="Times New Roman"/>
                        </a:rPr>
                        <a:t>)</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Abbreviations still must convey the correct information; if in doubt, avoid them – don’t create ambiguity in an answer by using an abbreviation</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82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 the specific question first, then “justify”, “explain” etc.</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Burying the answer in the text of the response</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Make it easy to follow your answer and give you points</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482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Answers that are concise and direct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Burying the answer in a long response</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Make it easy to follow your answer and give you points</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4482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Names of specific elements and compounds, “reactants”, “products”, etc.</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Ambiguous</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4482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“Species”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“It”, “stuff”, etc.</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Be formal in language</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59"/>
        <p:cNvGrpSpPr/>
        <p:nvPr/>
      </p:nvGrpSpPr>
      <p:grpSpPr>
        <a:xfrm>
          <a:off x="0" y="0"/>
          <a:ext cx="0" cy="0"/>
          <a:chOff x="0" y="0"/>
          <a:chExt cx="0" cy="0"/>
        </a:xfrm>
      </p:grpSpPr>
      <p:sp>
        <p:nvSpPr>
          <p:cNvPr id="2560" name="Google Shape;2560;p16"/>
          <p:cNvSpPr txBox="1">
            <a:spLocks noGrp="1"/>
          </p:cNvSpPr>
          <p:nvPr>
            <p:ph type="title"/>
          </p:nvPr>
        </p:nvSpPr>
        <p:spPr>
          <a:xfrm>
            <a:off x="308401" y="99144"/>
            <a:ext cx="6971944" cy="48173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For All Questions (cont.)</a:t>
            </a:r>
            <a:endParaRPr b="1" dirty="0"/>
          </a:p>
        </p:txBody>
      </p:sp>
      <p:sp>
        <p:nvSpPr>
          <p:cNvPr id="2561" name="Google Shape;2561;p16"/>
          <p:cNvSpPr txBox="1">
            <a:spLocks noGrp="1"/>
          </p:cNvSpPr>
          <p:nvPr>
            <p:ph type="body" idx="1"/>
          </p:nvPr>
        </p:nvSpPr>
        <p:spPr>
          <a:xfrm>
            <a:off x="599174" y="1183858"/>
            <a:ext cx="3657413"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62" name="Google Shape;2562;p16"/>
          <p:cNvSpPr txBox="1">
            <a:spLocks noGrp="1"/>
          </p:cNvSpPr>
          <p:nvPr>
            <p:ph type="body" idx="2"/>
          </p:nvPr>
        </p:nvSpPr>
        <p:spPr>
          <a:xfrm>
            <a:off x="599174" y="3362860"/>
            <a:ext cx="3657413"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63" name="Google Shape;2563;p16"/>
          <p:cNvSpPr txBox="1">
            <a:spLocks noGrp="1"/>
          </p:cNvSpPr>
          <p:nvPr>
            <p:ph type="body" idx="3"/>
          </p:nvPr>
        </p:nvSpPr>
        <p:spPr>
          <a:xfrm>
            <a:off x="4506328" y="1183858"/>
            <a:ext cx="3657600"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64" name="Google Shape;2564;p16"/>
          <p:cNvSpPr txBox="1">
            <a:spLocks noGrp="1"/>
          </p:cNvSpPr>
          <p:nvPr>
            <p:ph type="body" idx="4"/>
          </p:nvPr>
        </p:nvSpPr>
        <p:spPr>
          <a:xfrm>
            <a:off x="4506328" y="3367559"/>
            <a:ext cx="3657600"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graphicFrame>
        <p:nvGraphicFramePr>
          <p:cNvPr id="2565" name="Google Shape;2565;p16"/>
          <p:cNvGraphicFramePr/>
          <p:nvPr>
            <p:extLst>
              <p:ext uri="{D42A27DB-BD31-4B8C-83A1-F6EECF244321}">
                <p14:modId xmlns:p14="http://schemas.microsoft.com/office/powerpoint/2010/main" val="917093445"/>
              </p:ext>
            </p:extLst>
          </p:nvPr>
        </p:nvGraphicFramePr>
        <p:xfrm>
          <a:off x="308401" y="621294"/>
          <a:ext cx="8395850" cy="5247490"/>
        </p:xfrm>
        <a:graphic>
          <a:graphicData uri="http://schemas.openxmlformats.org/drawingml/2006/table">
            <a:tbl>
              <a:tblPr firstRow="1" firstCol="1" bandRow="1">
                <a:noFill/>
                <a:tableStyleId>{76E967D2-73EF-4B4E-AA14-45292BF0A093}</a:tableStyleId>
              </a:tblPr>
              <a:tblGrid>
                <a:gridCol w="3099350">
                  <a:extLst>
                    <a:ext uri="{9D8B030D-6E8A-4147-A177-3AD203B41FA5}">
                      <a16:colId xmlns:a16="http://schemas.microsoft.com/office/drawing/2014/main" val="20000"/>
                    </a:ext>
                  </a:extLst>
                </a:gridCol>
                <a:gridCol w="2907325">
                  <a:extLst>
                    <a:ext uri="{9D8B030D-6E8A-4147-A177-3AD203B41FA5}">
                      <a16:colId xmlns:a16="http://schemas.microsoft.com/office/drawing/2014/main" val="20001"/>
                    </a:ext>
                  </a:extLst>
                </a:gridCol>
                <a:gridCol w="2389175">
                  <a:extLst>
                    <a:ext uri="{9D8B030D-6E8A-4147-A177-3AD203B41FA5}">
                      <a16:colId xmlns:a16="http://schemas.microsoft.com/office/drawing/2014/main" val="20002"/>
                    </a:ext>
                  </a:extLst>
                </a:gridCol>
              </a:tblGrid>
              <a:tr h="444450">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 justification or explanation when it is part of the question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Only the answer without supporting it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Justification/explanation required to earn point</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“mass”, “volume”, etc.</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“size”</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Be specific to indicate understanding </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References to specific data or graphs when prompted to “explain how the data…”, “using the table below…” or something similar</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Generalizations about the data without specifically citing provided data or trials </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Required to earn point</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Particle view diagrams with ions and polar molecules orientated in the correct direction relative to each other</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Incorrectly oriented dipoles</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Drawings must demonstrate understanding of interactions at the molecular level </a:t>
                      </a:r>
                      <a:endParaRPr sz="24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(ex. 2015 #4)</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 answer with units if “include units” is stated in the problem</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 answer without units</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If “include units” is written in the prompt, a unit is required to earn full points</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Complete dimensional analysis/work with units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Incomplete dimensional analysis without units</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Including units clearly shows intended work, and allows points for “implied” calculations to be earned</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Values with units that match constants and that are the same throughout the equation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Values with units that do not match other values/constants</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Values must be the same unit through an equation, for both constants and variables</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Answers expressed to the correct number of significant figures,  based on data given in the problem</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Answers with an incorrect number of significant figures or significant figures limited by molar mass, constants, etc.</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1 </a:t>
                      </a:r>
                      <a:r>
                        <a:rPr lang="en-US" sz="1200" u="none" strike="noStrike" cap="none" dirty="0" err="1">
                          <a:latin typeface="Times New Roman"/>
                          <a:ea typeface="Times New Roman"/>
                          <a:cs typeface="Times New Roman"/>
                          <a:sym typeface="Times New Roman"/>
                        </a:rPr>
                        <a:t>pt</a:t>
                      </a:r>
                      <a:r>
                        <a:rPr lang="en-US" sz="1200" u="none" strike="noStrike" cap="none" dirty="0">
                          <a:latin typeface="Times New Roman"/>
                          <a:ea typeface="Times New Roman"/>
                          <a:cs typeface="Times New Roman"/>
                          <a:sym typeface="Times New Roman"/>
                        </a:rPr>
                        <a:t> traditionally is assessed somewhere in the FR for significant figures (typically found in a laboratory data question)</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69"/>
        <p:cNvGrpSpPr/>
        <p:nvPr/>
      </p:nvGrpSpPr>
      <p:grpSpPr>
        <a:xfrm>
          <a:off x="0" y="0"/>
          <a:ext cx="0" cy="0"/>
          <a:chOff x="0" y="0"/>
          <a:chExt cx="0" cy="0"/>
        </a:xfrm>
      </p:grpSpPr>
      <p:sp>
        <p:nvSpPr>
          <p:cNvPr id="2570" name="Google Shape;2570;p17"/>
          <p:cNvSpPr txBox="1">
            <a:spLocks noGrp="1"/>
          </p:cNvSpPr>
          <p:nvPr>
            <p:ph type="title"/>
          </p:nvPr>
        </p:nvSpPr>
        <p:spPr>
          <a:xfrm>
            <a:off x="228190" y="163372"/>
            <a:ext cx="6971944" cy="45191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For All Questions (cont.)</a:t>
            </a:r>
            <a:endParaRPr b="1" dirty="0"/>
          </a:p>
        </p:txBody>
      </p:sp>
      <p:sp>
        <p:nvSpPr>
          <p:cNvPr id="2571" name="Google Shape;2571;p17"/>
          <p:cNvSpPr txBox="1">
            <a:spLocks noGrp="1"/>
          </p:cNvSpPr>
          <p:nvPr>
            <p:ph type="body" idx="1"/>
          </p:nvPr>
        </p:nvSpPr>
        <p:spPr>
          <a:xfrm>
            <a:off x="518963" y="1296152"/>
            <a:ext cx="3657413"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72" name="Google Shape;2572;p17"/>
          <p:cNvSpPr txBox="1">
            <a:spLocks noGrp="1"/>
          </p:cNvSpPr>
          <p:nvPr>
            <p:ph type="body" idx="2"/>
          </p:nvPr>
        </p:nvSpPr>
        <p:spPr>
          <a:xfrm>
            <a:off x="518963" y="3475154"/>
            <a:ext cx="3657413"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73" name="Google Shape;2573;p17"/>
          <p:cNvSpPr txBox="1">
            <a:spLocks noGrp="1"/>
          </p:cNvSpPr>
          <p:nvPr>
            <p:ph type="body" idx="3"/>
          </p:nvPr>
        </p:nvSpPr>
        <p:spPr>
          <a:xfrm>
            <a:off x="4426117" y="1296152"/>
            <a:ext cx="3657600"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sp>
        <p:nvSpPr>
          <p:cNvPr id="2574" name="Google Shape;2574;p17"/>
          <p:cNvSpPr txBox="1">
            <a:spLocks noGrp="1"/>
          </p:cNvSpPr>
          <p:nvPr>
            <p:ph type="body" idx="4"/>
          </p:nvPr>
        </p:nvSpPr>
        <p:spPr>
          <a:xfrm>
            <a:off x="4426117" y="3479853"/>
            <a:ext cx="3657600" cy="1965960"/>
          </a:xfrm>
          <a:prstGeom prst="rect">
            <a:avLst/>
          </a:prstGeom>
          <a:noFill/>
          <a:ln>
            <a:noFill/>
          </a:ln>
        </p:spPr>
        <p:txBody>
          <a:bodyPr spcFirstLastPara="1" wrap="square" lIns="91425" tIns="45700" rIns="91425" bIns="45700" anchor="t" anchorCtr="0">
            <a:normAutofit/>
          </a:bodyPr>
          <a:lstStyle/>
          <a:p>
            <a:pPr marL="457200" lvl="0" indent="-228600" algn="l" rtl="0">
              <a:lnSpc>
                <a:spcPct val="100000"/>
              </a:lnSpc>
              <a:spcBef>
                <a:spcPts val="2000"/>
              </a:spcBef>
              <a:spcAft>
                <a:spcPts val="0"/>
              </a:spcAft>
              <a:buSzPts val="1500"/>
              <a:buNone/>
            </a:pPr>
            <a:endParaRPr/>
          </a:p>
        </p:txBody>
      </p:sp>
      <p:graphicFrame>
        <p:nvGraphicFramePr>
          <p:cNvPr id="2575" name="Google Shape;2575;p17"/>
          <p:cNvGraphicFramePr/>
          <p:nvPr>
            <p:extLst>
              <p:ext uri="{D42A27DB-BD31-4B8C-83A1-F6EECF244321}">
                <p14:modId xmlns:p14="http://schemas.microsoft.com/office/powerpoint/2010/main" val="1955797691"/>
              </p:ext>
            </p:extLst>
          </p:nvPr>
        </p:nvGraphicFramePr>
        <p:xfrm>
          <a:off x="228190" y="733588"/>
          <a:ext cx="8762900" cy="5051783"/>
        </p:xfrm>
        <a:graphic>
          <a:graphicData uri="http://schemas.openxmlformats.org/drawingml/2006/table">
            <a:tbl>
              <a:tblPr firstRow="1" firstCol="1" bandRow="1">
                <a:noFill/>
                <a:tableStyleId>{76E967D2-73EF-4B4E-AA14-45292BF0A093}</a:tableStyleId>
              </a:tblPr>
              <a:tblGrid>
                <a:gridCol w="2913824">
                  <a:extLst>
                    <a:ext uri="{9D8B030D-6E8A-4147-A177-3AD203B41FA5}">
                      <a16:colId xmlns:a16="http://schemas.microsoft.com/office/drawing/2014/main" val="20000"/>
                    </a:ext>
                  </a:extLst>
                </a:gridCol>
                <a:gridCol w="2870791">
                  <a:extLst>
                    <a:ext uri="{9D8B030D-6E8A-4147-A177-3AD203B41FA5}">
                      <a16:colId xmlns:a16="http://schemas.microsoft.com/office/drawing/2014/main" val="20001"/>
                    </a:ext>
                  </a:extLst>
                </a:gridCol>
                <a:gridCol w="2978285">
                  <a:extLst>
                    <a:ext uri="{9D8B030D-6E8A-4147-A177-3AD203B41FA5}">
                      <a16:colId xmlns:a16="http://schemas.microsoft.com/office/drawing/2014/main" val="20002"/>
                    </a:ext>
                  </a:extLst>
                </a:gridCol>
              </a:tblGrid>
              <a:tr h="444450">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Answers that only refer to substances/data included in the prompt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Answers with justifications based on situations or data that are not indicated in the prompt</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Do not claim something happened that was not present in prompt– any valid assumptions would be stated </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Analysis of given data in a thoughtful way that is based on chemical principals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Saying that data is wrong, that the data is impossible, calling the test writers liars, etc.</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The AP Exam is never going to try to trick you- it will not give false or impossible data</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Answers that refer to specific and correct glassware and interpret figures correctly</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Answers that use incorrect glassware for the task, particularly with regard to precision and/or misread figures of glassware</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Glassware has different specialized uses, and should be appropriately referenced/used/read based on the task</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Explanation of an application of usage of a term</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Definition of a term</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 definition is not required on the exam – an explanation of how this term applies is needed</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1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 explanation of the reason behind an observation of phenomena.</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Stating a law/rule or observation without explaining the chemical principles or phenomena behind the law/rule/trend.</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Simply stating the end result without discussing the reason for that result does not fully answer the question. Evidence and reasoning must both be included. (ex. 2019 #4)</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73390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Using deductive reasoning to make conclusions or approximate values when the terms “estimate” or “justify” are in the prompt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Using long, time-intensive math reasoning when “calculate” is not indicated in the prompt</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While correct calculations will earn credit, the loss in this type of answer is the amount of time spent on the calculations when an assessment without lengthy calculations can be done instead (ex: 2018 #2e-f, 2019 #3g)</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Answers that pay attention to the relative scale on graphs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Answers that make assumptions on the scale without examining data</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Don’t assume that marked lines automatically are increments of 1, 10, etc. – use the data to determine the scale (ex. 2019 #5a)</a:t>
                      </a:r>
                      <a:endParaRPr sz="24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79"/>
        <p:cNvGrpSpPr/>
        <p:nvPr/>
      </p:nvGrpSpPr>
      <p:grpSpPr>
        <a:xfrm>
          <a:off x="0" y="0"/>
          <a:ext cx="0" cy="0"/>
          <a:chOff x="0" y="0"/>
          <a:chExt cx="0" cy="0"/>
        </a:xfrm>
      </p:grpSpPr>
      <p:sp>
        <p:nvSpPr>
          <p:cNvPr id="2580" name="Google Shape;2580;p18"/>
          <p:cNvSpPr txBox="1">
            <a:spLocks noGrp="1"/>
          </p:cNvSpPr>
          <p:nvPr>
            <p:ph type="title"/>
          </p:nvPr>
        </p:nvSpPr>
        <p:spPr>
          <a:xfrm>
            <a:off x="212148" y="295390"/>
            <a:ext cx="6971944"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1: Atomic Structure and Properties</a:t>
            </a:r>
            <a:endParaRPr/>
          </a:p>
        </p:txBody>
      </p:sp>
      <p:graphicFrame>
        <p:nvGraphicFramePr>
          <p:cNvPr id="2581" name="Google Shape;2581;p18"/>
          <p:cNvGraphicFramePr/>
          <p:nvPr>
            <p:extLst>
              <p:ext uri="{D42A27DB-BD31-4B8C-83A1-F6EECF244321}">
                <p14:modId xmlns:p14="http://schemas.microsoft.com/office/powerpoint/2010/main" val="2293607413"/>
              </p:ext>
            </p:extLst>
          </p:nvPr>
        </p:nvGraphicFramePr>
        <p:xfrm>
          <a:off x="212148" y="1428437"/>
          <a:ext cx="8792700" cy="4073248"/>
        </p:xfrm>
        <a:graphic>
          <a:graphicData uri="http://schemas.openxmlformats.org/drawingml/2006/table">
            <a:tbl>
              <a:tblPr firstRow="1" firstCol="1" bandRow="1">
                <a:noFill/>
                <a:tableStyleId>{76E967D2-73EF-4B4E-AA14-45292BF0A093}</a:tableStyleId>
              </a:tblPr>
              <a:tblGrid>
                <a:gridCol w="3245850">
                  <a:extLst>
                    <a:ext uri="{9D8B030D-6E8A-4147-A177-3AD203B41FA5}">
                      <a16:colId xmlns:a16="http://schemas.microsoft.com/office/drawing/2014/main" val="20000"/>
                    </a:ext>
                  </a:extLst>
                </a:gridCol>
                <a:gridCol w="3044750">
                  <a:extLst>
                    <a:ext uri="{9D8B030D-6E8A-4147-A177-3AD203B41FA5}">
                      <a16:colId xmlns:a16="http://schemas.microsoft.com/office/drawing/2014/main" val="20001"/>
                    </a:ext>
                  </a:extLst>
                </a:gridCol>
                <a:gridCol w="2502100">
                  <a:extLst>
                    <a:ext uri="{9D8B030D-6E8A-4147-A177-3AD203B41FA5}">
                      <a16:colId xmlns:a16="http://schemas.microsoft.com/office/drawing/2014/main" val="20002"/>
                    </a:ext>
                  </a:extLst>
                </a:gridCol>
              </a:tblGrid>
              <a:tr h="444450">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“period”</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“shell” when referring to elements and their location on the Periodic Table</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Elements are in a period, electrons are in a shell</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5871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Ion electron configurations that show  electrons were removed from valence shell orbitals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Ion electron configurations that show  electrons were removed from inner orbitals </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Ions form by electrons being lost from the outermost shell; this may or may not be the electrons that were filled last in the electron configuration (ref. 2018 #3a)</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Reference reasons for periodic trends (i.e. effective nuclear charge, Coulomb’s law, polarizability, etc.)</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Stating the trend as the reason (“because it is to the left”, “because it is further down the periodic table”, etc.) </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the actual reason not the memory aid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“Effective nuclear charge increases”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“It wants to have a full octet”; “it’s close to having a full octet”</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the actual reason not the memory aid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“It has a more polarizable cloud of electrons”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“It has more electrons”, “it has more mass”, “it has more surface area”, “it is bigger”, “it has more protons”</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the actual reason not the memory aid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“Electrons in higher energy levels are farther from the nucleus, resulting in a larger atom/ion.”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“More electrons/more energy levels makes the atom/ion bigger.”</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Explanation of reason, not just statement of fact, required for point</a:t>
                      </a:r>
                      <a:endParaRPr sz="1200" u="none" strike="noStrike" cap="none" dirty="0">
                        <a:latin typeface="Calibri"/>
                        <a:ea typeface="Calibri"/>
                        <a:cs typeface="Calibri"/>
                        <a:sym typeface="Calibri"/>
                      </a:endParaRPr>
                    </a:p>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(Ref 2016 #1)</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85"/>
        <p:cNvGrpSpPr/>
        <p:nvPr/>
      </p:nvGrpSpPr>
      <p:grpSpPr>
        <a:xfrm>
          <a:off x="0" y="0"/>
          <a:ext cx="0" cy="0"/>
          <a:chOff x="0" y="0"/>
          <a:chExt cx="0" cy="0"/>
        </a:xfrm>
      </p:grpSpPr>
      <p:sp>
        <p:nvSpPr>
          <p:cNvPr id="2586" name="Google Shape;2586;p19"/>
          <p:cNvSpPr txBox="1">
            <a:spLocks noGrp="1"/>
          </p:cNvSpPr>
          <p:nvPr>
            <p:ph type="title"/>
          </p:nvPr>
        </p:nvSpPr>
        <p:spPr>
          <a:xfrm>
            <a:off x="212148" y="279884"/>
            <a:ext cx="8747978"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a:t>Unit 2: Molecular and Ionic Compound Structure </a:t>
            </a:r>
            <a:r>
              <a:rPr lang="en-US"/>
              <a:t/>
            </a:r>
            <a:br>
              <a:rPr lang="en-US"/>
            </a:br>
            <a:r>
              <a:rPr lang="en-US"/>
              <a:t>and Properties</a:t>
            </a:r>
            <a:endParaRPr/>
          </a:p>
        </p:txBody>
      </p:sp>
      <p:graphicFrame>
        <p:nvGraphicFramePr>
          <p:cNvPr id="2587" name="Google Shape;2587;p19"/>
          <p:cNvGraphicFramePr/>
          <p:nvPr>
            <p:extLst>
              <p:ext uri="{D42A27DB-BD31-4B8C-83A1-F6EECF244321}">
                <p14:modId xmlns:p14="http://schemas.microsoft.com/office/powerpoint/2010/main" val="2787746737"/>
              </p:ext>
            </p:extLst>
          </p:nvPr>
        </p:nvGraphicFramePr>
        <p:xfrm>
          <a:off x="217831" y="1411675"/>
          <a:ext cx="8742275" cy="5202994"/>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444450">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“ionic compound”</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“molecule” when discussing an ionic compound</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A molecule is a covalent compound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“ions”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“atoms” when discussing ionic compounds</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Ionic compounds contain ions – this shows the understanding that it is the charges that form the bond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426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“atoms”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a:latin typeface="Times New Roman"/>
                          <a:ea typeface="Times New Roman"/>
                          <a:cs typeface="Times New Roman"/>
                          <a:sym typeface="Times New Roman"/>
                        </a:rPr>
                        <a:t>“ions” when discussing covalent compounds</a:t>
                      </a:r>
                      <a:endParaRPr sz="120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Covalent compounds do not contain ions</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t>
                      </a:r>
                      <a:r>
                        <a:rPr lang="en-US" sz="1200" b="0" u="none" strike="noStrike" cap="none" dirty="0" err="1">
                          <a:solidFill>
                            <a:schemeClr val="tx1"/>
                          </a:solidFill>
                          <a:latin typeface="Times New Roman"/>
                          <a:ea typeface="Times New Roman"/>
                          <a:cs typeface="Times New Roman"/>
                          <a:sym typeface="Times New Roman"/>
                        </a:rPr>
                        <a:t>Coulombic</a:t>
                      </a:r>
                      <a:r>
                        <a:rPr lang="en-US" sz="1200" b="0" u="none" strike="noStrike" cap="none" dirty="0">
                          <a:solidFill>
                            <a:schemeClr val="tx1"/>
                          </a:solidFill>
                          <a:latin typeface="Times New Roman"/>
                          <a:ea typeface="Times New Roman"/>
                          <a:cs typeface="Times New Roman"/>
                          <a:sym typeface="Times New Roman"/>
                        </a:rPr>
                        <a:t> attraction”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“Opposites attract”</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the actual reason not the memory aid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Lewis structures that are complete with necessary lone pairs and/or resonance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Lewis structures that are missing lone pairs and/or resonance (if needed for correct structures)</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Lewis structures are incorrect without necessary lone pairs/resonance</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Multiple bonds when there are not enough valence electrons to satisfy the octet rule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Multiple bonds when the octet rule for the structure would have been satisfied without them</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Multiple bonds are only needed when there are not enough valence electrons to satisfy the octet rule</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8806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Stating a VSEPR geometry/hybridization that thinks about the 3D arrangement of atoms in a molecule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State a VSEPR geometry/hybridization that thinks about a molecule based on its 2D representation</a:t>
                      </a:r>
                      <a:endParaRPr sz="120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u="none" strike="noStrike" cap="none" dirty="0">
                          <a:latin typeface="Times New Roman"/>
                          <a:ea typeface="Times New Roman"/>
                          <a:cs typeface="Times New Roman"/>
                          <a:sym typeface="Times New Roman"/>
                        </a:rPr>
                        <a:t>VSEPR/hybridization are used to describe the 3D arrangement of atoms in a molecule; failing to recognize the difference between the way a Lewis structure is drawn and the way the actual molecule is arranged may lead to an incorrect analysis of structure (ref. 2018 #2d)</a:t>
                      </a:r>
                      <a:endParaRPr sz="120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91"/>
        <p:cNvGrpSpPr/>
        <p:nvPr/>
      </p:nvGrpSpPr>
      <p:grpSpPr>
        <a:xfrm>
          <a:off x="0" y="0"/>
          <a:ext cx="0" cy="0"/>
          <a:chOff x="0" y="0"/>
          <a:chExt cx="0" cy="0"/>
        </a:xfrm>
      </p:grpSpPr>
      <p:sp>
        <p:nvSpPr>
          <p:cNvPr id="2592" name="Google Shape;2592;p20"/>
          <p:cNvSpPr txBox="1">
            <a:spLocks noGrp="1"/>
          </p:cNvSpPr>
          <p:nvPr>
            <p:ph type="title"/>
          </p:nvPr>
        </p:nvSpPr>
        <p:spPr>
          <a:xfrm>
            <a:off x="212147" y="229288"/>
            <a:ext cx="874227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Unit 3: Intermolecular Forces and Properties</a:t>
            </a:r>
            <a:endParaRPr b="1" dirty="0"/>
          </a:p>
        </p:txBody>
      </p:sp>
      <p:graphicFrame>
        <p:nvGraphicFramePr>
          <p:cNvPr id="2593" name="Google Shape;2593;p20"/>
          <p:cNvGraphicFramePr/>
          <p:nvPr>
            <p:extLst>
              <p:ext uri="{D42A27DB-BD31-4B8C-83A1-F6EECF244321}">
                <p14:modId xmlns:p14="http://schemas.microsoft.com/office/powerpoint/2010/main" val="204918550"/>
              </p:ext>
            </p:extLst>
          </p:nvPr>
        </p:nvGraphicFramePr>
        <p:xfrm>
          <a:off x="212147" y="1381283"/>
          <a:ext cx="8742275" cy="5015470"/>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2544333">
                  <a:extLst>
                    <a:ext uri="{9D8B030D-6E8A-4147-A177-3AD203B41FA5}">
                      <a16:colId xmlns:a16="http://schemas.microsoft.com/office/drawing/2014/main" val="20001"/>
                    </a:ext>
                  </a:extLst>
                </a:gridCol>
                <a:gridCol w="2970717">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Hydrogen bonding, dipole-dipole, London dispersion forces, etc. when asked to identify intermolecular forces </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Ionic bonds, covalent bonds, metallic bonds when asked to identify intermolecular forces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Intermolecular forces are attractions between molecules; bonds are intramolecular forces (within molecules)</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Discussion of ALL intermolecular forces when prompted to do so</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Neglecting IMFs that may be weaker</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If asked to state all IMFs, all points will not be earned if some of the IMFs are not stated (ref. 2018 #4a and 2019 #2c)</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426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“Has hydrogen bonds between the molecules”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“Has hydrogen bonds”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Is unambiguous - Shows that you understand hydrogen bonds are not actually bonds</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Electrical conductivity is a property of an ionic solution due to the charges on the dissociated ions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Electrical conductivity is due to the ionic precipitate, electrical conductivity is due to the water</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Conductivity is due to the ability of a ion to carry charge; precipitate would not influence in solid form; pure water is non-conductive, (ref. 2019 #3e)</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“Overcome intermolecular forces”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“break up” a solid/liquid, break covalent bonds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IMFs should be used to justify phase changes</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“Stronger intermolecular forces increase boiling point”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“Stronger covalent bonds increase boiling point”</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IMF’s, not bonds, are what must be overcome during phase changes</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Ion interactions when discussing ionic compounds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LDF’s when discussing ionic compounds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Ionic compounds have ions with whole charges, which dominate interactions</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a:t>
                      </a:r>
                      <a:r>
                        <a:rPr lang="en-US" sz="1200" b="0" u="none" strike="noStrike" cap="none" dirty="0" err="1">
                          <a:solidFill>
                            <a:schemeClr val="tx1"/>
                          </a:solidFill>
                          <a:latin typeface="Times New Roman"/>
                          <a:ea typeface="Times New Roman"/>
                          <a:cs typeface="Times New Roman"/>
                          <a:sym typeface="Times New Roman"/>
                        </a:rPr>
                        <a:t>Coulombic</a:t>
                      </a:r>
                      <a:r>
                        <a:rPr lang="en-US" sz="1200" b="0" u="none" strike="noStrike" cap="none" dirty="0">
                          <a:solidFill>
                            <a:schemeClr val="tx1"/>
                          </a:solidFill>
                          <a:latin typeface="Times New Roman"/>
                          <a:ea typeface="Times New Roman"/>
                          <a:cs typeface="Times New Roman"/>
                          <a:sym typeface="Times New Roman"/>
                        </a:rPr>
                        <a:t> attraction”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“Opposites attract”</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State the actual reason not the memory aid</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8"/>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Describe the process of overcoming intermolecular forces/polarity</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“Like dissolves like”</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State the actual reason not the memory aid</a:t>
                      </a:r>
                      <a:endParaRPr sz="12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97"/>
        <p:cNvGrpSpPr/>
        <p:nvPr/>
      </p:nvGrpSpPr>
      <p:grpSpPr>
        <a:xfrm>
          <a:off x="0" y="0"/>
          <a:ext cx="0" cy="0"/>
          <a:chOff x="0" y="0"/>
          <a:chExt cx="0" cy="0"/>
        </a:xfrm>
      </p:grpSpPr>
      <p:sp>
        <p:nvSpPr>
          <p:cNvPr id="2598" name="Google Shape;2598;p21"/>
          <p:cNvSpPr txBox="1">
            <a:spLocks noGrp="1"/>
          </p:cNvSpPr>
          <p:nvPr>
            <p:ph type="title"/>
          </p:nvPr>
        </p:nvSpPr>
        <p:spPr>
          <a:xfrm>
            <a:off x="212147" y="133812"/>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Unit 3: Intermolecular Forces and Properties (cont.)</a:t>
            </a:r>
            <a:endParaRPr b="1" dirty="0"/>
          </a:p>
        </p:txBody>
      </p:sp>
      <p:graphicFrame>
        <p:nvGraphicFramePr>
          <p:cNvPr id="2599" name="Google Shape;2599;p21"/>
          <p:cNvGraphicFramePr/>
          <p:nvPr>
            <p:extLst>
              <p:ext uri="{D42A27DB-BD31-4B8C-83A1-F6EECF244321}">
                <p14:modId xmlns:p14="http://schemas.microsoft.com/office/powerpoint/2010/main" val="19184168"/>
              </p:ext>
            </p:extLst>
          </p:nvPr>
        </p:nvGraphicFramePr>
        <p:xfrm>
          <a:off x="212147" y="1225746"/>
          <a:ext cx="8742275" cy="4705151"/>
        </p:xfrm>
        <a:graphic>
          <a:graphicData uri="http://schemas.openxmlformats.org/drawingml/2006/table">
            <a:tbl>
              <a:tblPr firstRow="1" firstCol="1" bandRow="1">
                <a:noFill/>
                <a:tableStyleId>{76E967D2-73EF-4B4E-AA14-45292BF0A093}</a:tableStyleId>
              </a:tblPr>
              <a:tblGrid>
                <a:gridCol w="2980232">
                  <a:extLst>
                    <a:ext uri="{9D8B030D-6E8A-4147-A177-3AD203B41FA5}">
                      <a16:colId xmlns:a16="http://schemas.microsoft.com/office/drawing/2014/main" val="20000"/>
                    </a:ext>
                  </a:extLst>
                </a:gridCol>
                <a:gridCol w="2406316">
                  <a:extLst>
                    <a:ext uri="{9D8B030D-6E8A-4147-A177-3AD203B41FA5}">
                      <a16:colId xmlns:a16="http://schemas.microsoft.com/office/drawing/2014/main" val="20001"/>
                    </a:ext>
                  </a:extLst>
                </a:gridCol>
                <a:gridCol w="3355727">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Identify specific intermolecular forces at play</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“stronger intermolecular forces”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Shows your understanding of the particulate-level chemistry </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LDFs increase with an increasing number of electrons and therefore polarizability</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LDFs increase with increasing size/mass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Increased number of electrons in an atom is what increases LDF; increased size is not the reason for increased strength of LDF</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42625">
                <a:tc>
                  <a:txBody>
                    <a:bodyPr/>
                    <a:lstStyle/>
                    <a:p>
                      <a:pPr marL="0" marR="0" lvl="0" indent="0" algn="l" rtl="0">
                        <a:lnSpc>
                          <a:spcPct val="107000"/>
                        </a:lnSpc>
                        <a:spcBef>
                          <a:spcPts val="0"/>
                        </a:spcBef>
                        <a:spcAft>
                          <a:spcPts val="0"/>
                        </a:spcAft>
                        <a:buNone/>
                      </a:pPr>
                      <a:r>
                        <a:rPr lang="en-US" sz="1200" b="0" u="sng" strike="noStrike" cap="none" dirty="0">
                          <a:solidFill>
                            <a:schemeClr val="tx1"/>
                          </a:solidFill>
                          <a:latin typeface="Times New Roman"/>
                          <a:ea typeface="Times New Roman"/>
                          <a:cs typeface="Times New Roman"/>
                          <a:sym typeface="Times New Roman"/>
                        </a:rPr>
                        <a:t>Inter</a:t>
                      </a:r>
                      <a:r>
                        <a:rPr lang="en-US" sz="1200" b="0" u="none" strike="noStrike" cap="none" dirty="0">
                          <a:solidFill>
                            <a:schemeClr val="tx1"/>
                          </a:solidFill>
                          <a:latin typeface="Times New Roman"/>
                          <a:ea typeface="Times New Roman"/>
                          <a:cs typeface="Times New Roman"/>
                          <a:sym typeface="Times New Roman"/>
                        </a:rPr>
                        <a:t>molecular forces in discussing physical properties (MP, BP, </a:t>
                      </a:r>
                      <a:r>
                        <a:rPr lang="en-US" sz="1200" b="0" u="none" strike="noStrike" cap="none" dirty="0" err="1">
                          <a:solidFill>
                            <a:schemeClr val="tx1"/>
                          </a:solidFill>
                          <a:latin typeface="Times New Roman"/>
                          <a:ea typeface="Times New Roman"/>
                          <a:cs typeface="Times New Roman"/>
                          <a:sym typeface="Times New Roman"/>
                        </a:rPr>
                        <a:t>etc</a:t>
                      </a:r>
                      <a:r>
                        <a:rPr lang="en-US" sz="1200" b="0" u="none" strike="noStrike" cap="none" dirty="0">
                          <a:solidFill>
                            <a:schemeClr val="tx1"/>
                          </a:solidFill>
                          <a:latin typeface="Times New Roman"/>
                          <a:ea typeface="Times New Roman"/>
                          <a:cs typeface="Times New Roman"/>
                          <a:sym typeface="Times New Roman"/>
                        </a:rPr>
                        <a: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sng" strike="noStrike" cap="none" dirty="0">
                          <a:latin typeface="Times New Roman"/>
                          <a:ea typeface="Times New Roman"/>
                          <a:cs typeface="Times New Roman"/>
                          <a:sym typeface="Times New Roman"/>
                        </a:rPr>
                        <a:t>Intra</a:t>
                      </a:r>
                      <a:r>
                        <a:rPr lang="en-US" sz="1200" b="0" u="none" strike="noStrike" cap="none" dirty="0">
                          <a:latin typeface="Times New Roman"/>
                          <a:ea typeface="Times New Roman"/>
                          <a:cs typeface="Times New Roman"/>
                          <a:sym typeface="Times New Roman"/>
                        </a:rPr>
                        <a:t>molecular forces (“bonds”) in discussing physical properties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Bonds are not broken and so intramolecular forces are not the determining factors (ref. 2018 #4a and 2019 #2c)</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Pressure is caused by the collision of gas particles with the walls of a container.</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Pressure is caused by the collision of gas particles.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Unclear wording – implies pressure is caused by gas particles colliding with each other not with the container (ref. 2019 #4c)</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Use R with corresponding units to those used in work (and correctly report final unit)</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R value with mismatched units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Units used in Ideal Gas Law must match units on the R value (ref. 2018 #4b and 2019 #2d)</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Comparison of </a:t>
                      </a:r>
                      <a:r>
                        <a:rPr lang="en-US" sz="1200" b="0" u="none" strike="noStrike" cap="none" dirty="0" err="1">
                          <a:solidFill>
                            <a:schemeClr val="tx1"/>
                          </a:solidFill>
                          <a:latin typeface="Times New Roman"/>
                          <a:ea typeface="Times New Roman"/>
                          <a:cs typeface="Times New Roman"/>
                          <a:sym typeface="Times New Roman"/>
                        </a:rPr>
                        <a:t>R</a:t>
                      </a:r>
                      <a:r>
                        <a:rPr lang="en-US" sz="1200" b="0" u="none" strike="noStrike" cap="none" baseline="-25000" dirty="0" err="1">
                          <a:solidFill>
                            <a:schemeClr val="tx1"/>
                          </a:solidFill>
                          <a:latin typeface="Times New Roman"/>
                          <a:ea typeface="Times New Roman"/>
                          <a:cs typeface="Times New Roman"/>
                          <a:sym typeface="Times New Roman"/>
                        </a:rPr>
                        <a:t>f</a:t>
                      </a:r>
                      <a:r>
                        <a:rPr lang="en-US" sz="1200" b="0" u="none" strike="noStrike" cap="none" dirty="0">
                          <a:solidFill>
                            <a:schemeClr val="tx1"/>
                          </a:solidFill>
                          <a:latin typeface="Times New Roman"/>
                          <a:ea typeface="Times New Roman"/>
                          <a:cs typeface="Times New Roman"/>
                          <a:sym typeface="Times New Roman"/>
                        </a:rPr>
                        <a:t> values in chromatography</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Comparison of absolute height of spots on chromatograms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Take into account a difference in the distance the solvent front travelled between different chromatograms (ref. 2017 #4)</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6"/>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Discussion of intermolecular forces between </a:t>
                      </a:r>
                      <a:r>
                        <a:rPr lang="en-US" sz="1200" b="0" u="none" strike="noStrike" cap="none" dirty="0" err="1">
                          <a:solidFill>
                            <a:schemeClr val="tx1"/>
                          </a:solidFill>
                          <a:latin typeface="Times New Roman"/>
                          <a:ea typeface="Times New Roman"/>
                          <a:cs typeface="Times New Roman"/>
                          <a:sym typeface="Times New Roman"/>
                        </a:rPr>
                        <a:t>analyte</a:t>
                      </a:r>
                      <a:r>
                        <a:rPr lang="en-US" sz="1200" b="0" u="none" strike="noStrike" cap="none" dirty="0">
                          <a:solidFill>
                            <a:schemeClr val="tx1"/>
                          </a:solidFill>
                          <a:latin typeface="Times New Roman"/>
                          <a:ea typeface="Times New Roman"/>
                          <a:cs typeface="Times New Roman"/>
                          <a:sym typeface="Times New Roman"/>
                        </a:rPr>
                        <a:t> molecules and stationary/mobile phases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Repulsions between </a:t>
                      </a:r>
                      <a:r>
                        <a:rPr lang="en-US" sz="1200" b="0" u="none" strike="noStrike" cap="none" dirty="0" err="1">
                          <a:latin typeface="Times New Roman"/>
                          <a:ea typeface="Times New Roman"/>
                          <a:cs typeface="Times New Roman"/>
                          <a:sym typeface="Times New Roman"/>
                        </a:rPr>
                        <a:t>analyte</a:t>
                      </a:r>
                      <a:r>
                        <a:rPr lang="en-US" sz="1200" b="0" u="none" strike="noStrike" cap="none" dirty="0">
                          <a:latin typeface="Times New Roman"/>
                          <a:ea typeface="Times New Roman"/>
                          <a:cs typeface="Times New Roman"/>
                          <a:sym typeface="Times New Roman"/>
                        </a:rPr>
                        <a:t> molecules and stationary/mobile phases</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The movement in chromatography is determined by the attraction for the stationary/mobile phase (ref. 2017 #4)</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7"/>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“Solution” when an ionic compound is dissolved in water</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“Liquid” instead of solution</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An ionic compound dissolved in water is a solution, not a liquid (the word liquid indicates a molten compound) (ref. 2019 #3e)</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8"/>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603"/>
        <p:cNvGrpSpPr/>
        <p:nvPr/>
      </p:nvGrpSpPr>
      <p:grpSpPr>
        <a:xfrm>
          <a:off x="0" y="0"/>
          <a:ext cx="0" cy="0"/>
          <a:chOff x="0" y="0"/>
          <a:chExt cx="0" cy="0"/>
        </a:xfrm>
      </p:grpSpPr>
      <p:sp>
        <p:nvSpPr>
          <p:cNvPr id="2604" name="Google Shape;2604;p22"/>
          <p:cNvSpPr txBox="1">
            <a:spLocks noGrp="1"/>
          </p:cNvSpPr>
          <p:nvPr>
            <p:ph type="title"/>
          </p:nvPr>
        </p:nvSpPr>
        <p:spPr>
          <a:xfrm>
            <a:off x="212147" y="231608"/>
            <a:ext cx="8395855" cy="60100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SzPct val="111111"/>
              <a:buNone/>
            </a:pPr>
            <a:r>
              <a:rPr lang="en-US" b="1" dirty="0"/>
              <a:t>Unit 4: Chemical Reactions</a:t>
            </a:r>
            <a:endParaRPr dirty="0"/>
          </a:p>
        </p:txBody>
      </p:sp>
      <p:graphicFrame>
        <p:nvGraphicFramePr>
          <p:cNvPr id="2605" name="Google Shape;2605;p22"/>
          <p:cNvGraphicFramePr/>
          <p:nvPr>
            <p:extLst>
              <p:ext uri="{D42A27DB-BD31-4B8C-83A1-F6EECF244321}">
                <p14:modId xmlns:p14="http://schemas.microsoft.com/office/powerpoint/2010/main" val="2081758913"/>
              </p:ext>
            </p:extLst>
          </p:nvPr>
        </p:nvGraphicFramePr>
        <p:xfrm>
          <a:off x="212147" y="1093677"/>
          <a:ext cx="8742275" cy="4456408"/>
        </p:xfrm>
        <a:graphic>
          <a:graphicData uri="http://schemas.openxmlformats.org/drawingml/2006/table">
            <a:tbl>
              <a:tblPr firstRow="1" firstCol="1" bandRow="1">
                <a:noFill/>
                <a:tableStyleId>{76E967D2-73EF-4B4E-AA14-45292BF0A093}</a:tableStyleId>
              </a:tblPr>
              <a:tblGrid>
                <a:gridCol w="3227225">
                  <a:extLst>
                    <a:ext uri="{9D8B030D-6E8A-4147-A177-3AD203B41FA5}">
                      <a16:colId xmlns:a16="http://schemas.microsoft.com/office/drawing/2014/main" val="20000"/>
                    </a:ext>
                  </a:extLst>
                </a:gridCol>
                <a:gridCol w="3027300">
                  <a:extLst>
                    <a:ext uri="{9D8B030D-6E8A-4147-A177-3AD203B41FA5}">
                      <a16:colId xmlns:a16="http://schemas.microsoft.com/office/drawing/2014/main" val="20001"/>
                    </a:ext>
                  </a:extLst>
                </a:gridCol>
                <a:gridCol w="2487750">
                  <a:extLst>
                    <a:ext uri="{9D8B030D-6E8A-4147-A177-3AD203B41FA5}">
                      <a16:colId xmlns:a16="http://schemas.microsoft.com/office/drawing/2014/main" val="20002"/>
                    </a:ext>
                  </a:extLst>
                </a:gridCol>
              </a:tblGrid>
              <a:tr h="293525">
                <a:tc>
                  <a:txBody>
                    <a:bodyPr/>
                    <a:lstStyle/>
                    <a:p>
                      <a:pPr marL="0" marR="0" lvl="0" indent="0" algn="l" rtl="0">
                        <a:lnSpc>
                          <a:spcPct val="107000"/>
                        </a:lnSpc>
                        <a:spcBef>
                          <a:spcPts val="0"/>
                        </a:spcBef>
                        <a:spcAft>
                          <a:spcPts val="0"/>
                        </a:spcAft>
                        <a:buNone/>
                      </a:pPr>
                      <a:r>
                        <a:rPr lang="en-US" sz="1800" b="1" u="none" strike="noStrike" cap="none" dirty="0"/>
                        <a:t>Write This…</a:t>
                      </a:r>
                      <a:endParaRPr sz="1800" b="1" u="none" strike="noStrike" cap="none" dirty="0">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…Not That!</a:t>
                      </a:r>
                      <a:endParaRPr sz="1800" b="1" u="none" strike="noStrike" cap="none">
                        <a:solidFill>
                          <a:srgbClr val="2E74B5"/>
                        </a:solidFill>
                        <a:latin typeface="Calibri"/>
                        <a:ea typeface="Calibri"/>
                        <a:cs typeface="Calibri"/>
                        <a:sym typeface="Calibri"/>
                      </a:endParaRPr>
                    </a:p>
                  </a:txBody>
                  <a:tcPr marL="25675" marR="25675" marT="0" marB="0"/>
                </a:tc>
                <a:tc>
                  <a:txBody>
                    <a:bodyPr/>
                    <a:lstStyle/>
                    <a:p>
                      <a:pPr marL="0" marR="0" lvl="0" indent="0" algn="l" rtl="0">
                        <a:lnSpc>
                          <a:spcPct val="107000"/>
                        </a:lnSpc>
                        <a:spcBef>
                          <a:spcPts val="0"/>
                        </a:spcBef>
                        <a:spcAft>
                          <a:spcPts val="0"/>
                        </a:spcAft>
                        <a:buNone/>
                      </a:pPr>
                      <a:r>
                        <a:rPr lang="en-US" sz="1800" u="none" strike="noStrike" cap="none"/>
                        <a:t>Rationale</a:t>
                      </a:r>
                      <a:endParaRPr sz="1800" b="1" u="none" strike="noStrike" cap="none">
                        <a:solidFill>
                          <a:srgbClr val="2E74B5"/>
                        </a:solidFill>
                        <a:latin typeface="Calibri"/>
                        <a:ea typeface="Calibri"/>
                        <a:cs typeface="Calibri"/>
                        <a:sym typeface="Calibri"/>
                      </a:endParaRPr>
                    </a:p>
                  </a:txBody>
                  <a:tcPr marL="25675" marR="25675" marT="0" marB="0"/>
                </a:tc>
                <a:extLst>
                  <a:ext uri="{0D108BD9-81ED-4DB2-BD59-A6C34878D82A}">
                    <a16:rowId xmlns:a16="http://schemas.microsoft.com/office/drawing/2014/main" val="10000"/>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Net ionic equations only containing species that change</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Aqueous ionic compounds in their undissociated form, spectator ions</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Including these is not a net ionic, it’s a molecular or complete ionic</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1"/>
                  </a:ext>
                </a:extLst>
              </a:tr>
              <a:tr h="44445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Polyatomic ions that are shown as a compound with the correct charge in solution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Polyatomic ions that are broken down into elemental ions in solution</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Polyatomic ions themselves do not dissociate in solution, they only dissociate from the other ion in an ionic compound</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2"/>
                  </a:ext>
                </a:extLst>
              </a:tr>
              <a:tr h="58707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Net ionic equations with correct species, ionic charges and stoichiometric coefficients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a:latin typeface="Times New Roman"/>
                          <a:ea typeface="Times New Roman"/>
                          <a:cs typeface="Times New Roman"/>
                          <a:sym typeface="Times New Roman"/>
                        </a:rPr>
                        <a:t>Net ionic equations that contain incorrect formulas or ions without associated charges or that are not stoichiometrically balanced</a:t>
                      </a:r>
                      <a:endParaRPr sz="1200" b="0" u="none" strike="noStrike" cap="none">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Net ionic equations must correctly represent the ions and other species (ref. 2018 #6a and 2019 #3a)</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3"/>
                  </a:ext>
                </a:extLst>
              </a:tr>
              <a:tr h="733900">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Determination of the concentration of an </a:t>
                      </a:r>
                      <a:r>
                        <a:rPr lang="en-US" sz="1200" b="0" u="none" strike="noStrike" cap="none" dirty="0" err="1">
                          <a:solidFill>
                            <a:schemeClr val="tx1"/>
                          </a:solidFill>
                          <a:latin typeface="Times New Roman"/>
                          <a:ea typeface="Times New Roman"/>
                          <a:cs typeface="Times New Roman"/>
                          <a:sym typeface="Times New Roman"/>
                        </a:rPr>
                        <a:t>analyte</a:t>
                      </a:r>
                      <a:r>
                        <a:rPr lang="en-US" sz="1200" b="0" u="none" strike="noStrike" cap="none" dirty="0">
                          <a:solidFill>
                            <a:schemeClr val="tx1"/>
                          </a:solidFill>
                          <a:latin typeface="Times New Roman"/>
                          <a:ea typeface="Times New Roman"/>
                          <a:cs typeface="Times New Roman"/>
                          <a:sym typeface="Times New Roman"/>
                        </a:rPr>
                        <a:t> in a titration that takes into account the stoichiometry of the reaction</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Applying M</a:t>
                      </a:r>
                      <a:r>
                        <a:rPr lang="en-US" sz="1200" b="0" u="none" strike="noStrike" cap="none" baseline="-25000" dirty="0">
                          <a:latin typeface="Times New Roman"/>
                          <a:ea typeface="Times New Roman"/>
                          <a:cs typeface="Times New Roman"/>
                          <a:sym typeface="Times New Roman"/>
                        </a:rPr>
                        <a:t>1</a:t>
                      </a:r>
                      <a:r>
                        <a:rPr lang="en-US" sz="1200" b="0" u="none" strike="noStrike" cap="none" dirty="0">
                          <a:latin typeface="Times New Roman"/>
                          <a:ea typeface="Times New Roman"/>
                          <a:cs typeface="Times New Roman"/>
                          <a:sym typeface="Times New Roman"/>
                        </a:rPr>
                        <a:t>V</a:t>
                      </a:r>
                      <a:r>
                        <a:rPr lang="en-US" sz="1200" b="0" u="none" strike="noStrike" cap="none" baseline="-25000" dirty="0">
                          <a:latin typeface="Times New Roman"/>
                          <a:ea typeface="Times New Roman"/>
                          <a:cs typeface="Times New Roman"/>
                          <a:sym typeface="Times New Roman"/>
                        </a:rPr>
                        <a:t>1</a:t>
                      </a:r>
                      <a:r>
                        <a:rPr lang="en-US" sz="1200" b="0" u="none" strike="noStrike" cap="none" dirty="0">
                          <a:latin typeface="Times New Roman"/>
                          <a:ea typeface="Times New Roman"/>
                          <a:cs typeface="Times New Roman"/>
                          <a:sym typeface="Times New Roman"/>
                        </a:rPr>
                        <a:t>=M</a:t>
                      </a:r>
                      <a:r>
                        <a:rPr lang="en-US" sz="1200" b="0" u="none" strike="noStrike" cap="none" baseline="-25000" dirty="0">
                          <a:latin typeface="Times New Roman"/>
                          <a:ea typeface="Times New Roman"/>
                          <a:cs typeface="Times New Roman"/>
                          <a:sym typeface="Times New Roman"/>
                        </a:rPr>
                        <a:t>2</a:t>
                      </a:r>
                      <a:r>
                        <a:rPr lang="en-US" sz="1200" b="0" u="none" strike="noStrike" cap="none" dirty="0">
                          <a:latin typeface="Times New Roman"/>
                          <a:ea typeface="Times New Roman"/>
                          <a:cs typeface="Times New Roman"/>
                          <a:sym typeface="Times New Roman"/>
                        </a:rPr>
                        <a:t>V</a:t>
                      </a:r>
                      <a:r>
                        <a:rPr lang="en-US" sz="1200" b="0" u="none" strike="noStrike" cap="none" baseline="-25000" dirty="0">
                          <a:latin typeface="Times New Roman"/>
                          <a:ea typeface="Times New Roman"/>
                          <a:cs typeface="Times New Roman"/>
                          <a:sym typeface="Times New Roman"/>
                        </a:rPr>
                        <a:t>2</a:t>
                      </a:r>
                      <a:r>
                        <a:rPr lang="en-US" sz="1200" b="0" u="none" strike="noStrike" cap="none" dirty="0">
                          <a:latin typeface="Times New Roman"/>
                          <a:ea typeface="Times New Roman"/>
                          <a:cs typeface="Times New Roman"/>
                          <a:sym typeface="Times New Roman"/>
                        </a:rPr>
                        <a:t> as a blanket method for determining concentration at an end point if the stoichiometry is not 1:1</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While acid-base titrations are often 1:1, not all titrations (especially REDOX titrations) follow this stoichiometry; in situations that are not 1:1, the stoichiometric ratios must be accounted for in calculations (ref. 2018 #3e)</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4"/>
                  </a:ext>
                </a:extLst>
              </a:tr>
              <a:tr h="587125">
                <a:tc>
                  <a:txBody>
                    <a:bodyPr/>
                    <a:lstStyle/>
                    <a:p>
                      <a:pPr marL="0" marR="0" lvl="0" indent="0" algn="l" rtl="0">
                        <a:lnSpc>
                          <a:spcPct val="107000"/>
                        </a:lnSpc>
                        <a:spcBef>
                          <a:spcPts val="0"/>
                        </a:spcBef>
                        <a:spcAft>
                          <a:spcPts val="0"/>
                        </a:spcAft>
                        <a:buNone/>
                      </a:pPr>
                      <a:r>
                        <a:rPr lang="en-US" sz="1200" b="0" u="none" strike="noStrike" cap="none" dirty="0">
                          <a:solidFill>
                            <a:schemeClr val="tx1"/>
                          </a:solidFill>
                          <a:latin typeface="Times New Roman"/>
                          <a:ea typeface="Times New Roman"/>
                          <a:cs typeface="Times New Roman"/>
                          <a:sym typeface="Times New Roman"/>
                        </a:rPr>
                        <a:t>Justification of whether a species is oxidized/reduced by referencing oxidation numbers</a:t>
                      </a:r>
                      <a:endParaRPr sz="1200" b="0" u="none" strike="noStrike" cap="none" dirty="0">
                        <a:solidFill>
                          <a:schemeClr val="tx1"/>
                        </a:solidFill>
                        <a:latin typeface="Calibri"/>
                        <a:ea typeface="Calibri"/>
                        <a:cs typeface="Calibri"/>
                        <a:sym typeface="Calibri"/>
                      </a:endParaRPr>
                    </a:p>
                  </a:txBody>
                  <a:tcPr marL="51425" marR="51425" marT="0" marB="0">
                    <a:solidFill>
                      <a:schemeClr val="bg2">
                        <a:lumMod val="25000"/>
                        <a:lumOff val="75000"/>
                      </a:schemeClr>
                    </a:solidFill>
                  </a:tcPr>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A justification of oxidation/reduction that uses charge on an ion  </a:t>
                      </a:r>
                      <a:endParaRPr sz="1200" b="0" u="none" strike="noStrike" cap="none" dirty="0">
                        <a:latin typeface="Calibri"/>
                        <a:ea typeface="Calibri"/>
                        <a:cs typeface="Calibri"/>
                        <a:sym typeface="Calibri"/>
                      </a:endParaRPr>
                    </a:p>
                  </a:txBody>
                  <a:tcPr marL="51425" marR="51425" marT="0" marB="0"/>
                </a:tc>
                <a:tc>
                  <a:txBody>
                    <a:bodyPr/>
                    <a:lstStyle/>
                    <a:p>
                      <a:pPr marL="0" marR="0" lvl="0" indent="0" algn="l" rtl="0">
                        <a:lnSpc>
                          <a:spcPct val="107000"/>
                        </a:lnSpc>
                        <a:spcBef>
                          <a:spcPts val="0"/>
                        </a:spcBef>
                        <a:spcAft>
                          <a:spcPts val="0"/>
                        </a:spcAft>
                        <a:buNone/>
                      </a:pPr>
                      <a:r>
                        <a:rPr lang="en-US" sz="1200" b="0" u="none" strike="noStrike" cap="none" dirty="0">
                          <a:latin typeface="Times New Roman"/>
                          <a:ea typeface="Times New Roman"/>
                          <a:cs typeface="Times New Roman"/>
                          <a:sym typeface="Times New Roman"/>
                        </a:rPr>
                        <a:t>Oxidation numbers are assigned to individual atoms in the reaction, and they are not automatically the same as the charge in a polyatomic ion (ref. 2019 #7a)</a:t>
                      </a:r>
                      <a:endParaRPr sz="2400" b="0" u="none" strike="noStrike" cap="none" dirty="0">
                        <a:latin typeface="Calibri"/>
                        <a:ea typeface="Calibri"/>
                        <a:cs typeface="Calibri"/>
                        <a:sym typeface="Calibri"/>
                      </a:endParaRPr>
                    </a:p>
                  </a:txBody>
                  <a:tcPr marL="51425" marR="51425" marT="0" marB="0"/>
                </a:tc>
                <a:extLst>
                  <a:ext uri="{0D108BD9-81ED-4DB2-BD59-A6C34878D82A}">
                    <a16:rowId xmlns:a16="http://schemas.microsoft.com/office/drawing/2014/main" val="10005"/>
                  </a:ext>
                </a:extLst>
              </a:tr>
            </a:tbl>
          </a:graphicData>
        </a:graphic>
      </p:graphicFrame>
    </p:spTree>
  </p:cSld>
  <p:clrMapOvr>
    <a:masterClrMapping/>
  </p:clrMapOvr>
</p:sld>
</file>

<file path=ppt/theme/theme1.xml><?xml version="1.0" encoding="utf-8"?>
<a:theme xmlns:a="http://schemas.openxmlformats.org/drawingml/2006/main" name="Advantage">
  <a:themeElements>
    <a:clrScheme name="Advantage">
      <a:dk1>
        <a:srgbClr val="000000"/>
      </a:dk1>
      <a:lt1>
        <a:srgbClr val="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TotalTime>
  <Words>4718</Words>
  <Application>Microsoft Office PowerPoint</Application>
  <PresentationFormat>On-screen Show (4:3)</PresentationFormat>
  <Paragraphs>426</Paragraphs>
  <Slides>18</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Noto Sans Symbols</vt:lpstr>
      <vt:lpstr>Calibri</vt:lpstr>
      <vt:lpstr>Arial</vt:lpstr>
      <vt:lpstr>Rockwell</vt:lpstr>
      <vt:lpstr>Times New Roman</vt:lpstr>
      <vt:lpstr>Advantage</vt:lpstr>
      <vt:lpstr>Write This, NOT That</vt:lpstr>
      <vt:lpstr>For All Questions</vt:lpstr>
      <vt:lpstr>For All Questions (cont.)</vt:lpstr>
      <vt:lpstr>For All Questions (cont.)</vt:lpstr>
      <vt:lpstr>Unit 1: Atomic Structure and Properties</vt:lpstr>
      <vt:lpstr>Unit 2: Molecular and Ionic Compound Structure  and Properties</vt:lpstr>
      <vt:lpstr>Unit 3: Intermolecular Forces and Properties</vt:lpstr>
      <vt:lpstr>Unit 3: Intermolecular Forces and Properties (cont.)</vt:lpstr>
      <vt:lpstr>Unit 4: Chemical Reactions</vt:lpstr>
      <vt:lpstr>Unit 5: Kinetics</vt:lpstr>
      <vt:lpstr>Unit 6: Thermodynamics</vt:lpstr>
      <vt:lpstr>Unit 7: Equilibrium</vt:lpstr>
      <vt:lpstr>Unit 7: Equilibrium (cont.)</vt:lpstr>
      <vt:lpstr>Unit 8: Acids and Bases</vt:lpstr>
      <vt:lpstr>Unit 9: Applications of Thermodynamics</vt:lpstr>
      <vt:lpstr>Unit 9: Applications of Thermodynamics (cont.)</vt:lpstr>
      <vt:lpstr>Project Contributors</vt:lpstr>
      <vt:lpstr>Project Contributors, Continued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 Revised Unit 1-9</dc:title>
  <dc:creator>Freeman, Brandie</dc:creator>
  <cp:lastModifiedBy>Farmer, Stephanie [DH]</cp:lastModifiedBy>
  <cp:revision>11</cp:revision>
  <dcterms:created xsi:type="dcterms:W3CDTF">2016-03-26T15:33:54Z</dcterms:created>
  <dcterms:modified xsi:type="dcterms:W3CDTF">2022-04-01T17:31:03Z</dcterms:modified>
</cp:coreProperties>
</file>