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Lst>
  <p:notesMasterIdLst>
    <p:notesMasterId r:id="rId20"/>
  </p:notesMasterIdLst>
  <p:sldIdLst>
    <p:sldId id="400" r:id="rId2"/>
    <p:sldId id="401" r:id="rId3"/>
    <p:sldId id="402" r:id="rId4"/>
    <p:sldId id="403" r:id="rId5"/>
    <p:sldId id="404" r:id="rId6"/>
    <p:sldId id="405" r:id="rId7"/>
    <p:sldId id="406" r:id="rId8"/>
    <p:sldId id="407" r:id="rId9"/>
    <p:sldId id="408" r:id="rId10"/>
    <p:sldId id="409" r:id="rId11"/>
    <p:sldId id="410" r:id="rId12"/>
    <p:sldId id="411" r:id="rId13"/>
    <p:sldId id="412" r:id="rId14"/>
    <p:sldId id="413" r:id="rId15"/>
    <p:sldId id="414" r:id="rId16"/>
    <p:sldId id="415" r:id="rId17"/>
    <p:sldId id="416" r:id="rId18"/>
    <p:sldId id="417" r:id="rId19"/>
  </p:sldIdLst>
  <p:sldSz cx="9144000" cy="6858000" type="screen4x3"/>
  <p:notesSz cx="6881813" cy="9296400"/>
  <p:embeddedFontLst>
    <p:embeddedFont>
      <p:font typeface="Calibri" panose="020F0502020204030204" pitchFamily="34" charset="0"/>
      <p:regular r:id="rId21"/>
      <p:bold r:id="rId22"/>
      <p:italic r:id="rId23"/>
      <p:boldItalic r:id="rId24"/>
    </p:embeddedFont>
    <p:embeddedFont>
      <p:font typeface="Rockwell" panose="02060603020205020403" pitchFamily="18"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94" roundtripDataSignature="AMtx7mgalPSiFZ4suY7jaG9YEUssuhoNT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6E967D2-73EF-4B4E-AA14-45292BF0A093}">
  <a:tblStyle styleId="{76E967D2-73EF-4B4E-AA14-45292BF0A093}" styleName="Table_0">
    <a:wholeTbl>
      <a:tcTxStyle b="off" i="off">
        <a:font>
          <a:latin typeface="Rockwell"/>
          <a:ea typeface="Rockwell"/>
          <a:cs typeface="Rockwel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AE7EA"/>
          </a:solidFill>
        </a:fill>
      </a:tcStyle>
    </a:wholeTbl>
    <a:band1H>
      <a:tcTxStyle b="off" i="off"/>
      <a:tcStyle>
        <a:tcBdr/>
        <a:fill>
          <a:solidFill>
            <a:srgbClr val="D2CCD2"/>
          </a:solidFill>
        </a:fill>
      </a:tcStyle>
    </a:band1H>
    <a:band2H>
      <a:tcTxStyle b="off" i="off"/>
      <a:tcStyle>
        <a:tcBdr/>
      </a:tcStyle>
    </a:band2H>
    <a:band1V>
      <a:tcTxStyle b="off" i="off"/>
      <a:tcStyle>
        <a:tcBdr/>
        <a:fill>
          <a:solidFill>
            <a:srgbClr val="D2CCD2"/>
          </a:solidFill>
        </a:fill>
      </a:tcStyle>
    </a:band1V>
    <a:band2V>
      <a:tcTxStyle b="off" i="off"/>
      <a:tcStyle>
        <a:tcBdr/>
      </a:tcStyle>
    </a:band2V>
    <a:lastCol>
      <a:tcTxStyle b="on" i="off">
        <a:font>
          <a:latin typeface="Rockwell"/>
          <a:ea typeface="Rockwell"/>
          <a:cs typeface="Rockwell"/>
        </a:font>
        <a:schemeClr val="lt1"/>
      </a:tcTxStyle>
      <a:tcStyle>
        <a:tcBdr/>
        <a:fill>
          <a:solidFill>
            <a:schemeClr val="accent1"/>
          </a:solidFill>
        </a:fill>
      </a:tcStyle>
    </a:lastCol>
    <a:firstCol>
      <a:tcTxStyle b="on" i="off">
        <a:font>
          <a:latin typeface="Rockwell"/>
          <a:ea typeface="Rockwell"/>
          <a:cs typeface="Rockwell"/>
        </a:font>
        <a:schemeClr val="lt1"/>
      </a:tcTxStyle>
      <a:tcStyle>
        <a:tcBdr/>
        <a:fill>
          <a:solidFill>
            <a:schemeClr val="accent1"/>
          </a:solidFill>
        </a:fill>
      </a:tcStyle>
    </a:firstCol>
    <a:lastRow>
      <a:tcTxStyle b="on" i="off">
        <a:font>
          <a:latin typeface="Rockwell"/>
          <a:ea typeface="Rockwell"/>
          <a:cs typeface="Rockwel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Rockwell"/>
          <a:ea typeface="Rockwell"/>
          <a:cs typeface="Rockwel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CBF214AD-BB0D-42A3-8889-67BAC7B379A8}" styleName="Table_1">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250" autoAdjust="0"/>
    <p:restoredTop sz="94660"/>
  </p:normalViewPr>
  <p:slideViewPr>
    <p:cSldViewPr snapToGrid="0">
      <p:cViewPr>
        <p:scale>
          <a:sx n="60" d="100"/>
          <a:sy n="60" d="100"/>
        </p:scale>
        <p:origin x="966" y="18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19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9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94"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19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8" Type="http://schemas.openxmlformats.org/officeDocument/2006/relationships/slide" Target="slides/slide7.xml"/><Relationship Id="rId19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82119" cy="464820"/>
          </a:xfrm>
          <a:prstGeom prst="rect">
            <a:avLst/>
          </a:prstGeom>
          <a:noFill/>
          <a:ln>
            <a:noFill/>
          </a:ln>
        </p:spPr>
        <p:txBody>
          <a:bodyPr spcFirstLastPara="1" wrap="square" lIns="92425" tIns="46200" rIns="92425" bIns="462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98102" y="0"/>
            <a:ext cx="2982119" cy="464820"/>
          </a:xfrm>
          <a:prstGeom prst="rect">
            <a:avLst/>
          </a:prstGeom>
          <a:noFill/>
          <a:ln>
            <a:noFill/>
          </a:ln>
        </p:spPr>
        <p:txBody>
          <a:bodyPr spcFirstLastPara="1" wrap="square" lIns="92425" tIns="46200" rIns="92425" bIns="462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2982119" cy="464820"/>
          </a:xfrm>
          <a:prstGeom prst="rect">
            <a:avLst/>
          </a:prstGeom>
          <a:noFill/>
          <a:ln>
            <a:noFill/>
          </a:ln>
        </p:spPr>
        <p:txBody>
          <a:bodyPr spcFirstLastPara="1" wrap="square" lIns="92425" tIns="46200" rIns="92425" bIns="462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98102" y="8829967"/>
            <a:ext cx="2982119" cy="464820"/>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4"/>
        <p:cNvGrpSpPr/>
        <p:nvPr/>
      </p:nvGrpSpPr>
      <p:grpSpPr>
        <a:xfrm>
          <a:off x="0" y="0"/>
          <a:ext cx="0" cy="0"/>
          <a:chOff x="0" y="0"/>
          <a:chExt cx="0" cy="0"/>
        </a:xfrm>
      </p:grpSpPr>
      <p:sp>
        <p:nvSpPr>
          <p:cNvPr id="2545" name="Google Shape;2545;p12:notes"/>
          <p:cNvSpPr txBox="1">
            <a:spLocks noGrp="1"/>
          </p:cNvSpPr>
          <p:nvPr>
            <p:ph type="body" idx="1"/>
          </p:nvPr>
        </p:nvSpPr>
        <p:spPr>
          <a:xfrm>
            <a:off x="688182" y="4415790"/>
            <a:ext cx="5505450" cy="418338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2546" name="Google Shape;2546;p12: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6"/>
        <p:cNvGrpSpPr/>
        <p:nvPr/>
      </p:nvGrpSpPr>
      <p:grpSpPr>
        <a:xfrm>
          <a:off x="0" y="0"/>
          <a:ext cx="0" cy="0"/>
          <a:chOff x="0" y="0"/>
          <a:chExt cx="0" cy="0"/>
        </a:xfrm>
      </p:grpSpPr>
      <p:sp>
        <p:nvSpPr>
          <p:cNvPr id="2607" name="Google Shape;2607;p23:notes"/>
          <p:cNvSpPr txBox="1">
            <a:spLocks noGrp="1"/>
          </p:cNvSpPr>
          <p:nvPr>
            <p:ph type="body" idx="1"/>
          </p:nvPr>
        </p:nvSpPr>
        <p:spPr>
          <a:xfrm>
            <a:off x="688182" y="4415790"/>
            <a:ext cx="5505450" cy="418338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2608" name="Google Shape;2608;p23: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2"/>
        <p:cNvGrpSpPr/>
        <p:nvPr/>
      </p:nvGrpSpPr>
      <p:grpSpPr>
        <a:xfrm>
          <a:off x="0" y="0"/>
          <a:ext cx="0" cy="0"/>
          <a:chOff x="0" y="0"/>
          <a:chExt cx="0" cy="0"/>
        </a:xfrm>
      </p:grpSpPr>
      <p:sp>
        <p:nvSpPr>
          <p:cNvPr id="2613" name="Google Shape;2613;p24:notes"/>
          <p:cNvSpPr txBox="1">
            <a:spLocks noGrp="1"/>
          </p:cNvSpPr>
          <p:nvPr>
            <p:ph type="body" idx="1"/>
          </p:nvPr>
        </p:nvSpPr>
        <p:spPr>
          <a:xfrm>
            <a:off x="688182" y="4415790"/>
            <a:ext cx="5505450" cy="418338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2614" name="Google Shape;2614;p24: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8"/>
        <p:cNvGrpSpPr/>
        <p:nvPr/>
      </p:nvGrpSpPr>
      <p:grpSpPr>
        <a:xfrm>
          <a:off x="0" y="0"/>
          <a:ext cx="0" cy="0"/>
          <a:chOff x="0" y="0"/>
          <a:chExt cx="0" cy="0"/>
        </a:xfrm>
      </p:grpSpPr>
      <p:sp>
        <p:nvSpPr>
          <p:cNvPr id="2619" name="Google Shape;2619;p25:notes"/>
          <p:cNvSpPr txBox="1">
            <a:spLocks noGrp="1"/>
          </p:cNvSpPr>
          <p:nvPr>
            <p:ph type="body" idx="1"/>
          </p:nvPr>
        </p:nvSpPr>
        <p:spPr>
          <a:xfrm>
            <a:off x="688182" y="4415790"/>
            <a:ext cx="5505450" cy="418338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2620" name="Google Shape;2620;p25: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4"/>
        <p:cNvGrpSpPr/>
        <p:nvPr/>
      </p:nvGrpSpPr>
      <p:grpSpPr>
        <a:xfrm>
          <a:off x="0" y="0"/>
          <a:ext cx="0" cy="0"/>
          <a:chOff x="0" y="0"/>
          <a:chExt cx="0" cy="0"/>
        </a:xfrm>
      </p:grpSpPr>
      <p:sp>
        <p:nvSpPr>
          <p:cNvPr id="2625" name="Google Shape;2625;p26:notes"/>
          <p:cNvSpPr txBox="1">
            <a:spLocks noGrp="1"/>
          </p:cNvSpPr>
          <p:nvPr>
            <p:ph type="body" idx="1"/>
          </p:nvPr>
        </p:nvSpPr>
        <p:spPr>
          <a:xfrm>
            <a:off x="688182" y="4415790"/>
            <a:ext cx="5505450" cy="418338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2626" name="Google Shape;2626;p26: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0"/>
        <p:cNvGrpSpPr/>
        <p:nvPr/>
      </p:nvGrpSpPr>
      <p:grpSpPr>
        <a:xfrm>
          <a:off x="0" y="0"/>
          <a:ext cx="0" cy="0"/>
          <a:chOff x="0" y="0"/>
          <a:chExt cx="0" cy="0"/>
        </a:xfrm>
      </p:grpSpPr>
      <p:sp>
        <p:nvSpPr>
          <p:cNvPr id="2631" name="Google Shape;2631;p27:notes"/>
          <p:cNvSpPr txBox="1">
            <a:spLocks noGrp="1"/>
          </p:cNvSpPr>
          <p:nvPr>
            <p:ph type="body" idx="1"/>
          </p:nvPr>
        </p:nvSpPr>
        <p:spPr>
          <a:xfrm>
            <a:off x="688182" y="4415790"/>
            <a:ext cx="5505450" cy="418338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2632" name="Google Shape;2632;p27: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6"/>
        <p:cNvGrpSpPr/>
        <p:nvPr/>
      </p:nvGrpSpPr>
      <p:grpSpPr>
        <a:xfrm>
          <a:off x="0" y="0"/>
          <a:ext cx="0" cy="0"/>
          <a:chOff x="0" y="0"/>
          <a:chExt cx="0" cy="0"/>
        </a:xfrm>
      </p:grpSpPr>
      <p:sp>
        <p:nvSpPr>
          <p:cNvPr id="2637" name="Google Shape;2637;p31:notes"/>
          <p:cNvSpPr txBox="1">
            <a:spLocks noGrp="1"/>
          </p:cNvSpPr>
          <p:nvPr>
            <p:ph type="body" idx="1"/>
          </p:nvPr>
        </p:nvSpPr>
        <p:spPr>
          <a:xfrm>
            <a:off x="688182" y="4415790"/>
            <a:ext cx="5505450" cy="418338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2638" name="Google Shape;2638;p31: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2"/>
        <p:cNvGrpSpPr/>
        <p:nvPr/>
      </p:nvGrpSpPr>
      <p:grpSpPr>
        <a:xfrm>
          <a:off x="0" y="0"/>
          <a:ext cx="0" cy="0"/>
          <a:chOff x="0" y="0"/>
          <a:chExt cx="0" cy="0"/>
        </a:xfrm>
      </p:grpSpPr>
      <p:sp>
        <p:nvSpPr>
          <p:cNvPr id="2643" name="Google Shape;2643;p34:notes"/>
          <p:cNvSpPr txBox="1">
            <a:spLocks noGrp="1"/>
          </p:cNvSpPr>
          <p:nvPr>
            <p:ph type="body" idx="1"/>
          </p:nvPr>
        </p:nvSpPr>
        <p:spPr>
          <a:xfrm>
            <a:off x="688182" y="4415790"/>
            <a:ext cx="5505450" cy="418338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2644" name="Google Shape;2644;p34: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8"/>
        <p:cNvGrpSpPr/>
        <p:nvPr/>
      </p:nvGrpSpPr>
      <p:grpSpPr>
        <a:xfrm>
          <a:off x="0" y="0"/>
          <a:ext cx="0" cy="0"/>
          <a:chOff x="0" y="0"/>
          <a:chExt cx="0" cy="0"/>
        </a:xfrm>
      </p:grpSpPr>
      <p:sp>
        <p:nvSpPr>
          <p:cNvPr id="2649" name="Google Shape;2649;g72675ba77d_295_0: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0" name="Google Shape;2650;g72675ba77d_295_0:notes"/>
          <p:cNvSpPr txBox="1">
            <a:spLocks noGrp="1"/>
          </p:cNvSpPr>
          <p:nvPr>
            <p:ph type="body" idx="1"/>
          </p:nvPr>
        </p:nvSpPr>
        <p:spPr>
          <a:xfrm>
            <a:off x="688182" y="4415790"/>
            <a:ext cx="5505600" cy="4183500"/>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endParaRPr/>
          </a:p>
        </p:txBody>
      </p:sp>
      <p:sp>
        <p:nvSpPr>
          <p:cNvPr id="2651" name="Google Shape;2651;g72675ba77d_295_0:notes"/>
          <p:cNvSpPr txBox="1">
            <a:spLocks noGrp="1"/>
          </p:cNvSpPr>
          <p:nvPr>
            <p:ph type="sldNum" idx="12"/>
          </p:nvPr>
        </p:nvSpPr>
        <p:spPr>
          <a:xfrm>
            <a:off x="3898102" y="8829967"/>
            <a:ext cx="2982000" cy="46470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7"/>
        <p:cNvGrpSpPr/>
        <p:nvPr/>
      </p:nvGrpSpPr>
      <p:grpSpPr>
        <a:xfrm>
          <a:off x="0" y="0"/>
          <a:ext cx="0" cy="0"/>
          <a:chOff x="0" y="0"/>
          <a:chExt cx="0" cy="0"/>
        </a:xfrm>
      </p:grpSpPr>
      <p:sp>
        <p:nvSpPr>
          <p:cNvPr id="2658" name="Google Shape;2658;g72675ba77d_295_7: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9" name="Google Shape;2659;g72675ba77d_295_7:notes"/>
          <p:cNvSpPr txBox="1">
            <a:spLocks noGrp="1"/>
          </p:cNvSpPr>
          <p:nvPr>
            <p:ph type="body" idx="1"/>
          </p:nvPr>
        </p:nvSpPr>
        <p:spPr>
          <a:xfrm>
            <a:off x="688182" y="4415790"/>
            <a:ext cx="5505600" cy="4183500"/>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endParaRPr/>
          </a:p>
        </p:txBody>
      </p:sp>
      <p:sp>
        <p:nvSpPr>
          <p:cNvPr id="2660" name="Google Shape;2660;g72675ba77d_295_7:notes"/>
          <p:cNvSpPr txBox="1">
            <a:spLocks noGrp="1"/>
          </p:cNvSpPr>
          <p:nvPr>
            <p:ph type="sldNum" idx="12"/>
          </p:nvPr>
        </p:nvSpPr>
        <p:spPr>
          <a:xfrm>
            <a:off x="3898102" y="8829967"/>
            <a:ext cx="2982000" cy="46470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18</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0"/>
        <p:cNvGrpSpPr/>
        <p:nvPr/>
      </p:nvGrpSpPr>
      <p:grpSpPr>
        <a:xfrm>
          <a:off x="0" y="0"/>
          <a:ext cx="0" cy="0"/>
          <a:chOff x="0" y="0"/>
          <a:chExt cx="0" cy="0"/>
        </a:xfrm>
      </p:grpSpPr>
      <p:sp>
        <p:nvSpPr>
          <p:cNvPr id="2551" name="Google Shape;2551;p15:notes"/>
          <p:cNvSpPr txBox="1">
            <a:spLocks noGrp="1"/>
          </p:cNvSpPr>
          <p:nvPr>
            <p:ph type="body" idx="1"/>
          </p:nvPr>
        </p:nvSpPr>
        <p:spPr>
          <a:xfrm>
            <a:off x="688182" y="4415790"/>
            <a:ext cx="5505450" cy="418338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2552" name="Google Shape;2552;p15: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6"/>
        <p:cNvGrpSpPr/>
        <p:nvPr/>
      </p:nvGrpSpPr>
      <p:grpSpPr>
        <a:xfrm>
          <a:off x="0" y="0"/>
          <a:ext cx="0" cy="0"/>
          <a:chOff x="0" y="0"/>
          <a:chExt cx="0" cy="0"/>
        </a:xfrm>
      </p:grpSpPr>
      <p:sp>
        <p:nvSpPr>
          <p:cNvPr id="2557" name="Google Shape;2557;p16:notes"/>
          <p:cNvSpPr txBox="1">
            <a:spLocks noGrp="1"/>
          </p:cNvSpPr>
          <p:nvPr>
            <p:ph type="body" idx="1"/>
          </p:nvPr>
        </p:nvSpPr>
        <p:spPr>
          <a:xfrm>
            <a:off x="688182" y="4415790"/>
            <a:ext cx="5505450" cy="418338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2558" name="Google Shape;2558;p16: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6"/>
        <p:cNvGrpSpPr/>
        <p:nvPr/>
      </p:nvGrpSpPr>
      <p:grpSpPr>
        <a:xfrm>
          <a:off x="0" y="0"/>
          <a:ext cx="0" cy="0"/>
          <a:chOff x="0" y="0"/>
          <a:chExt cx="0" cy="0"/>
        </a:xfrm>
      </p:grpSpPr>
      <p:sp>
        <p:nvSpPr>
          <p:cNvPr id="2567" name="Google Shape;2567;p17:notes"/>
          <p:cNvSpPr txBox="1">
            <a:spLocks noGrp="1"/>
          </p:cNvSpPr>
          <p:nvPr>
            <p:ph type="body" idx="1"/>
          </p:nvPr>
        </p:nvSpPr>
        <p:spPr>
          <a:xfrm>
            <a:off x="688182" y="4415790"/>
            <a:ext cx="5505450" cy="418338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2568" name="Google Shape;2568;p17: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6"/>
        <p:cNvGrpSpPr/>
        <p:nvPr/>
      </p:nvGrpSpPr>
      <p:grpSpPr>
        <a:xfrm>
          <a:off x="0" y="0"/>
          <a:ext cx="0" cy="0"/>
          <a:chOff x="0" y="0"/>
          <a:chExt cx="0" cy="0"/>
        </a:xfrm>
      </p:grpSpPr>
      <p:sp>
        <p:nvSpPr>
          <p:cNvPr id="2577" name="Google Shape;2577;p18:notes"/>
          <p:cNvSpPr txBox="1">
            <a:spLocks noGrp="1"/>
          </p:cNvSpPr>
          <p:nvPr>
            <p:ph type="body" idx="1"/>
          </p:nvPr>
        </p:nvSpPr>
        <p:spPr>
          <a:xfrm>
            <a:off x="688182" y="4415790"/>
            <a:ext cx="5505450" cy="418338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2578" name="Google Shape;2578;p18: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2"/>
        <p:cNvGrpSpPr/>
        <p:nvPr/>
      </p:nvGrpSpPr>
      <p:grpSpPr>
        <a:xfrm>
          <a:off x="0" y="0"/>
          <a:ext cx="0" cy="0"/>
          <a:chOff x="0" y="0"/>
          <a:chExt cx="0" cy="0"/>
        </a:xfrm>
      </p:grpSpPr>
      <p:sp>
        <p:nvSpPr>
          <p:cNvPr id="2583" name="Google Shape;2583;p19:notes"/>
          <p:cNvSpPr txBox="1">
            <a:spLocks noGrp="1"/>
          </p:cNvSpPr>
          <p:nvPr>
            <p:ph type="body" idx="1"/>
          </p:nvPr>
        </p:nvSpPr>
        <p:spPr>
          <a:xfrm>
            <a:off x="688182" y="4415790"/>
            <a:ext cx="5505450" cy="418338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2584" name="Google Shape;2584;p19: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8"/>
        <p:cNvGrpSpPr/>
        <p:nvPr/>
      </p:nvGrpSpPr>
      <p:grpSpPr>
        <a:xfrm>
          <a:off x="0" y="0"/>
          <a:ext cx="0" cy="0"/>
          <a:chOff x="0" y="0"/>
          <a:chExt cx="0" cy="0"/>
        </a:xfrm>
      </p:grpSpPr>
      <p:sp>
        <p:nvSpPr>
          <p:cNvPr id="2589" name="Google Shape;2589;p20:notes"/>
          <p:cNvSpPr txBox="1">
            <a:spLocks noGrp="1"/>
          </p:cNvSpPr>
          <p:nvPr>
            <p:ph type="body" idx="1"/>
          </p:nvPr>
        </p:nvSpPr>
        <p:spPr>
          <a:xfrm>
            <a:off x="688182" y="4415790"/>
            <a:ext cx="5505450" cy="418338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2590" name="Google Shape;2590;p20: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4"/>
        <p:cNvGrpSpPr/>
        <p:nvPr/>
      </p:nvGrpSpPr>
      <p:grpSpPr>
        <a:xfrm>
          <a:off x="0" y="0"/>
          <a:ext cx="0" cy="0"/>
          <a:chOff x="0" y="0"/>
          <a:chExt cx="0" cy="0"/>
        </a:xfrm>
      </p:grpSpPr>
      <p:sp>
        <p:nvSpPr>
          <p:cNvPr id="2595" name="Google Shape;2595;p21:notes"/>
          <p:cNvSpPr txBox="1">
            <a:spLocks noGrp="1"/>
          </p:cNvSpPr>
          <p:nvPr>
            <p:ph type="body" idx="1"/>
          </p:nvPr>
        </p:nvSpPr>
        <p:spPr>
          <a:xfrm>
            <a:off x="688182" y="4415790"/>
            <a:ext cx="5505450" cy="418338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2596" name="Google Shape;2596;p21: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0"/>
        <p:cNvGrpSpPr/>
        <p:nvPr/>
      </p:nvGrpSpPr>
      <p:grpSpPr>
        <a:xfrm>
          <a:off x="0" y="0"/>
          <a:ext cx="0" cy="0"/>
          <a:chOff x="0" y="0"/>
          <a:chExt cx="0" cy="0"/>
        </a:xfrm>
      </p:grpSpPr>
      <p:sp>
        <p:nvSpPr>
          <p:cNvPr id="2601" name="Google Shape;2601;p22:notes"/>
          <p:cNvSpPr txBox="1">
            <a:spLocks noGrp="1"/>
          </p:cNvSpPr>
          <p:nvPr>
            <p:ph type="body" idx="1"/>
          </p:nvPr>
        </p:nvSpPr>
        <p:spPr>
          <a:xfrm>
            <a:off x="688182" y="4415790"/>
            <a:ext cx="5505450" cy="418338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2602" name="Google Shape;2602;p22: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40"/>
        <p:cNvGrpSpPr/>
        <p:nvPr/>
      </p:nvGrpSpPr>
      <p:grpSpPr>
        <a:xfrm>
          <a:off x="0" y="0"/>
          <a:ext cx="0" cy="0"/>
          <a:chOff x="0" y="0"/>
          <a:chExt cx="0" cy="0"/>
        </a:xfrm>
      </p:grpSpPr>
      <p:sp>
        <p:nvSpPr>
          <p:cNvPr id="241" name="Google Shape;241;g724b250972_0_3359"/>
          <p:cNvSpPr/>
          <p:nvPr/>
        </p:nvSpPr>
        <p:spPr>
          <a:xfrm>
            <a:off x="658907" y="228600"/>
            <a:ext cx="8200800" cy="63453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ckwell"/>
              <a:ea typeface="Rockwell"/>
              <a:cs typeface="Rockwell"/>
              <a:sym typeface="Rockwell"/>
            </a:endParaRPr>
          </a:p>
        </p:txBody>
      </p:sp>
      <p:sp>
        <p:nvSpPr>
          <p:cNvPr id="242" name="Google Shape;242;g724b250972_0_3359"/>
          <p:cNvSpPr txBox="1">
            <a:spLocks noGrp="1"/>
          </p:cNvSpPr>
          <p:nvPr>
            <p:ph type="title"/>
          </p:nvPr>
        </p:nvSpPr>
        <p:spPr>
          <a:xfrm>
            <a:off x="2286000" y="3124200"/>
            <a:ext cx="5638800" cy="13620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lt1"/>
              </a:buClr>
              <a:buSzPts val="3200"/>
              <a:buFont typeface="Rockwell"/>
              <a:buNone/>
              <a:defRPr sz="3200" b="0"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3" name="Google Shape;243;g724b250972_0_3359"/>
          <p:cNvSpPr txBox="1">
            <a:spLocks noGrp="1"/>
          </p:cNvSpPr>
          <p:nvPr>
            <p:ph type="body" idx="1"/>
          </p:nvPr>
        </p:nvSpPr>
        <p:spPr>
          <a:xfrm>
            <a:off x="2286000" y="4495800"/>
            <a:ext cx="5638800" cy="15003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300"/>
              </a:spcBef>
              <a:spcAft>
                <a:spcPts val="0"/>
              </a:spcAft>
              <a:buSzPts val="1050"/>
              <a:buNone/>
              <a:defRPr sz="1400" cap="none">
                <a:solidFill>
                  <a:schemeClr val="lt1"/>
                </a:solidFill>
              </a:defRPr>
            </a:lvl1pPr>
            <a:lvl2pPr marL="914400" lvl="1" indent="-228600" algn="l">
              <a:lnSpc>
                <a:spcPct val="100000"/>
              </a:lnSpc>
              <a:spcBef>
                <a:spcPts val="600"/>
              </a:spcBef>
              <a:spcAft>
                <a:spcPts val="0"/>
              </a:spcAft>
              <a:buSzPts val="1350"/>
              <a:buNone/>
              <a:defRPr sz="1800">
                <a:solidFill>
                  <a:srgbClr val="888888"/>
                </a:solidFill>
              </a:defRPr>
            </a:lvl2pPr>
            <a:lvl3pPr marL="1371600" lvl="2" indent="-228600" algn="l">
              <a:lnSpc>
                <a:spcPct val="100000"/>
              </a:lnSpc>
              <a:spcBef>
                <a:spcPts val="600"/>
              </a:spcBef>
              <a:spcAft>
                <a:spcPts val="0"/>
              </a:spcAft>
              <a:buSzPts val="1200"/>
              <a:buNone/>
              <a:defRPr sz="1600">
                <a:solidFill>
                  <a:srgbClr val="888888"/>
                </a:solidFill>
              </a:defRPr>
            </a:lvl3pPr>
            <a:lvl4pPr marL="1828800" lvl="3" indent="-228600" algn="l">
              <a:lnSpc>
                <a:spcPct val="100000"/>
              </a:lnSpc>
              <a:spcBef>
                <a:spcPts val="600"/>
              </a:spcBef>
              <a:spcAft>
                <a:spcPts val="0"/>
              </a:spcAft>
              <a:buSzPts val="1050"/>
              <a:buNone/>
              <a:defRPr sz="1400">
                <a:solidFill>
                  <a:srgbClr val="888888"/>
                </a:solidFill>
              </a:defRPr>
            </a:lvl4pPr>
            <a:lvl5pPr marL="2286000" lvl="4" indent="-228600" algn="l">
              <a:lnSpc>
                <a:spcPct val="100000"/>
              </a:lnSpc>
              <a:spcBef>
                <a:spcPts val="600"/>
              </a:spcBef>
              <a:spcAft>
                <a:spcPts val="0"/>
              </a:spcAft>
              <a:buSzPts val="1050"/>
              <a:buNone/>
              <a:defRPr sz="1400">
                <a:solidFill>
                  <a:srgbClr val="888888"/>
                </a:solidFill>
              </a:defRPr>
            </a:lvl5pPr>
            <a:lvl6pPr marL="2743200" lvl="5" indent="-228600" algn="l">
              <a:lnSpc>
                <a:spcPct val="100000"/>
              </a:lnSpc>
              <a:spcBef>
                <a:spcPts val="280"/>
              </a:spcBef>
              <a:spcAft>
                <a:spcPts val="0"/>
              </a:spcAft>
              <a:buSzPts val="1050"/>
              <a:buNone/>
              <a:defRPr sz="1400">
                <a:solidFill>
                  <a:srgbClr val="888888"/>
                </a:solidFill>
              </a:defRPr>
            </a:lvl6pPr>
            <a:lvl7pPr marL="3200400" lvl="6" indent="-228600" algn="l">
              <a:lnSpc>
                <a:spcPct val="100000"/>
              </a:lnSpc>
              <a:spcBef>
                <a:spcPts val="280"/>
              </a:spcBef>
              <a:spcAft>
                <a:spcPts val="0"/>
              </a:spcAft>
              <a:buSzPts val="1050"/>
              <a:buNone/>
              <a:defRPr sz="1400">
                <a:solidFill>
                  <a:srgbClr val="888888"/>
                </a:solidFill>
              </a:defRPr>
            </a:lvl7pPr>
            <a:lvl8pPr marL="3657600" lvl="7" indent="-228600" algn="l">
              <a:lnSpc>
                <a:spcPct val="100000"/>
              </a:lnSpc>
              <a:spcBef>
                <a:spcPts val="280"/>
              </a:spcBef>
              <a:spcAft>
                <a:spcPts val="0"/>
              </a:spcAft>
              <a:buSzPts val="1050"/>
              <a:buNone/>
              <a:defRPr sz="1400">
                <a:solidFill>
                  <a:srgbClr val="888888"/>
                </a:solidFill>
              </a:defRPr>
            </a:lvl8pPr>
            <a:lvl9pPr marL="4114800" lvl="8" indent="-228600" algn="l">
              <a:lnSpc>
                <a:spcPct val="100000"/>
              </a:lnSpc>
              <a:spcBef>
                <a:spcPts val="280"/>
              </a:spcBef>
              <a:spcAft>
                <a:spcPts val="0"/>
              </a:spcAft>
              <a:buSzPts val="1050"/>
              <a:buNone/>
              <a:defRPr sz="1400">
                <a:solidFill>
                  <a:srgbClr val="888888"/>
                </a:solidFill>
              </a:defRPr>
            </a:lvl9pPr>
          </a:lstStyle>
          <a:p>
            <a:endParaRPr/>
          </a:p>
        </p:txBody>
      </p:sp>
      <p:sp>
        <p:nvSpPr>
          <p:cNvPr id="244" name="Google Shape;244;g724b250972_0_3359"/>
          <p:cNvSpPr txBox="1">
            <a:spLocks noGrp="1"/>
          </p:cNvSpPr>
          <p:nvPr>
            <p:ph type="dt" idx="10"/>
          </p:nvPr>
        </p:nvSpPr>
        <p:spPr>
          <a:xfrm>
            <a:off x="658906" y="6248774"/>
            <a:ext cx="1474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5" name="Google Shape;245;g724b250972_0_3359"/>
          <p:cNvSpPr txBox="1">
            <a:spLocks noGrp="1"/>
          </p:cNvSpPr>
          <p:nvPr>
            <p:ph type="ftr" idx="11"/>
          </p:nvPr>
        </p:nvSpPr>
        <p:spPr>
          <a:xfrm>
            <a:off x="2286000" y="6248774"/>
            <a:ext cx="5638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6" name="Google Shape;246;g724b250972_0_3359"/>
          <p:cNvSpPr txBox="1">
            <a:spLocks noGrp="1"/>
          </p:cNvSpPr>
          <p:nvPr>
            <p:ph type="sldNum" idx="12"/>
          </p:nvPr>
        </p:nvSpPr>
        <p:spPr>
          <a:xfrm>
            <a:off x="8305800" y="6248774"/>
            <a:ext cx="554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
        <p:nvSpPr>
          <p:cNvPr id="247" name="Google Shape;247;g724b250972_0_3359"/>
          <p:cNvSpPr txBox="1"/>
          <p:nvPr/>
        </p:nvSpPr>
        <p:spPr>
          <a:xfrm>
            <a:off x="2003612" y="3110754"/>
            <a:ext cx="261000" cy="615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rgbClr val="B86EB8"/>
                </a:solidFill>
                <a:latin typeface="Rockwell"/>
                <a:ea typeface="Rockwell"/>
                <a:cs typeface="Rockwell"/>
                <a:sym typeface="Rockwell"/>
              </a:rPr>
              <a:t>+</a:t>
            </a:r>
            <a:endParaRPr sz="1400" b="0" i="0" u="none" strike="noStrike" cap="none">
              <a:solidFill>
                <a:srgbClr val="000000"/>
              </a:solidFill>
              <a:latin typeface="Arial"/>
              <a:ea typeface="Arial"/>
              <a:cs typeface="Arial"/>
              <a:sym typeface="Arial"/>
            </a:endParaRPr>
          </a:p>
        </p:txBody>
      </p:sp>
      <p:sp>
        <p:nvSpPr>
          <p:cNvPr id="248" name="Google Shape;248;g724b250972_0_3359"/>
          <p:cNvSpPr/>
          <p:nvPr/>
        </p:nvSpPr>
        <p:spPr>
          <a:xfrm>
            <a:off x="285750" y="228600"/>
            <a:ext cx="212700" cy="63453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ckwell"/>
              <a:ea typeface="Rockwell"/>
              <a:cs typeface="Rockwell"/>
              <a:sym typeface="Rockwe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8_4 Content">
  <p:cSld name="8_4 Content">
    <p:spTree>
      <p:nvGrpSpPr>
        <p:cNvPr id="1" name="Shape 345"/>
        <p:cNvGrpSpPr/>
        <p:nvPr/>
      </p:nvGrpSpPr>
      <p:grpSpPr>
        <a:xfrm>
          <a:off x="0" y="0"/>
          <a:ext cx="0" cy="0"/>
          <a:chOff x="0" y="0"/>
          <a:chExt cx="0" cy="0"/>
        </a:xfrm>
      </p:grpSpPr>
      <p:sp>
        <p:nvSpPr>
          <p:cNvPr id="346" name="Google Shape;346;p43"/>
          <p:cNvSpPr txBox="1">
            <a:spLocks noGrp="1"/>
          </p:cNvSpPr>
          <p:nvPr>
            <p:ph type="title"/>
          </p:nvPr>
        </p:nvSpPr>
        <p:spPr>
          <a:xfrm>
            <a:off x="498474" y="484094"/>
            <a:ext cx="7556400" cy="1116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7" name="Google Shape;347;p43"/>
          <p:cNvSpPr txBox="1">
            <a:spLocks noGrp="1"/>
          </p:cNvSpPr>
          <p:nvPr>
            <p:ph type="dt" idx="10"/>
          </p:nvPr>
        </p:nvSpPr>
        <p:spPr>
          <a:xfrm>
            <a:off x="6795247" y="6423585"/>
            <a:ext cx="21336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8" name="Google Shape;348;p43"/>
          <p:cNvSpPr txBox="1">
            <a:spLocks noGrp="1"/>
          </p:cNvSpPr>
          <p:nvPr>
            <p:ph type="ftr" idx="11"/>
          </p:nvPr>
        </p:nvSpPr>
        <p:spPr>
          <a:xfrm>
            <a:off x="201706" y="6423585"/>
            <a:ext cx="61230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9" name="Google Shape;349;p43"/>
          <p:cNvSpPr txBox="1">
            <a:spLocks noGrp="1"/>
          </p:cNvSpPr>
          <p:nvPr>
            <p:ph type="sldNum" idx="12"/>
          </p:nvPr>
        </p:nvSpPr>
        <p:spPr>
          <a:xfrm>
            <a:off x="8305800" y="242234"/>
            <a:ext cx="554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a:lvl1pPr>
            <a:lvl2pPr marL="0" marR="0" lvl="1" indent="0" algn="r">
              <a:lnSpc>
                <a:spcPct val="100000"/>
              </a:lnSpc>
              <a:spcBef>
                <a:spcPts val="0"/>
              </a:spcBef>
              <a:spcAft>
                <a:spcPts val="0"/>
              </a:spcAft>
              <a:buClr>
                <a:srgbClr val="000000"/>
              </a:buClr>
              <a:buSzPts val="1400"/>
              <a:buFont typeface="Arial"/>
              <a:buNone/>
              <a:defRPr/>
            </a:lvl2pPr>
            <a:lvl3pPr marL="0" marR="0" lvl="2" indent="0" algn="r">
              <a:lnSpc>
                <a:spcPct val="100000"/>
              </a:lnSpc>
              <a:spcBef>
                <a:spcPts val="0"/>
              </a:spcBef>
              <a:spcAft>
                <a:spcPts val="0"/>
              </a:spcAft>
              <a:buClr>
                <a:srgbClr val="000000"/>
              </a:buClr>
              <a:buSzPts val="1400"/>
              <a:buFont typeface="Arial"/>
              <a:buNone/>
              <a:defRPr/>
            </a:lvl3pPr>
            <a:lvl4pPr marL="0" marR="0" lvl="3" indent="0" algn="r">
              <a:lnSpc>
                <a:spcPct val="100000"/>
              </a:lnSpc>
              <a:spcBef>
                <a:spcPts val="0"/>
              </a:spcBef>
              <a:spcAft>
                <a:spcPts val="0"/>
              </a:spcAft>
              <a:buClr>
                <a:srgbClr val="000000"/>
              </a:buClr>
              <a:buSzPts val="1400"/>
              <a:buFont typeface="Arial"/>
              <a:buNone/>
              <a:defRPr/>
            </a:lvl4pPr>
            <a:lvl5pPr marL="0" marR="0" lvl="4" indent="0" algn="r">
              <a:lnSpc>
                <a:spcPct val="100000"/>
              </a:lnSpc>
              <a:spcBef>
                <a:spcPts val="0"/>
              </a:spcBef>
              <a:spcAft>
                <a:spcPts val="0"/>
              </a:spcAft>
              <a:buClr>
                <a:srgbClr val="000000"/>
              </a:buClr>
              <a:buSzPts val="1400"/>
              <a:buFont typeface="Arial"/>
              <a:buNone/>
              <a:defRPr/>
            </a:lvl5pPr>
            <a:lvl6pPr marL="0" marR="0" lvl="5" indent="0" algn="r">
              <a:lnSpc>
                <a:spcPct val="100000"/>
              </a:lnSpc>
              <a:spcBef>
                <a:spcPts val="0"/>
              </a:spcBef>
              <a:spcAft>
                <a:spcPts val="0"/>
              </a:spcAft>
              <a:buClr>
                <a:srgbClr val="000000"/>
              </a:buClr>
              <a:buSzPts val="1400"/>
              <a:buFont typeface="Arial"/>
              <a:buNone/>
              <a:defRPr/>
            </a:lvl6pPr>
            <a:lvl7pPr marL="0" marR="0" lvl="6" indent="0" algn="r">
              <a:lnSpc>
                <a:spcPct val="100000"/>
              </a:lnSpc>
              <a:spcBef>
                <a:spcPts val="0"/>
              </a:spcBef>
              <a:spcAft>
                <a:spcPts val="0"/>
              </a:spcAft>
              <a:buClr>
                <a:srgbClr val="000000"/>
              </a:buClr>
              <a:buSzPts val="1400"/>
              <a:buFont typeface="Arial"/>
              <a:buNone/>
              <a:defRPr/>
            </a:lvl7pPr>
            <a:lvl8pPr marL="0" marR="0" lvl="7" indent="0" algn="r">
              <a:lnSpc>
                <a:spcPct val="100000"/>
              </a:lnSpc>
              <a:spcBef>
                <a:spcPts val="0"/>
              </a:spcBef>
              <a:spcAft>
                <a:spcPts val="0"/>
              </a:spcAft>
              <a:buClr>
                <a:srgbClr val="000000"/>
              </a:buClr>
              <a:buSzPts val="1400"/>
              <a:buFont typeface="Arial"/>
              <a:buNone/>
              <a:defRPr/>
            </a:lvl8pPr>
            <a:lvl9pPr marL="0" marR="0" lvl="8" indent="0" algn="r">
              <a:lnSpc>
                <a:spcPct val="100000"/>
              </a:lnSpc>
              <a:spcBef>
                <a:spcPts val="0"/>
              </a:spcBef>
              <a:spcAft>
                <a:spcPts val="0"/>
              </a:spcAft>
              <a:buClr>
                <a:srgbClr val="000000"/>
              </a:buClr>
              <a:buSzPts val="1400"/>
              <a:buFont typeface="Arial"/>
              <a:buNone/>
              <a:defRPr/>
            </a:lvl9pPr>
          </a:lstStyle>
          <a:p>
            <a:pPr marL="0" lvl="0" indent="0" algn="r" rtl="0">
              <a:spcBef>
                <a:spcPts val="0"/>
              </a:spcBef>
              <a:spcAft>
                <a:spcPts val="0"/>
              </a:spcAft>
              <a:buNone/>
            </a:pPr>
            <a:fld id="{00000000-1234-1234-1234-123412341234}" type="slidenum">
              <a:rPr lang="en-US"/>
              <a:t>‹#›</a:t>
            </a:fld>
            <a:endParaRPr/>
          </a:p>
        </p:txBody>
      </p:sp>
      <p:sp>
        <p:nvSpPr>
          <p:cNvPr id="350" name="Google Shape;350;p43"/>
          <p:cNvSpPr txBox="1">
            <a:spLocks noGrp="1"/>
          </p:cNvSpPr>
          <p:nvPr>
            <p:ph type="body" idx="1"/>
          </p:nvPr>
        </p:nvSpPr>
        <p:spPr>
          <a:xfrm>
            <a:off x="502921" y="1985963"/>
            <a:ext cx="3657413" cy="1965960"/>
          </a:xfrm>
          <a:prstGeom prst="rect">
            <a:avLst/>
          </a:prstGeom>
          <a:noFill/>
          <a:ln>
            <a:noFill/>
          </a:ln>
        </p:spPr>
        <p:txBody>
          <a:bodyPr spcFirstLastPara="1" wrap="square" lIns="91425" tIns="45700" rIns="91425" bIns="45700" anchor="t" anchorCtr="0">
            <a:normAutofit/>
          </a:bodyPr>
          <a:lstStyle>
            <a:lvl1pPr marL="457200" lvl="0" indent="-323850" algn="l">
              <a:lnSpc>
                <a:spcPct val="100000"/>
              </a:lnSpc>
              <a:spcBef>
                <a:spcPts val="2000"/>
              </a:spcBef>
              <a:spcAft>
                <a:spcPts val="0"/>
              </a:spcAft>
              <a:buSzPts val="1500"/>
              <a:buChar char="■"/>
              <a:defRPr sz="1350"/>
            </a:lvl1pPr>
            <a:lvl2pPr marL="914400" lvl="1" indent="-314325" algn="l">
              <a:lnSpc>
                <a:spcPct val="100000"/>
              </a:lnSpc>
              <a:spcBef>
                <a:spcPts val="600"/>
              </a:spcBef>
              <a:spcAft>
                <a:spcPts val="0"/>
              </a:spcAft>
              <a:buSzPts val="1350"/>
              <a:buChar char="■"/>
              <a:defRPr sz="1350"/>
            </a:lvl2pPr>
            <a:lvl3pPr marL="1371600" lvl="2" indent="-314325" algn="l">
              <a:lnSpc>
                <a:spcPct val="100000"/>
              </a:lnSpc>
              <a:spcBef>
                <a:spcPts val="600"/>
              </a:spcBef>
              <a:spcAft>
                <a:spcPts val="0"/>
              </a:spcAft>
              <a:buSzPts val="1350"/>
              <a:buChar char="■"/>
              <a:defRPr sz="1350"/>
            </a:lvl3pPr>
            <a:lvl4pPr marL="1828800" lvl="3" indent="-314325" algn="l">
              <a:lnSpc>
                <a:spcPct val="100000"/>
              </a:lnSpc>
              <a:spcBef>
                <a:spcPts val="600"/>
              </a:spcBef>
              <a:spcAft>
                <a:spcPts val="0"/>
              </a:spcAft>
              <a:buSzPts val="1350"/>
              <a:buChar char="■"/>
              <a:defRPr sz="1350"/>
            </a:lvl4pPr>
            <a:lvl5pPr marL="2286000" lvl="4" indent="-314325" algn="l">
              <a:lnSpc>
                <a:spcPct val="100000"/>
              </a:lnSpc>
              <a:spcBef>
                <a:spcPts val="600"/>
              </a:spcBef>
              <a:spcAft>
                <a:spcPts val="0"/>
              </a:spcAft>
              <a:buSzPts val="1350"/>
              <a:buChar char="■"/>
              <a:defRPr sz="1350"/>
            </a:lvl5pPr>
            <a:lvl6pPr marL="2743200" lvl="5" indent="-314325" algn="l">
              <a:lnSpc>
                <a:spcPct val="100000"/>
              </a:lnSpc>
              <a:spcBef>
                <a:spcPts val="360"/>
              </a:spcBef>
              <a:spcAft>
                <a:spcPts val="0"/>
              </a:spcAft>
              <a:buSzPts val="1350"/>
              <a:buChar char="■"/>
              <a:defRPr sz="1350"/>
            </a:lvl6pPr>
            <a:lvl7pPr marL="3200400" lvl="6" indent="-314325" algn="l">
              <a:lnSpc>
                <a:spcPct val="100000"/>
              </a:lnSpc>
              <a:spcBef>
                <a:spcPts val="360"/>
              </a:spcBef>
              <a:spcAft>
                <a:spcPts val="0"/>
              </a:spcAft>
              <a:buSzPts val="1350"/>
              <a:buChar char="■"/>
              <a:defRPr sz="1350"/>
            </a:lvl7pPr>
            <a:lvl8pPr marL="3657600" lvl="7" indent="-314325" algn="l">
              <a:lnSpc>
                <a:spcPct val="100000"/>
              </a:lnSpc>
              <a:spcBef>
                <a:spcPts val="360"/>
              </a:spcBef>
              <a:spcAft>
                <a:spcPts val="0"/>
              </a:spcAft>
              <a:buSzPts val="1350"/>
              <a:buChar char="■"/>
              <a:defRPr sz="1350"/>
            </a:lvl8pPr>
            <a:lvl9pPr marL="4114800" lvl="8" indent="-314325" algn="l">
              <a:lnSpc>
                <a:spcPct val="100000"/>
              </a:lnSpc>
              <a:spcBef>
                <a:spcPts val="360"/>
              </a:spcBef>
              <a:spcAft>
                <a:spcPts val="0"/>
              </a:spcAft>
              <a:buSzPts val="1350"/>
              <a:buChar char="■"/>
              <a:defRPr sz="1350"/>
            </a:lvl9pPr>
          </a:lstStyle>
          <a:p>
            <a:endParaRPr/>
          </a:p>
        </p:txBody>
      </p:sp>
      <p:sp>
        <p:nvSpPr>
          <p:cNvPr id="351" name="Google Shape;351;p43"/>
          <p:cNvSpPr txBox="1">
            <a:spLocks noGrp="1"/>
          </p:cNvSpPr>
          <p:nvPr>
            <p:ph type="body" idx="2"/>
          </p:nvPr>
        </p:nvSpPr>
        <p:spPr>
          <a:xfrm>
            <a:off x="502921" y="4164965"/>
            <a:ext cx="3657413" cy="1965960"/>
          </a:xfrm>
          <a:prstGeom prst="rect">
            <a:avLst/>
          </a:prstGeom>
          <a:noFill/>
          <a:ln>
            <a:noFill/>
          </a:ln>
        </p:spPr>
        <p:txBody>
          <a:bodyPr spcFirstLastPara="1" wrap="square" lIns="91425" tIns="45700" rIns="91425" bIns="45700" anchor="t" anchorCtr="0">
            <a:normAutofit/>
          </a:bodyPr>
          <a:lstStyle>
            <a:lvl1pPr marL="457200" lvl="0" indent="-323850" algn="l">
              <a:lnSpc>
                <a:spcPct val="100000"/>
              </a:lnSpc>
              <a:spcBef>
                <a:spcPts val="2000"/>
              </a:spcBef>
              <a:spcAft>
                <a:spcPts val="0"/>
              </a:spcAft>
              <a:buSzPts val="1500"/>
              <a:buChar char="■"/>
              <a:defRPr sz="1350"/>
            </a:lvl1pPr>
            <a:lvl2pPr marL="914400" lvl="1" indent="-314325" algn="l">
              <a:lnSpc>
                <a:spcPct val="100000"/>
              </a:lnSpc>
              <a:spcBef>
                <a:spcPts val="600"/>
              </a:spcBef>
              <a:spcAft>
                <a:spcPts val="0"/>
              </a:spcAft>
              <a:buSzPts val="1350"/>
              <a:buChar char="■"/>
              <a:defRPr sz="1350"/>
            </a:lvl2pPr>
            <a:lvl3pPr marL="1371600" lvl="2" indent="-314325" algn="l">
              <a:lnSpc>
                <a:spcPct val="100000"/>
              </a:lnSpc>
              <a:spcBef>
                <a:spcPts val="600"/>
              </a:spcBef>
              <a:spcAft>
                <a:spcPts val="0"/>
              </a:spcAft>
              <a:buSzPts val="1350"/>
              <a:buChar char="■"/>
              <a:defRPr sz="1350"/>
            </a:lvl3pPr>
            <a:lvl4pPr marL="1828800" lvl="3" indent="-314325" algn="l">
              <a:lnSpc>
                <a:spcPct val="100000"/>
              </a:lnSpc>
              <a:spcBef>
                <a:spcPts val="600"/>
              </a:spcBef>
              <a:spcAft>
                <a:spcPts val="0"/>
              </a:spcAft>
              <a:buSzPts val="1350"/>
              <a:buChar char="■"/>
              <a:defRPr sz="1350"/>
            </a:lvl4pPr>
            <a:lvl5pPr marL="2286000" lvl="4" indent="-314325" algn="l">
              <a:lnSpc>
                <a:spcPct val="100000"/>
              </a:lnSpc>
              <a:spcBef>
                <a:spcPts val="600"/>
              </a:spcBef>
              <a:spcAft>
                <a:spcPts val="0"/>
              </a:spcAft>
              <a:buSzPts val="1350"/>
              <a:buChar char="■"/>
              <a:defRPr sz="1350"/>
            </a:lvl5pPr>
            <a:lvl6pPr marL="2743200" lvl="5" indent="-314325" algn="l">
              <a:lnSpc>
                <a:spcPct val="100000"/>
              </a:lnSpc>
              <a:spcBef>
                <a:spcPts val="360"/>
              </a:spcBef>
              <a:spcAft>
                <a:spcPts val="0"/>
              </a:spcAft>
              <a:buSzPts val="1350"/>
              <a:buChar char="■"/>
              <a:defRPr sz="1350"/>
            </a:lvl6pPr>
            <a:lvl7pPr marL="3200400" lvl="6" indent="-314325" algn="l">
              <a:lnSpc>
                <a:spcPct val="100000"/>
              </a:lnSpc>
              <a:spcBef>
                <a:spcPts val="360"/>
              </a:spcBef>
              <a:spcAft>
                <a:spcPts val="0"/>
              </a:spcAft>
              <a:buSzPts val="1350"/>
              <a:buChar char="■"/>
              <a:defRPr sz="1350"/>
            </a:lvl7pPr>
            <a:lvl8pPr marL="3657600" lvl="7" indent="-314325" algn="l">
              <a:lnSpc>
                <a:spcPct val="100000"/>
              </a:lnSpc>
              <a:spcBef>
                <a:spcPts val="360"/>
              </a:spcBef>
              <a:spcAft>
                <a:spcPts val="0"/>
              </a:spcAft>
              <a:buSzPts val="1350"/>
              <a:buChar char="■"/>
              <a:defRPr sz="1350"/>
            </a:lvl8pPr>
            <a:lvl9pPr marL="4114800" lvl="8" indent="-314325" algn="l">
              <a:lnSpc>
                <a:spcPct val="100000"/>
              </a:lnSpc>
              <a:spcBef>
                <a:spcPts val="360"/>
              </a:spcBef>
              <a:spcAft>
                <a:spcPts val="0"/>
              </a:spcAft>
              <a:buSzPts val="1350"/>
              <a:buChar char="■"/>
              <a:defRPr sz="1350"/>
            </a:lvl9pPr>
          </a:lstStyle>
          <a:p>
            <a:endParaRPr/>
          </a:p>
        </p:txBody>
      </p:sp>
      <p:sp>
        <p:nvSpPr>
          <p:cNvPr id="352" name="Google Shape;352;p43"/>
          <p:cNvSpPr txBox="1">
            <a:spLocks noGrp="1"/>
          </p:cNvSpPr>
          <p:nvPr>
            <p:ph type="body" idx="3"/>
          </p:nvPr>
        </p:nvSpPr>
        <p:spPr>
          <a:xfrm>
            <a:off x="4410075" y="1985963"/>
            <a:ext cx="3657600" cy="1965960"/>
          </a:xfrm>
          <a:prstGeom prst="rect">
            <a:avLst/>
          </a:prstGeom>
          <a:noFill/>
          <a:ln>
            <a:noFill/>
          </a:ln>
        </p:spPr>
        <p:txBody>
          <a:bodyPr spcFirstLastPara="1" wrap="square" lIns="91425" tIns="45700" rIns="91425" bIns="45700" anchor="t" anchorCtr="0">
            <a:normAutofit/>
          </a:bodyPr>
          <a:lstStyle>
            <a:lvl1pPr marL="457200" lvl="0" indent="-323850" algn="l">
              <a:lnSpc>
                <a:spcPct val="100000"/>
              </a:lnSpc>
              <a:spcBef>
                <a:spcPts val="2000"/>
              </a:spcBef>
              <a:spcAft>
                <a:spcPts val="0"/>
              </a:spcAft>
              <a:buSzPts val="1500"/>
              <a:buChar char="■"/>
              <a:defRPr sz="1350"/>
            </a:lvl1pPr>
            <a:lvl2pPr marL="914400" lvl="1" indent="-314325" algn="l">
              <a:lnSpc>
                <a:spcPct val="100000"/>
              </a:lnSpc>
              <a:spcBef>
                <a:spcPts val="600"/>
              </a:spcBef>
              <a:spcAft>
                <a:spcPts val="0"/>
              </a:spcAft>
              <a:buSzPts val="1350"/>
              <a:buChar char="■"/>
              <a:defRPr sz="1350"/>
            </a:lvl2pPr>
            <a:lvl3pPr marL="1371600" lvl="2" indent="-314325" algn="l">
              <a:lnSpc>
                <a:spcPct val="100000"/>
              </a:lnSpc>
              <a:spcBef>
                <a:spcPts val="600"/>
              </a:spcBef>
              <a:spcAft>
                <a:spcPts val="0"/>
              </a:spcAft>
              <a:buSzPts val="1350"/>
              <a:buChar char="■"/>
              <a:defRPr sz="1350"/>
            </a:lvl3pPr>
            <a:lvl4pPr marL="1828800" lvl="3" indent="-314325" algn="l">
              <a:lnSpc>
                <a:spcPct val="100000"/>
              </a:lnSpc>
              <a:spcBef>
                <a:spcPts val="600"/>
              </a:spcBef>
              <a:spcAft>
                <a:spcPts val="0"/>
              </a:spcAft>
              <a:buSzPts val="1350"/>
              <a:buChar char="■"/>
              <a:defRPr sz="1350"/>
            </a:lvl4pPr>
            <a:lvl5pPr marL="2286000" lvl="4" indent="-314325" algn="l">
              <a:lnSpc>
                <a:spcPct val="100000"/>
              </a:lnSpc>
              <a:spcBef>
                <a:spcPts val="600"/>
              </a:spcBef>
              <a:spcAft>
                <a:spcPts val="0"/>
              </a:spcAft>
              <a:buSzPts val="1350"/>
              <a:buChar char="■"/>
              <a:defRPr sz="1350"/>
            </a:lvl5pPr>
            <a:lvl6pPr marL="2743200" lvl="5" indent="-314325" algn="l">
              <a:lnSpc>
                <a:spcPct val="100000"/>
              </a:lnSpc>
              <a:spcBef>
                <a:spcPts val="360"/>
              </a:spcBef>
              <a:spcAft>
                <a:spcPts val="0"/>
              </a:spcAft>
              <a:buSzPts val="1350"/>
              <a:buChar char="■"/>
              <a:defRPr sz="1350"/>
            </a:lvl6pPr>
            <a:lvl7pPr marL="3200400" lvl="6" indent="-314325" algn="l">
              <a:lnSpc>
                <a:spcPct val="100000"/>
              </a:lnSpc>
              <a:spcBef>
                <a:spcPts val="360"/>
              </a:spcBef>
              <a:spcAft>
                <a:spcPts val="0"/>
              </a:spcAft>
              <a:buSzPts val="1350"/>
              <a:buChar char="■"/>
              <a:defRPr sz="1350"/>
            </a:lvl7pPr>
            <a:lvl8pPr marL="3657600" lvl="7" indent="-314325" algn="l">
              <a:lnSpc>
                <a:spcPct val="100000"/>
              </a:lnSpc>
              <a:spcBef>
                <a:spcPts val="360"/>
              </a:spcBef>
              <a:spcAft>
                <a:spcPts val="0"/>
              </a:spcAft>
              <a:buSzPts val="1350"/>
              <a:buChar char="■"/>
              <a:defRPr sz="1350"/>
            </a:lvl8pPr>
            <a:lvl9pPr marL="4114800" lvl="8" indent="-314325" algn="l">
              <a:lnSpc>
                <a:spcPct val="100000"/>
              </a:lnSpc>
              <a:spcBef>
                <a:spcPts val="360"/>
              </a:spcBef>
              <a:spcAft>
                <a:spcPts val="0"/>
              </a:spcAft>
              <a:buSzPts val="1350"/>
              <a:buChar char="■"/>
              <a:defRPr sz="1350"/>
            </a:lvl9pPr>
          </a:lstStyle>
          <a:p>
            <a:endParaRPr/>
          </a:p>
        </p:txBody>
      </p:sp>
      <p:sp>
        <p:nvSpPr>
          <p:cNvPr id="353" name="Google Shape;353;p43"/>
          <p:cNvSpPr txBox="1">
            <a:spLocks noGrp="1"/>
          </p:cNvSpPr>
          <p:nvPr>
            <p:ph type="body" idx="4"/>
          </p:nvPr>
        </p:nvSpPr>
        <p:spPr>
          <a:xfrm>
            <a:off x="4410075" y="4169664"/>
            <a:ext cx="3657600" cy="1965960"/>
          </a:xfrm>
          <a:prstGeom prst="rect">
            <a:avLst/>
          </a:prstGeom>
          <a:noFill/>
          <a:ln>
            <a:noFill/>
          </a:ln>
        </p:spPr>
        <p:txBody>
          <a:bodyPr spcFirstLastPara="1" wrap="square" lIns="91425" tIns="45700" rIns="91425" bIns="45700" anchor="t" anchorCtr="0">
            <a:normAutofit/>
          </a:bodyPr>
          <a:lstStyle>
            <a:lvl1pPr marL="457200" lvl="0" indent="-323850" algn="l">
              <a:lnSpc>
                <a:spcPct val="100000"/>
              </a:lnSpc>
              <a:spcBef>
                <a:spcPts val="2000"/>
              </a:spcBef>
              <a:spcAft>
                <a:spcPts val="0"/>
              </a:spcAft>
              <a:buSzPts val="1500"/>
              <a:buChar char="■"/>
              <a:defRPr sz="1350"/>
            </a:lvl1pPr>
            <a:lvl2pPr marL="914400" lvl="1" indent="-314325" algn="l">
              <a:lnSpc>
                <a:spcPct val="100000"/>
              </a:lnSpc>
              <a:spcBef>
                <a:spcPts val="600"/>
              </a:spcBef>
              <a:spcAft>
                <a:spcPts val="0"/>
              </a:spcAft>
              <a:buSzPts val="1350"/>
              <a:buChar char="■"/>
              <a:defRPr sz="1350"/>
            </a:lvl2pPr>
            <a:lvl3pPr marL="1371600" lvl="2" indent="-314325" algn="l">
              <a:lnSpc>
                <a:spcPct val="100000"/>
              </a:lnSpc>
              <a:spcBef>
                <a:spcPts val="600"/>
              </a:spcBef>
              <a:spcAft>
                <a:spcPts val="0"/>
              </a:spcAft>
              <a:buSzPts val="1350"/>
              <a:buChar char="■"/>
              <a:defRPr sz="1350"/>
            </a:lvl3pPr>
            <a:lvl4pPr marL="1828800" lvl="3" indent="-314325" algn="l">
              <a:lnSpc>
                <a:spcPct val="100000"/>
              </a:lnSpc>
              <a:spcBef>
                <a:spcPts val="600"/>
              </a:spcBef>
              <a:spcAft>
                <a:spcPts val="0"/>
              </a:spcAft>
              <a:buSzPts val="1350"/>
              <a:buChar char="■"/>
              <a:defRPr sz="1350"/>
            </a:lvl4pPr>
            <a:lvl5pPr marL="2286000" lvl="4" indent="-314325" algn="l">
              <a:lnSpc>
                <a:spcPct val="100000"/>
              </a:lnSpc>
              <a:spcBef>
                <a:spcPts val="600"/>
              </a:spcBef>
              <a:spcAft>
                <a:spcPts val="0"/>
              </a:spcAft>
              <a:buSzPts val="1350"/>
              <a:buChar char="■"/>
              <a:defRPr sz="1350"/>
            </a:lvl5pPr>
            <a:lvl6pPr marL="2743200" lvl="5" indent="-314325" algn="l">
              <a:lnSpc>
                <a:spcPct val="100000"/>
              </a:lnSpc>
              <a:spcBef>
                <a:spcPts val="360"/>
              </a:spcBef>
              <a:spcAft>
                <a:spcPts val="0"/>
              </a:spcAft>
              <a:buSzPts val="1350"/>
              <a:buChar char="■"/>
              <a:defRPr sz="1350"/>
            </a:lvl6pPr>
            <a:lvl7pPr marL="3200400" lvl="6" indent="-314325" algn="l">
              <a:lnSpc>
                <a:spcPct val="100000"/>
              </a:lnSpc>
              <a:spcBef>
                <a:spcPts val="360"/>
              </a:spcBef>
              <a:spcAft>
                <a:spcPts val="0"/>
              </a:spcAft>
              <a:buSzPts val="1350"/>
              <a:buChar char="■"/>
              <a:defRPr sz="1350"/>
            </a:lvl7pPr>
            <a:lvl8pPr marL="3657600" lvl="7" indent="-314325" algn="l">
              <a:lnSpc>
                <a:spcPct val="100000"/>
              </a:lnSpc>
              <a:spcBef>
                <a:spcPts val="360"/>
              </a:spcBef>
              <a:spcAft>
                <a:spcPts val="0"/>
              </a:spcAft>
              <a:buSzPts val="1350"/>
              <a:buChar char="■"/>
              <a:defRPr sz="1350"/>
            </a:lvl8pPr>
            <a:lvl9pPr marL="4114800" lvl="8" indent="-314325" algn="l">
              <a:lnSpc>
                <a:spcPct val="100000"/>
              </a:lnSpc>
              <a:spcBef>
                <a:spcPts val="360"/>
              </a:spcBef>
              <a:spcAft>
                <a:spcPts val="0"/>
              </a:spcAft>
              <a:buSzPts val="1350"/>
              <a:buChar char="■"/>
              <a:defRPr sz="135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9_4 Content">
  <p:cSld name="9_4 Content">
    <p:spTree>
      <p:nvGrpSpPr>
        <p:cNvPr id="1" name="Shape 354"/>
        <p:cNvGrpSpPr/>
        <p:nvPr/>
      </p:nvGrpSpPr>
      <p:grpSpPr>
        <a:xfrm>
          <a:off x="0" y="0"/>
          <a:ext cx="0" cy="0"/>
          <a:chOff x="0" y="0"/>
          <a:chExt cx="0" cy="0"/>
        </a:xfrm>
      </p:grpSpPr>
      <p:sp>
        <p:nvSpPr>
          <p:cNvPr id="355" name="Google Shape;355;p44"/>
          <p:cNvSpPr txBox="1">
            <a:spLocks noGrp="1"/>
          </p:cNvSpPr>
          <p:nvPr>
            <p:ph type="title"/>
          </p:nvPr>
        </p:nvSpPr>
        <p:spPr>
          <a:xfrm>
            <a:off x="498474" y="484094"/>
            <a:ext cx="7556400" cy="1116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6" name="Google Shape;356;p44"/>
          <p:cNvSpPr txBox="1">
            <a:spLocks noGrp="1"/>
          </p:cNvSpPr>
          <p:nvPr>
            <p:ph type="dt" idx="10"/>
          </p:nvPr>
        </p:nvSpPr>
        <p:spPr>
          <a:xfrm>
            <a:off x="6795247" y="6423585"/>
            <a:ext cx="21336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7" name="Google Shape;357;p44"/>
          <p:cNvSpPr txBox="1">
            <a:spLocks noGrp="1"/>
          </p:cNvSpPr>
          <p:nvPr>
            <p:ph type="ftr" idx="11"/>
          </p:nvPr>
        </p:nvSpPr>
        <p:spPr>
          <a:xfrm>
            <a:off x="201706" y="6423585"/>
            <a:ext cx="61230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8" name="Google Shape;358;p44"/>
          <p:cNvSpPr txBox="1">
            <a:spLocks noGrp="1"/>
          </p:cNvSpPr>
          <p:nvPr>
            <p:ph type="sldNum" idx="12"/>
          </p:nvPr>
        </p:nvSpPr>
        <p:spPr>
          <a:xfrm>
            <a:off x="8305800" y="242234"/>
            <a:ext cx="554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a:lvl1pPr>
            <a:lvl2pPr marL="0" marR="0" lvl="1" indent="0" algn="r">
              <a:lnSpc>
                <a:spcPct val="100000"/>
              </a:lnSpc>
              <a:spcBef>
                <a:spcPts val="0"/>
              </a:spcBef>
              <a:spcAft>
                <a:spcPts val="0"/>
              </a:spcAft>
              <a:buClr>
                <a:srgbClr val="000000"/>
              </a:buClr>
              <a:buSzPts val="1400"/>
              <a:buFont typeface="Arial"/>
              <a:buNone/>
              <a:defRPr/>
            </a:lvl2pPr>
            <a:lvl3pPr marL="0" marR="0" lvl="2" indent="0" algn="r">
              <a:lnSpc>
                <a:spcPct val="100000"/>
              </a:lnSpc>
              <a:spcBef>
                <a:spcPts val="0"/>
              </a:spcBef>
              <a:spcAft>
                <a:spcPts val="0"/>
              </a:spcAft>
              <a:buClr>
                <a:srgbClr val="000000"/>
              </a:buClr>
              <a:buSzPts val="1400"/>
              <a:buFont typeface="Arial"/>
              <a:buNone/>
              <a:defRPr/>
            </a:lvl3pPr>
            <a:lvl4pPr marL="0" marR="0" lvl="3" indent="0" algn="r">
              <a:lnSpc>
                <a:spcPct val="100000"/>
              </a:lnSpc>
              <a:spcBef>
                <a:spcPts val="0"/>
              </a:spcBef>
              <a:spcAft>
                <a:spcPts val="0"/>
              </a:spcAft>
              <a:buClr>
                <a:srgbClr val="000000"/>
              </a:buClr>
              <a:buSzPts val="1400"/>
              <a:buFont typeface="Arial"/>
              <a:buNone/>
              <a:defRPr/>
            </a:lvl4pPr>
            <a:lvl5pPr marL="0" marR="0" lvl="4" indent="0" algn="r">
              <a:lnSpc>
                <a:spcPct val="100000"/>
              </a:lnSpc>
              <a:spcBef>
                <a:spcPts val="0"/>
              </a:spcBef>
              <a:spcAft>
                <a:spcPts val="0"/>
              </a:spcAft>
              <a:buClr>
                <a:srgbClr val="000000"/>
              </a:buClr>
              <a:buSzPts val="1400"/>
              <a:buFont typeface="Arial"/>
              <a:buNone/>
              <a:defRPr/>
            </a:lvl5pPr>
            <a:lvl6pPr marL="0" marR="0" lvl="5" indent="0" algn="r">
              <a:lnSpc>
                <a:spcPct val="100000"/>
              </a:lnSpc>
              <a:spcBef>
                <a:spcPts val="0"/>
              </a:spcBef>
              <a:spcAft>
                <a:spcPts val="0"/>
              </a:spcAft>
              <a:buClr>
                <a:srgbClr val="000000"/>
              </a:buClr>
              <a:buSzPts val="1400"/>
              <a:buFont typeface="Arial"/>
              <a:buNone/>
              <a:defRPr/>
            </a:lvl6pPr>
            <a:lvl7pPr marL="0" marR="0" lvl="6" indent="0" algn="r">
              <a:lnSpc>
                <a:spcPct val="100000"/>
              </a:lnSpc>
              <a:spcBef>
                <a:spcPts val="0"/>
              </a:spcBef>
              <a:spcAft>
                <a:spcPts val="0"/>
              </a:spcAft>
              <a:buClr>
                <a:srgbClr val="000000"/>
              </a:buClr>
              <a:buSzPts val="1400"/>
              <a:buFont typeface="Arial"/>
              <a:buNone/>
              <a:defRPr/>
            </a:lvl7pPr>
            <a:lvl8pPr marL="0" marR="0" lvl="7" indent="0" algn="r">
              <a:lnSpc>
                <a:spcPct val="100000"/>
              </a:lnSpc>
              <a:spcBef>
                <a:spcPts val="0"/>
              </a:spcBef>
              <a:spcAft>
                <a:spcPts val="0"/>
              </a:spcAft>
              <a:buClr>
                <a:srgbClr val="000000"/>
              </a:buClr>
              <a:buSzPts val="1400"/>
              <a:buFont typeface="Arial"/>
              <a:buNone/>
              <a:defRPr/>
            </a:lvl8pPr>
            <a:lvl9pPr marL="0" marR="0" lvl="8" indent="0" algn="r">
              <a:lnSpc>
                <a:spcPct val="100000"/>
              </a:lnSpc>
              <a:spcBef>
                <a:spcPts val="0"/>
              </a:spcBef>
              <a:spcAft>
                <a:spcPts val="0"/>
              </a:spcAft>
              <a:buClr>
                <a:srgbClr val="000000"/>
              </a:buClr>
              <a:buSzPts val="1400"/>
              <a:buFont typeface="Arial"/>
              <a:buNone/>
              <a:defRPr/>
            </a:lvl9pPr>
          </a:lstStyle>
          <a:p>
            <a:pPr marL="0" lvl="0" indent="0" algn="r" rtl="0">
              <a:spcBef>
                <a:spcPts val="0"/>
              </a:spcBef>
              <a:spcAft>
                <a:spcPts val="0"/>
              </a:spcAft>
              <a:buNone/>
            </a:pPr>
            <a:fld id="{00000000-1234-1234-1234-123412341234}" type="slidenum">
              <a:rPr lang="en-US"/>
              <a:t>‹#›</a:t>
            </a:fld>
            <a:endParaRPr/>
          </a:p>
        </p:txBody>
      </p:sp>
      <p:sp>
        <p:nvSpPr>
          <p:cNvPr id="359" name="Google Shape;359;p44"/>
          <p:cNvSpPr txBox="1">
            <a:spLocks noGrp="1"/>
          </p:cNvSpPr>
          <p:nvPr>
            <p:ph type="body" idx="1"/>
          </p:nvPr>
        </p:nvSpPr>
        <p:spPr>
          <a:xfrm>
            <a:off x="502921" y="1985963"/>
            <a:ext cx="3657413" cy="1965960"/>
          </a:xfrm>
          <a:prstGeom prst="rect">
            <a:avLst/>
          </a:prstGeom>
          <a:noFill/>
          <a:ln>
            <a:noFill/>
          </a:ln>
        </p:spPr>
        <p:txBody>
          <a:bodyPr spcFirstLastPara="1" wrap="square" lIns="91425" tIns="45700" rIns="91425" bIns="45700" anchor="t" anchorCtr="0">
            <a:normAutofit/>
          </a:bodyPr>
          <a:lstStyle>
            <a:lvl1pPr marL="457200" lvl="0" indent="-323850" algn="l">
              <a:lnSpc>
                <a:spcPct val="100000"/>
              </a:lnSpc>
              <a:spcBef>
                <a:spcPts val="2000"/>
              </a:spcBef>
              <a:spcAft>
                <a:spcPts val="0"/>
              </a:spcAft>
              <a:buSzPts val="1500"/>
              <a:buChar char="■"/>
              <a:defRPr sz="1350"/>
            </a:lvl1pPr>
            <a:lvl2pPr marL="914400" lvl="1" indent="-314325" algn="l">
              <a:lnSpc>
                <a:spcPct val="100000"/>
              </a:lnSpc>
              <a:spcBef>
                <a:spcPts val="600"/>
              </a:spcBef>
              <a:spcAft>
                <a:spcPts val="0"/>
              </a:spcAft>
              <a:buSzPts val="1350"/>
              <a:buChar char="■"/>
              <a:defRPr sz="1350"/>
            </a:lvl2pPr>
            <a:lvl3pPr marL="1371600" lvl="2" indent="-314325" algn="l">
              <a:lnSpc>
                <a:spcPct val="100000"/>
              </a:lnSpc>
              <a:spcBef>
                <a:spcPts val="600"/>
              </a:spcBef>
              <a:spcAft>
                <a:spcPts val="0"/>
              </a:spcAft>
              <a:buSzPts val="1350"/>
              <a:buChar char="■"/>
              <a:defRPr sz="1350"/>
            </a:lvl3pPr>
            <a:lvl4pPr marL="1828800" lvl="3" indent="-314325" algn="l">
              <a:lnSpc>
                <a:spcPct val="100000"/>
              </a:lnSpc>
              <a:spcBef>
                <a:spcPts val="600"/>
              </a:spcBef>
              <a:spcAft>
                <a:spcPts val="0"/>
              </a:spcAft>
              <a:buSzPts val="1350"/>
              <a:buChar char="■"/>
              <a:defRPr sz="1350"/>
            </a:lvl4pPr>
            <a:lvl5pPr marL="2286000" lvl="4" indent="-314325" algn="l">
              <a:lnSpc>
                <a:spcPct val="100000"/>
              </a:lnSpc>
              <a:spcBef>
                <a:spcPts val="600"/>
              </a:spcBef>
              <a:spcAft>
                <a:spcPts val="0"/>
              </a:spcAft>
              <a:buSzPts val="1350"/>
              <a:buChar char="■"/>
              <a:defRPr sz="1350"/>
            </a:lvl5pPr>
            <a:lvl6pPr marL="2743200" lvl="5" indent="-314325" algn="l">
              <a:lnSpc>
                <a:spcPct val="100000"/>
              </a:lnSpc>
              <a:spcBef>
                <a:spcPts val="360"/>
              </a:spcBef>
              <a:spcAft>
                <a:spcPts val="0"/>
              </a:spcAft>
              <a:buSzPts val="1350"/>
              <a:buChar char="■"/>
              <a:defRPr sz="1350"/>
            </a:lvl6pPr>
            <a:lvl7pPr marL="3200400" lvl="6" indent="-314325" algn="l">
              <a:lnSpc>
                <a:spcPct val="100000"/>
              </a:lnSpc>
              <a:spcBef>
                <a:spcPts val="360"/>
              </a:spcBef>
              <a:spcAft>
                <a:spcPts val="0"/>
              </a:spcAft>
              <a:buSzPts val="1350"/>
              <a:buChar char="■"/>
              <a:defRPr sz="1350"/>
            </a:lvl7pPr>
            <a:lvl8pPr marL="3657600" lvl="7" indent="-314325" algn="l">
              <a:lnSpc>
                <a:spcPct val="100000"/>
              </a:lnSpc>
              <a:spcBef>
                <a:spcPts val="360"/>
              </a:spcBef>
              <a:spcAft>
                <a:spcPts val="0"/>
              </a:spcAft>
              <a:buSzPts val="1350"/>
              <a:buChar char="■"/>
              <a:defRPr sz="1350"/>
            </a:lvl8pPr>
            <a:lvl9pPr marL="4114800" lvl="8" indent="-314325" algn="l">
              <a:lnSpc>
                <a:spcPct val="100000"/>
              </a:lnSpc>
              <a:spcBef>
                <a:spcPts val="360"/>
              </a:spcBef>
              <a:spcAft>
                <a:spcPts val="0"/>
              </a:spcAft>
              <a:buSzPts val="1350"/>
              <a:buChar char="■"/>
              <a:defRPr sz="1350"/>
            </a:lvl9pPr>
          </a:lstStyle>
          <a:p>
            <a:endParaRPr/>
          </a:p>
        </p:txBody>
      </p:sp>
      <p:sp>
        <p:nvSpPr>
          <p:cNvPr id="360" name="Google Shape;360;p44"/>
          <p:cNvSpPr txBox="1">
            <a:spLocks noGrp="1"/>
          </p:cNvSpPr>
          <p:nvPr>
            <p:ph type="body" idx="2"/>
          </p:nvPr>
        </p:nvSpPr>
        <p:spPr>
          <a:xfrm>
            <a:off x="502921" y="4164965"/>
            <a:ext cx="3657413" cy="1965960"/>
          </a:xfrm>
          <a:prstGeom prst="rect">
            <a:avLst/>
          </a:prstGeom>
          <a:noFill/>
          <a:ln>
            <a:noFill/>
          </a:ln>
        </p:spPr>
        <p:txBody>
          <a:bodyPr spcFirstLastPara="1" wrap="square" lIns="91425" tIns="45700" rIns="91425" bIns="45700" anchor="t" anchorCtr="0">
            <a:normAutofit/>
          </a:bodyPr>
          <a:lstStyle>
            <a:lvl1pPr marL="457200" lvl="0" indent="-323850" algn="l">
              <a:lnSpc>
                <a:spcPct val="100000"/>
              </a:lnSpc>
              <a:spcBef>
                <a:spcPts val="2000"/>
              </a:spcBef>
              <a:spcAft>
                <a:spcPts val="0"/>
              </a:spcAft>
              <a:buSzPts val="1500"/>
              <a:buChar char="■"/>
              <a:defRPr sz="1350"/>
            </a:lvl1pPr>
            <a:lvl2pPr marL="914400" lvl="1" indent="-314325" algn="l">
              <a:lnSpc>
                <a:spcPct val="100000"/>
              </a:lnSpc>
              <a:spcBef>
                <a:spcPts val="600"/>
              </a:spcBef>
              <a:spcAft>
                <a:spcPts val="0"/>
              </a:spcAft>
              <a:buSzPts val="1350"/>
              <a:buChar char="■"/>
              <a:defRPr sz="1350"/>
            </a:lvl2pPr>
            <a:lvl3pPr marL="1371600" lvl="2" indent="-314325" algn="l">
              <a:lnSpc>
                <a:spcPct val="100000"/>
              </a:lnSpc>
              <a:spcBef>
                <a:spcPts val="600"/>
              </a:spcBef>
              <a:spcAft>
                <a:spcPts val="0"/>
              </a:spcAft>
              <a:buSzPts val="1350"/>
              <a:buChar char="■"/>
              <a:defRPr sz="1350"/>
            </a:lvl3pPr>
            <a:lvl4pPr marL="1828800" lvl="3" indent="-314325" algn="l">
              <a:lnSpc>
                <a:spcPct val="100000"/>
              </a:lnSpc>
              <a:spcBef>
                <a:spcPts val="600"/>
              </a:spcBef>
              <a:spcAft>
                <a:spcPts val="0"/>
              </a:spcAft>
              <a:buSzPts val="1350"/>
              <a:buChar char="■"/>
              <a:defRPr sz="1350"/>
            </a:lvl4pPr>
            <a:lvl5pPr marL="2286000" lvl="4" indent="-314325" algn="l">
              <a:lnSpc>
                <a:spcPct val="100000"/>
              </a:lnSpc>
              <a:spcBef>
                <a:spcPts val="600"/>
              </a:spcBef>
              <a:spcAft>
                <a:spcPts val="0"/>
              </a:spcAft>
              <a:buSzPts val="1350"/>
              <a:buChar char="■"/>
              <a:defRPr sz="1350"/>
            </a:lvl5pPr>
            <a:lvl6pPr marL="2743200" lvl="5" indent="-314325" algn="l">
              <a:lnSpc>
                <a:spcPct val="100000"/>
              </a:lnSpc>
              <a:spcBef>
                <a:spcPts val="360"/>
              </a:spcBef>
              <a:spcAft>
                <a:spcPts val="0"/>
              </a:spcAft>
              <a:buSzPts val="1350"/>
              <a:buChar char="■"/>
              <a:defRPr sz="1350"/>
            </a:lvl6pPr>
            <a:lvl7pPr marL="3200400" lvl="6" indent="-314325" algn="l">
              <a:lnSpc>
                <a:spcPct val="100000"/>
              </a:lnSpc>
              <a:spcBef>
                <a:spcPts val="360"/>
              </a:spcBef>
              <a:spcAft>
                <a:spcPts val="0"/>
              </a:spcAft>
              <a:buSzPts val="1350"/>
              <a:buChar char="■"/>
              <a:defRPr sz="1350"/>
            </a:lvl7pPr>
            <a:lvl8pPr marL="3657600" lvl="7" indent="-314325" algn="l">
              <a:lnSpc>
                <a:spcPct val="100000"/>
              </a:lnSpc>
              <a:spcBef>
                <a:spcPts val="360"/>
              </a:spcBef>
              <a:spcAft>
                <a:spcPts val="0"/>
              </a:spcAft>
              <a:buSzPts val="1350"/>
              <a:buChar char="■"/>
              <a:defRPr sz="1350"/>
            </a:lvl8pPr>
            <a:lvl9pPr marL="4114800" lvl="8" indent="-314325" algn="l">
              <a:lnSpc>
                <a:spcPct val="100000"/>
              </a:lnSpc>
              <a:spcBef>
                <a:spcPts val="360"/>
              </a:spcBef>
              <a:spcAft>
                <a:spcPts val="0"/>
              </a:spcAft>
              <a:buSzPts val="1350"/>
              <a:buChar char="■"/>
              <a:defRPr sz="1350"/>
            </a:lvl9pPr>
          </a:lstStyle>
          <a:p>
            <a:endParaRPr/>
          </a:p>
        </p:txBody>
      </p:sp>
      <p:sp>
        <p:nvSpPr>
          <p:cNvPr id="361" name="Google Shape;361;p44"/>
          <p:cNvSpPr txBox="1">
            <a:spLocks noGrp="1"/>
          </p:cNvSpPr>
          <p:nvPr>
            <p:ph type="body" idx="3"/>
          </p:nvPr>
        </p:nvSpPr>
        <p:spPr>
          <a:xfrm>
            <a:off x="4410075" y="1985963"/>
            <a:ext cx="3657600" cy="1965960"/>
          </a:xfrm>
          <a:prstGeom prst="rect">
            <a:avLst/>
          </a:prstGeom>
          <a:noFill/>
          <a:ln>
            <a:noFill/>
          </a:ln>
        </p:spPr>
        <p:txBody>
          <a:bodyPr spcFirstLastPara="1" wrap="square" lIns="91425" tIns="45700" rIns="91425" bIns="45700" anchor="t" anchorCtr="0">
            <a:normAutofit/>
          </a:bodyPr>
          <a:lstStyle>
            <a:lvl1pPr marL="457200" lvl="0" indent="-323850" algn="l">
              <a:lnSpc>
                <a:spcPct val="100000"/>
              </a:lnSpc>
              <a:spcBef>
                <a:spcPts val="2000"/>
              </a:spcBef>
              <a:spcAft>
                <a:spcPts val="0"/>
              </a:spcAft>
              <a:buSzPts val="1500"/>
              <a:buChar char="■"/>
              <a:defRPr sz="1350"/>
            </a:lvl1pPr>
            <a:lvl2pPr marL="914400" lvl="1" indent="-314325" algn="l">
              <a:lnSpc>
                <a:spcPct val="100000"/>
              </a:lnSpc>
              <a:spcBef>
                <a:spcPts val="600"/>
              </a:spcBef>
              <a:spcAft>
                <a:spcPts val="0"/>
              </a:spcAft>
              <a:buSzPts val="1350"/>
              <a:buChar char="■"/>
              <a:defRPr sz="1350"/>
            </a:lvl2pPr>
            <a:lvl3pPr marL="1371600" lvl="2" indent="-314325" algn="l">
              <a:lnSpc>
                <a:spcPct val="100000"/>
              </a:lnSpc>
              <a:spcBef>
                <a:spcPts val="600"/>
              </a:spcBef>
              <a:spcAft>
                <a:spcPts val="0"/>
              </a:spcAft>
              <a:buSzPts val="1350"/>
              <a:buChar char="■"/>
              <a:defRPr sz="1350"/>
            </a:lvl3pPr>
            <a:lvl4pPr marL="1828800" lvl="3" indent="-314325" algn="l">
              <a:lnSpc>
                <a:spcPct val="100000"/>
              </a:lnSpc>
              <a:spcBef>
                <a:spcPts val="600"/>
              </a:spcBef>
              <a:spcAft>
                <a:spcPts val="0"/>
              </a:spcAft>
              <a:buSzPts val="1350"/>
              <a:buChar char="■"/>
              <a:defRPr sz="1350"/>
            </a:lvl4pPr>
            <a:lvl5pPr marL="2286000" lvl="4" indent="-314325" algn="l">
              <a:lnSpc>
                <a:spcPct val="100000"/>
              </a:lnSpc>
              <a:spcBef>
                <a:spcPts val="600"/>
              </a:spcBef>
              <a:spcAft>
                <a:spcPts val="0"/>
              </a:spcAft>
              <a:buSzPts val="1350"/>
              <a:buChar char="■"/>
              <a:defRPr sz="1350"/>
            </a:lvl5pPr>
            <a:lvl6pPr marL="2743200" lvl="5" indent="-314325" algn="l">
              <a:lnSpc>
                <a:spcPct val="100000"/>
              </a:lnSpc>
              <a:spcBef>
                <a:spcPts val="360"/>
              </a:spcBef>
              <a:spcAft>
                <a:spcPts val="0"/>
              </a:spcAft>
              <a:buSzPts val="1350"/>
              <a:buChar char="■"/>
              <a:defRPr sz="1350"/>
            </a:lvl6pPr>
            <a:lvl7pPr marL="3200400" lvl="6" indent="-314325" algn="l">
              <a:lnSpc>
                <a:spcPct val="100000"/>
              </a:lnSpc>
              <a:spcBef>
                <a:spcPts val="360"/>
              </a:spcBef>
              <a:spcAft>
                <a:spcPts val="0"/>
              </a:spcAft>
              <a:buSzPts val="1350"/>
              <a:buChar char="■"/>
              <a:defRPr sz="1350"/>
            </a:lvl7pPr>
            <a:lvl8pPr marL="3657600" lvl="7" indent="-314325" algn="l">
              <a:lnSpc>
                <a:spcPct val="100000"/>
              </a:lnSpc>
              <a:spcBef>
                <a:spcPts val="360"/>
              </a:spcBef>
              <a:spcAft>
                <a:spcPts val="0"/>
              </a:spcAft>
              <a:buSzPts val="1350"/>
              <a:buChar char="■"/>
              <a:defRPr sz="1350"/>
            </a:lvl8pPr>
            <a:lvl9pPr marL="4114800" lvl="8" indent="-314325" algn="l">
              <a:lnSpc>
                <a:spcPct val="100000"/>
              </a:lnSpc>
              <a:spcBef>
                <a:spcPts val="360"/>
              </a:spcBef>
              <a:spcAft>
                <a:spcPts val="0"/>
              </a:spcAft>
              <a:buSzPts val="1350"/>
              <a:buChar char="■"/>
              <a:defRPr sz="1350"/>
            </a:lvl9pPr>
          </a:lstStyle>
          <a:p>
            <a:endParaRPr/>
          </a:p>
        </p:txBody>
      </p:sp>
      <p:sp>
        <p:nvSpPr>
          <p:cNvPr id="362" name="Google Shape;362;p44"/>
          <p:cNvSpPr txBox="1">
            <a:spLocks noGrp="1"/>
          </p:cNvSpPr>
          <p:nvPr>
            <p:ph type="body" idx="4"/>
          </p:nvPr>
        </p:nvSpPr>
        <p:spPr>
          <a:xfrm>
            <a:off x="4410075" y="4169664"/>
            <a:ext cx="3657600" cy="1965960"/>
          </a:xfrm>
          <a:prstGeom prst="rect">
            <a:avLst/>
          </a:prstGeom>
          <a:noFill/>
          <a:ln>
            <a:noFill/>
          </a:ln>
        </p:spPr>
        <p:txBody>
          <a:bodyPr spcFirstLastPara="1" wrap="square" lIns="91425" tIns="45700" rIns="91425" bIns="45700" anchor="t" anchorCtr="0">
            <a:normAutofit/>
          </a:bodyPr>
          <a:lstStyle>
            <a:lvl1pPr marL="457200" lvl="0" indent="-323850" algn="l">
              <a:lnSpc>
                <a:spcPct val="100000"/>
              </a:lnSpc>
              <a:spcBef>
                <a:spcPts val="2000"/>
              </a:spcBef>
              <a:spcAft>
                <a:spcPts val="0"/>
              </a:spcAft>
              <a:buSzPts val="1500"/>
              <a:buChar char="■"/>
              <a:defRPr sz="1350"/>
            </a:lvl1pPr>
            <a:lvl2pPr marL="914400" lvl="1" indent="-314325" algn="l">
              <a:lnSpc>
                <a:spcPct val="100000"/>
              </a:lnSpc>
              <a:spcBef>
                <a:spcPts val="600"/>
              </a:spcBef>
              <a:spcAft>
                <a:spcPts val="0"/>
              </a:spcAft>
              <a:buSzPts val="1350"/>
              <a:buChar char="■"/>
              <a:defRPr sz="1350"/>
            </a:lvl2pPr>
            <a:lvl3pPr marL="1371600" lvl="2" indent="-314325" algn="l">
              <a:lnSpc>
                <a:spcPct val="100000"/>
              </a:lnSpc>
              <a:spcBef>
                <a:spcPts val="600"/>
              </a:spcBef>
              <a:spcAft>
                <a:spcPts val="0"/>
              </a:spcAft>
              <a:buSzPts val="1350"/>
              <a:buChar char="■"/>
              <a:defRPr sz="1350"/>
            </a:lvl3pPr>
            <a:lvl4pPr marL="1828800" lvl="3" indent="-314325" algn="l">
              <a:lnSpc>
                <a:spcPct val="100000"/>
              </a:lnSpc>
              <a:spcBef>
                <a:spcPts val="600"/>
              </a:spcBef>
              <a:spcAft>
                <a:spcPts val="0"/>
              </a:spcAft>
              <a:buSzPts val="1350"/>
              <a:buChar char="■"/>
              <a:defRPr sz="1350"/>
            </a:lvl4pPr>
            <a:lvl5pPr marL="2286000" lvl="4" indent="-314325" algn="l">
              <a:lnSpc>
                <a:spcPct val="100000"/>
              </a:lnSpc>
              <a:spcBef>
                <a:spcPts val="600"/>
              </a:spcBef>
              <a:spcAft>
                <a:spcPts val="0"/>
              </a:spcAft>
              <a:buSzPts val="1350"/>
              <a:buChar char="■"/>
              <a:defRPr sz="1350"/>
            </a:lvl5pPr>
            <a:lvl6pPr marL="2743200" lvl="5" indent="-314325" algn="l">
              <a:lnSpc>
                <a:spcPct val="100000"/>
              </a:lnSpc>
              <a:spcBef>
                <a:spcPts val="360"/>
              </a:spcBef>
              <a:spcAft>
                <a:spcPts val="0"/>
              </a:spcAft>
              <a:buSzPts val="1350"/>
              <a:buChar char="■"/>
              <a:defRPr sz="1350"/>
            </a:lvl6pPr>
            <a:lvl7pPr marL="3200400" lvl="6" indent="-314325" algn="l">
              <a:lnSpc>
                <a:spcPct val="100000"/>
              </a:lnSpc>
              <a:spcBef>
                <a:spcPts val="360"/>
              </a:spcBef>
              <a:spcAft>
                <a:spcPts val="0"/>
              </a:spcAft>
              <a:buSzPts val="1350"/>
              <a:buChar char="■"/>
              <a:defRPr sz="1350"/>
            </a:lvl7pPr>
            <a:lvl8pPr marL="3657600" lvl="7" indent="-314325" algn="l">
              <a:lnSpc>
                <a:spcPct val="100000"/>
              </a:lnSpc>
              <a:spcBef>
                <a:spcPts val="360"/>
              </a:spcBef>
              <a:spcAft>
                <a:spcPts val="0"/>
              </a:spcAft>
              <a:buSzPts val="1350"/>
              <a:buChar char="■"/>
              <a:defRPr sz="1350"/>
            </a:lvl8pPr>
            <a:lvl9pPr marL="4114800" lvl="8" indent="-314325" algn="l">
              <a:lnSpc>
                <a:spcPct val="100000"/>
              </a:lnSpc>
              <a:spcBef>
                <a:spcPts val="360"/>
              </a:spcBef>
              <a:spcAft>
                <a:spcPts val="0"/>
              </a:spcAft>
              <a:buSzPts val="1350"/>
              <a:buChar char="■"/>
              <a:defRPr sz="135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0_4 Content">
  <p:cSld name="10_4 Content">
    <p:spTree>
      <p:nvGrpSpPr>
        <p:cNvPr id="1" name="Shape 363"/>
        <p:cNvGrpSpPr/>
        <p:nvPr/>
      </p:nvGrpSpPr>
      <p:grpSpPr>
        <a:xfrm>
          <a:off x="0" y="0"/>
          <a:ext cx="0" cy="0"/>
          <a:chOff x="0" y="0"/>
          <a:chExt cx="0" cy="0"/>
        </a:xfrm>
      </p:grpSpPr>
      <p:sp>
        <p:nvSpPr>
          <p:cNvPr id="364" name="Google Shape;364;p45"/>
          <p:cNvSpPr txBox="1">
            <a:spLocks noGrp="1"/>
          </p:cNvSpPr>
          <p:nvPr>
            <p:ph type="title"/>
          </p:nvPr>
        </p:nvSpPr>
        <p:spPr>
          <a:xfrm>
            <a:off x="498474" y="484094"/>
            <a:ext cx="7556400" cy="1116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5" name="Google Shape;365;p45"/>
          <p:cNvSpPr txBox="1">
            <a:spLocks noGrp="1"/>
          </p:cNvSpPr>
          <p:nvPr>
            <p:ph type="dt" idx="10"/>
          </p:nvPr>
        </p:nvSpPr>
        <p:spPr>
          <a:xfrm>
            <a:off x="6795247" y="6423585"/>
            <a:ext cx="21336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6" name="Google Shape;366;p45"/>
          <p:cNvSpPr txBox="1">
            <a:spLocks noGrp="1"/>
          </p:cNvSpPr>
          <p:nvPr>
            <p:ph type="ftr" idx="11"/>
          </p:nvPr>
        </p:nvSpPr>
        <p:spPr>
          <a:xfrm>
            <a:off x="201706" y="6423585"/>
            <a:ext cx="61230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7" name="Google Shape;367;p45"/>
          <p:cNvSpPr txBox="1">
            <a:spLocks noGrp="1"/>
          </p:cNvSpPr>
          <p:nvPr>
            <p:ph type="sldNum" idx="12"/>
          </p:nvPr>
        </p:nvSpPr>
        <p:spPr>
          <a:xfrm>
            <a:off x="8305800" y="242234"/>
            <a:ext cx="554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a:lvl1pPr>
            <a:lvl2pPr marL="0" marR="0" lvl="1" indent="0" algn="r">
              <a:lnSpc>
                <a:spcPct val="100000"/>
              </a:lnSpc>
              <a:spcBef>
                <a:spcPts val="0"/>
              </a:spcBef>
              <a:spcAft>
                <a:spcPts val="0"/>
              </a:spcAft>
              <a:buClr>
                <a:srgbClr val="000000"/>
              </a:buClr>
              <a:buSzPts val="1400"/>
              <a:buFont typeface="Arial"/>
              <a:buNone/>
              <a:defRPr/>
            </a:lvl2pPr>
            <a:lvl3pPr marL="0" marR="0" lvl="2" indent="0" algn="r">
              <a:lnSpc>
                <a:spcPct val="100000"/>
              </a:lnSpc>
              <a:spcBef>
                <a:spcPts val="0"/>
              </a:spcBef>
              <a:spcAft>
                <a:spcPts val="0"/>
              </a:spcAft>
              <a:buClr>
                <a:srgbClr val="000000"/>
              </a:buClr>
              <a:buSzPts val="1400"/>
              <a:buFont typeface="Arial"/>
              <a:buNone/>
              <a:defRPr/>
            </a:lvl3pPr>
            <a:lvl4pPr marL="0" marR="0" lvl="3" indent="0" algn="r">
              <a:lnSpc>
                <a:spcPct val="100000"/>
              </a:lnSpc>
              <a:spcBef>
                <a:spcPts val="0"/>
              </a:spcBef>
              <a:spcAft>
                <a:spcPts val="0"/>
              </a:spcAft>
              <a:buClr>
                <a:srgbClr val="000000"/>
              </a:buClr>
              <a:buSzPts val="1400"/>
              <a:buFont typeface="Arial"/>
              <a:buNone/>
              <a:defRPr/>
            </a:lvl4pPr>
            <a:lvl5pPr marL="0" marR="0" lvl="4" indent="0" algn="r">
              <a:lnSpc>
                <a:spcPct val="100000"/>
              </a:lnSpc>
              <a:spcBef>
                <a:spcPts val="0"/>
              </a:spcBef>
              <a:spcAft>
                <a:spcPts val="0"/>
              </a:spcAft>
              <a:buClr>
                <a:srgbClr val="000000"/>
              </a:buClr>
              <a:buSzPts val="1400"/>
              <a:buFont typeface="Arial"/>
              <a:buNone/>
              <a:defRPr/>
            </a:lvl5pPr>
            <a:lvl6pPr marL="0" marR="0" lvl="5" indent="0" algn="r">
              <a:lnSpc>
                <a:spcPct val="100000"/>
              </a:lnSpc>
              <a:spcBef>
                <a:spcPts val="0"/>
              </a:spcBef>
              <a:spcAft>
                <a:spcPts val="0"/>
              </a:spcAft>
              <a:buClr>
                <a:srgbClr val="000000"/>
              </a:buClr>
              <a:buSzPts val="1400"/>
              <a:buFont typeface="Arial"/>
              <a:buNone/>
              <a:defRPr/>
            </a:lvl6pPr>
            <a:lvl7pPr marL="0" marR="0" lvl="6" indent="0" algn="r">
              <a:lnSpc>
                <a:spcPct val="100000"/>
              </a:lnSpc>
              <a:spcBef>
                <a:spcPts val="0"/>
              </a:spcBef>
              <a:spcAft>
                <a:spcPts val="0"/>
              </a:spcAft>
              <a:buClr>
                <a:srgbClr val="000000"/>
              </a:buClr>
              <a:buSzPts val="1400"/>
              <a:buFont typeface="Arial"/>
              <a:buNone/>
              <a:defRPr/>
            </a:lvl7pPr>
            <a:lvl8pPr marL="0" marR="0" lvl="7" indent="0" algn="r">
              <a:lnSpc>
                <a:spcPct val="100000"/>
              </a:lnSpc>
              <a:spcBef>
                <a:spcPts val="0"/>
              </a:spcBef>
              <a:spcAft>
                <a:spcPts val="0"/>
              </a:spcAft>
              <a:buClr>
                <a:srgbClr val="000000"/>
              </a:buClr>
              <a:buSzPts val="1400"/>
              <a:buFont typeface="Arial"/>
              <a:buNone/>
              <a:defRPr/>
            </a:lvl8pPr>
            <a:lvl9pPr marL="0" marR="0" lvl="8" indent="0" algn="r">
              <a:lnSpc>
                <a:spcPct val="100000"/>
              </a:lnSpc>
              <a:spcBef>
                <a:spcPts val="0"/>
              </a:spcBef>
              <a:spcAft>
                <a:spcPts val="0"/>
              </a:spcAft>
              <a:buClr>
                <a:srgbClr val="000000"/>
              </a:buClr>
              <a:buSzPts val="1400"/>
              <a:buFont typeface="Arial"/>
              <a:buNone/>
              <a:defRPr/>
            </a:lvl9pPr>
          </a:lstStyle>
          <a:p>
            <a:pPr marL="0" lvl="0" indent="0" algn="r" rtl="0">
              <a:spcBef>
                <a:spcPts val="0"/>
              </a:spcBef>
              <a:spcAft>
                <a:spcPts val="0"/>
              </a:spcAft>
              <a:buNone/>
            </a:pPr>
            <a:fld id="{00000000-1234-1234-1234-123412341234}" type="slidenum">
              <a:rPr lang="en-US"/>
              <a:t>‹#›</a:t>
            </a:fld>
            <a:endParaRPr/>
          </a:p>
        </p:txBody>
      </p:sp>
      <p:sp>
        <p:nvSpPr>
          <p:cNvPr id="368" name="Google Shape;368;p45"/>
          <p:cNvSpPr txBox="1">
            <a:spLocks noGrp="1"/>
          </p:cNvSpPr>
          <p:nvPr>
            <p:ph type="body" idx="1"/>
          </p:nvPr>
        </p:nvSpPr>
        <p:spPr>
          <a:xfrm>
            <a:off x="502921" y="1985963"/>
            <a:ext cx="3657413" cy="1965960"/>
          </a:xfrm>
          <a:prstGeom prst="rect">
            <a:avLst/>
          </a:prstGeom>
          <a:noFill/>
          <a:ln>
            <a:noFill/>
          </a:ln>
        </p:spPr>
        <p:txBody>
          <a:bodyPr spcFirstLastPara="1" wrap="square" lIns="91425" tIns="45700" rIns="91425" bIns="45700" anchor="t" anchorCtr="0">
            <a:normAutofit/>
          </a:bodyPr>
          <a:lstStyle>
            <a:lvl1pPr marL="457200" lvl="0" indent="-323850" algn="l">
              <a:lnSpc>
                <a:spcPct val="100000"/>
              </a:lnSpc>
              <a:spcBef>
                <a:spcPts val="2000"/>
              </a:spcBef>
              <a:spcAft>
                <a:spcPts val="0"/>
              </a:spcAft>
              <a:buSzPts val="1500"/>
              <a:buChar char="■"/>
              <a:defRPr sz="1350"/>
            </a:lvl1pPr>
            <a:lvl2pPr marL="914400" lvl="1" indent="-314325" algn="l">
              <a:lnSpc>
                <a:spcPct val="100000"/>
              </a:lnSpc>
              <a:spcBef>
                <a:spcPts val="600"/>
              </a:spcBef>
              <a:spcAft>
                <a:spcPts val="0"/>
              </a:spcAft>
              <a:buSzPts val="1350"/>
              <a:buChar char="■"/>
              <a:defRPr sz="1350"/>
            </a:lvl2pPr>
            <a:lvl3pPr marL="1371600" lvl="2" indent="-314325" algn="l">
              <a:lnSpc>
                <a:spcPct val="100000"/>
              </a:lnSpc>
              <a:spcBef>
                <a:spcPts val="600"/>
              </a:spcBef>
              <a:spcAft>
                <a:spcPts val="0"/>
              </a:spcAft>
              <a:buSzPts val="1350"/>
              <a:buChar char="■"/>
              <a:defRPr sz="1350"/>
            </a:lvl3pPr>
            <a:lvl4pPr marL="1828800" lvl="3" indent="-314325" algn="l">
              <a:lnSpc>
                <a:spcPct val="100000"/>
              </a:lnSpc>
              <a:spcBef>
                <a:spcPts val="600"/>
              </a:spcBef>
              <a:spcAft>
                <a:spcPts val="0"/>
              </a:spcAft>
              <a:buSzPts val="1350"/>
              <a:buChar char="■"/>
              <a:defRPr sz="1350"/>
            </a:lvl4pPr>
            <a:lvl5pPr marL="2286000" lvl="4" indent="-314325" algn="l">
              <a:lnSpc>
                <a:spcPct val="100000"/>
              </a:lnSpc>
              <a:spcBef>
                <a:spcPts val="600"/>
              </a:spcBef>
              <a:spcAft>
                <a:spcPts val="0"/>
              </a:spcAft>
              <a:buSzPts val="1350"/>
              <a:buChar char="■"/>
              <a:defRPr sz="1350"/>
            </a:lvl5pPr>
            <a:lvl6pPr marL="2743200" lvl="5" indent="-314325" algn="l">
              <a:lnSpc>
                <a:spcPct val="100000"/>
              </a:lnSpc>
              <a:spcBef>
                <a:spcPts val="360"/>
              </a:spcBef>
              <a:spcAft>
                <a:spcPts val="0"/>
              </a:spcAft>
              <a:buSzPts val="1350"/>
              <a:buChar char="■"/>
              <a:defRPr sz="1350"/>
            </a:lvl6pPr>
            <a:lvl7pPr marL="3200400" lvl="6" indent="-314325" algn="l">
              <a:lnSpc>
                <a:spcPct val="100000"/>
              </a:lnSpc>
              <a:spcBef>
                <a:spcPts val="360"/>
              </a:spcBef>
              <a:spcAft>
                <a:spcPts val="0"/>
              </a:spcAft>
              <a:buSzPts val="1350"/>
              <a:buChar char="■"/>
              <a:defRPr sz="1350"/>
            </a:lvl7pPr>
            <a:lvl8pPr marL="3657600" lvl="7" indent="-314325" algn="l">
              <a:lnSpc>
                <a:spcPct val="100000"/>
              </a:lnSpc>
              <a:spcBef>
                <a:spcPts val="360"/>
              </a:spcBef>
              <a:spcAft>
                <a:spcPts val="0"/>
              </a:spcAft>
              <a:buSzPts val="1350"/>
              <a:buChar char="■"/>
              <a:defRPr sz="1350"/>
            </a:lvl8pPr>
            <a:lvl9pPr marL="4114800" lvl="8" indent="-314325" algn="l">
              <a:lnSpc>
                <a:spcPct val="100000"/>
              </a:lnSpc>
              <a:spcBef>
                <a:spcPts val="360"/>
              </a:spcBef>
              <a:spcAft>
                <a:spcPts val="0"/>
              </a:spcAft>
              <a:buSzPts val="1350"/>
              <a:buChar char="■"/>
              <a:defRPr sz="1350"/>
            </a:lvl9pPr>
          </a:lstStyle>
          <a:p>
            <a:endParaRPr/>
          </a:p>
        </p:txBody>
      </p:sp>
      <p:sp>
        <p:nvSpPr>
          <p:cNvPr id="369" name="Google Shape;369;p45"/>
          <p:cNvSpPr txBox="1">
            <a:spLocks noGrp="1"/>
          </p:cNvSpPr>
          <p:nvPr>
            <p:ph type="body" idx="2"/>
          </p:nvPr>
        </p:nvSpPr>
        <p:spPr>
          <a:xfrm>
            <a:off x="502921" y="4164965"/>
            <a:ext cx="3657413" cy="1965960"/>
          </a:xfrm>
          <a:prstGeom prst="rect">
            <a:avLst/>
          </a:prstGeom>
          <a:noFill/>
          <a:ln>
            <a:noFill/>
          </a:ln>
        </p:spPr>
        <p:txBody>
          <a:bodyPr spcFirstLastPara="1" wrap="square" lIns="91425" tIns="45700" rIns="91425" bIns="45700" anchor="t" anchorCtr="0">
            <a:normAutofit/>
          </a:bodyPr>
          <a:lstStyle>
            <a:lvl1pPr marL="457200" lvl="0" indent="-323850" algn="l">
              <a:lnSpc>
                <a:spcPct val="100000"/>
              </a:lnSpc>
              <a:spcBef>
                <a:spcPts val="2000"/>
              </a:spcBef>
              <a:spcAft>
                <a:spcPts val="0"/>
              </a:spcAft>
              <a:buSzPts val="1500"/>
              <a:buChar char="■"/>
              <a:defRPr sz="1350"/>
            </a:lvl1pPr>
            <a:lvl2pPr marL="914400" lvl="1" indent="-314325" algn="l">
              <a:lnSpc>
                <a:spcPct val="100000"/>
              </a:lnSpc>
              <a:spcBef>
                <a:spcPts val="600"/>
              </a:spcBef>
              <a:spcAft>
                <a:spcPts val="0"/>
              </a:spcAft>
              <a:buSzPts val="1350"/>
              <a:buChar char="■"/>
              <a:defRPr sz="1350"/>
            </a:lvl2pPr>
            <a:lvl3pPr marL="1371600" lvl="2" indent="-314325" algn="l">
              <a:lnSpc>
                <a:spcPct val="100000"/>
              </a:lnSpc>
              <a:spcBef>
                <a:spcPts val="600"/>
              </a:spcBef>
              <a:spcAft>
                <a:spcPts val="0"/>
              </a:spcAft>
              <a:buSzPts val="1350"/>
              <a:buChar char="■"/>
              <a:defRPr sz="1350"/>
            </a:lvl3pPr>
            <a:lvl4pPr marL="1828800" lvl="3" indent="-314325" algn="l">
              <a:lnSpc>
                <a:spcPct val="100000"/>
              </a:lnSpc>
              <a:spcBef>
                <a:spcPts val="600"/>
              </a:spcBef>
              <a:spcAft>
                <a:spcPts val="0"/>
              </a:spcAft>
              <a:buSzPts val="1350"/>
              <a:buChar char="■"/>
              <a:defRPr sz="1350"/>
            </a:lvl4pPr>
            <a:lvl5pPr marL="2286000" lvl="4" indent="-314325" algn="l">
              <a:lnSpc>
                <a:spcPct val="100000"/>
              </a:lnSpc>
              <a:spcBef>
                <a:spcPts val="600"/>
              </a:spcBef>
              <a:spcAft>
                <a:spcPts val="0"/>
              </a:spcAft>
              <a:buSzPts val="1350"/>
              <a:buChar char="■"/>
              <a:defRPr sz="1350"/>
            </a:lvl5pPr>
            <a:lvl6pPr marL="2743200" lvl="5" indent="-314325" algn="l">
              <a:lnSpc>
                <a:spcPct val="100000"/>
              </a:lnSpc>
              <a:spcBef>
                <a:spcPts val="360"/>
              </a:spcBef>
              <a:spcAft>
                <a:spcPts val="0"/>
              </a:spcAft>
              <a:buSzPts val="1350"/>
              <a:buChar char="■"/>
              <a:defRPr sz="1350"/>
            </a:lvl6pPr>
            <a:lvl7pPr marL="3200400" lvl="6" indent="-314325" algn="l">
              <a:lnSpc>
                <a:spcPct val="100000"/>
              </a:lnSpc>
              <a:spcBef>
                <a:spcPts val="360"/>
              </a:spcBef>
              <a:spcAft>
                <a:spcPts val="0"/>
              </a:spcAft>
              <a:buSzPts val="1350"/>
              <a:buChar char="■"/>
              <a:defRPr sz="1350"/>
            </a:lvl7pPr>
            <a:lvl8pPr marL="3657600" lvl="7" indent="-314325" algn="l">
              <a:lnSpc>
                <a:spcPct val="100000"/>
              </a:lnSpc>
              <a:spcBef>
                <a:spcPts val="360"/>
              </a:spcBef>
              <a:spcAft>
                <a:spcPts val="0"/>
              </a:spcAft>
              <a:buSzPts val="1350"/>
              <a:buChar char="■"/>
              <a:defRPr sz="1350"/>
            </a:lvl8pPr>
            <a:lvl9pPr marL="4114800" lvl="8" indent="-314325" algn="l">
              <a:lnSpc>
                <a:spcPct val="100000"/>
              </a:lnSpc>
              <a:spcBef>
                <a:spcPts val="360"/>
              </a:spcBef>
              <a:spcAft>
                <a:spcPts val="0"/>
              </a:spcAft>
              <a:buSzPts val="1350"/>
              <a:buChar char="■"/>
              <a:defRPr sz="1350"/>
            </a:lvl9pPr>
          </a:lstStyle>
          <a:p>
            <a:endParaRPr/>
          </a:p>
        </p:txBody>
      </p:sp>
      <p:sp>
        <p:nvSpPr>
          <p:cNvPr id="370" name="Google Shape;370;p45"/>
          <p:cNvSpPr txBox="1">
            <a:spLocks noGrp="1"/>
          </p:cNvSpPr>
          <p:nvPr>
            <p:ph type="body" idx="3"/>
          </p:nvPr>
        </p:nvSpPr>
        <p:spPr>
          <a:xfrm>
            <a:off x="4410075" y="1985963"/>
            <a:ext cx="3657600" cy="1965960"/>
          </a:xfrm>
          <a:prstGeom prst="rect">
            <a:avLst/>
          </a:prstGeom>
          <a:noFill/>
          <a:ln>
            <a:noFill/>
          </a:ln>
        </p:spPr>
        <p:txBody>
          <a:bodyPr spcFirstLastPara="1" wrap="square" lIns="91425" tIns="45700" rIns="91425" bIns="45700" anchor="t" anchorCtr="0">
            <a:normAutofit/>
          </a:bodyPr>
          <a:lstStyle>
            <a:lvl1pPr marL="457200" lvl="0" indent="-323850" algn="l">
              <a:lnSpc>
                <a:spcPct val="100000"/>
              </a:lnSpc>
              <a:spcBef>
                <a:spcPts val="2000"/>
              </a:spcBef>
              <a:spcAft>
                <a:spcPts val="0"/>
              </a:spcAft>
              <a:buSzPts val="1500"/>
              <a:buChar char="■"/>
              <a:defRPr sz="1350"/>
            </a:lvl1pPr>
            <a:lvl2pPr marL="914400" lvl="1" indent="-314325" algn="l">
              <a:lnSpc>
                <a:spcPct val="100000"/>
              </a:lnSpc>
              <a:spcBef>
                <a:spcPts val="600"/>
              </a:spcBef>
              <a:spcAft>
                <a:spcPts val="0"/>
              </a:spcAft>
              <a:buSzPts val="1350"/>
              <a:buChar char="■"/>
              <a:defRPr sz="1350"/>
            </a:lvl2pPr>
            <a:lvl3pPr marL="1371600" lvl="2" indent="-314325" algn="l">
              <a:lnSpc>
                <a:spcPct val="100000"/>
              </a:lnSpc>
              <a:spcBef>
                <a:spcPts val="600"/>
              </a:spcBef>
              <a:spcAft>
                <a:spcPts val="0"/>
              </a:spcAft>
              <a:buSzPts val="1350"/>
              <a:buChar char="■"/>
              <a:defRPr sz="1350"/>
            </a:lvl3pPr>
            <a:lvl4pPr marL="1828800" lvl="3" indent="-314325" algn="l">
              <a:lnSpc>
                <a:spcPct val="100000"/>
              </a:lnSpc>
              <a:spcBef>
                <a:spcPts val="600"/>
              </a:spcBef>
              <a:spcAft>
                <a:spcPts val="0"/>
              </a:spcAft>
              <a:buSzPts val="1350"/>
              <a:buChar char="■"/>
              <a:defRPr sz="1350"/>
            </a:lvl4pPr>
            <a:lvl5pPr marL="2286000" lvl="4" indent="-314325" algn="l">
              <a:lnSpc>
                <a:spcPct val="100000"/>
              </a:lnSpc>
              <a:spcBef>
                <a:spcPts val="600"/>
              </a:spcBef>
              <a:spcAft>
                <a:spcPts val="0"/>
              </a:spcAft>
              <a:buSzPts val="1350"/>
              <a:buChar char="■"/>
              <a:defRPr sz="1350"/>
            </a:lvl5pPr>
            <a:lvl6pPr marL="2743200" lvl="5" indent="-314325" algn="l">
              <a:lnSpc>
                <a:spcPct val="100000"/>
              </a:lnSpc>
              <a:spcBef>
                <a:spcPts val="360"/>
              </a:spcBef>
              <a:spcAft>
                <a:spcPts val="0"/>
              </a:spcAft>
              <a:buSzPts val="1350"/>
              <a:buChar char="■"/>
              <a:defRPr sz="1350"/>
            </a:lvl6pPr>
            <a:lvl7pPr marL="3200400" lvl="6" indent="-314325" algn="l">
              <a:lnSpc>
                <a:spcPct val="100000"/>
              </a:lnSpc>
              <a:spcBef>
                <a:spcPts val="360"/>
              </a:spcBef>
              <a:spcAft>
                <a:spcPts val="0"/>
              </a:spcAft>
              <a:buSzPts val="1350"/>
              <a:buChar char="■"/>
              <a:defRPr sz="1350"/>
            </a:lvl7pPr>
            <a:lvl8pPr marL="3657600" lvl="7" indent="-314325" algn="l">
              <a:lnSpc>
                <a:spcPct val="100000"/>
              </a:lnSpc>
              <a:spcBef>
                <a:spcPts val="360"/>
              </a:spcBef>
              <a:spcAft>
                <a:spcPts val="0"/>
              </a:spcAft>
              <a:buSzPts val="1350"/>
              <a:buChar char="■"/>
              <a:defRPr sz="1350"/>
            </a:lvl8pPr>
            <a:lvl9pPr marL="4114800" lvl="8" indent="-314325" algn="l">
              <a:lnSpc>
                <a:spcPct val="100000"/>
              </a:lnSpc>
              <a:spcBef>
                <a:spcPts val="360"/>
              </a:spcBef>
              <a:spcAft>
                <a:spcPts val="0"/>
              </a:spcAft>
              <a:buSzPts val="1350"/>
              <a:buChar char="■"/>
              <a:defRPr sz="1350"/>
            </a:lvl9pPr>
          </a:lstStyle>
          <a:p>
            <a:endParaRPr/>
          </a:p>
        </p:txBody>
      </p:sp>
      <p:sp>
        <p:nvSpPr>
          <p:cNvPr id="371" name="Google Shape;371;p45"/>
          <p:cNvSpPr txBox="1">
            <a:spLocks noGrp="1"/>
          </p:cNvSpPr>
          <p:nvPr>
            <p:ph type="body" idx="4"/>
          </p:nvPr>
        </p:nvSpPr>
        <p:spPr>
          <a:xfrm>
            <a:off x="4410075" y="4169664"/>
            <a:ext cx="3657600" cy="1965960"/>
          </a:xfrm>
          <a:prstGeom prst="rect">
            <a:avLst/>
          </a:prstGeom>
          <a:noFill/>
          <a:ln>
            <a:noFill/>
          </a:ln>
        </p:spPr>
        <p:txBody>
          <a:bodyPr spcFirstLastPara="1" wrap="square" lIns="91425" tIns="45700" rIns="91425" bIns="45700" anchor="t" anchorCtr="0">
            <a:normAutofit/>
          </a:bodyPr>
          <a:lstStyle>
            <a:lvl1pPr marL="457200" lvl="0" indent="-323850" algn="l">
              <a:lnSpc>
                <a:spcPct val="100000"/>
              </a:lnSpc>
              <a:spcBef>
                <a:spcPts val="2000"/>
              </a:spcBef>
              <a:spcAft>
                <a:spcPts val="0"/>
              </a:spcAft>
              <a:buSzPts val="1500"/>
              <a:buChar char="■"/>
              <a:defRPr sz="1350"/>
            </a:lvl1pPr>
            <a:lvl2pPr marL="914400" lvl="1" indent="-314325" algn="l">
              <a:lnSpc>
                <a:spcPct val="100000"/>
              </a:lnSpc>
              <a:spcBef>
                <a:spcPts val="600"/>
              </a:spcBef>
              <a:spcAft>
                <a:spcPts val="0"/>
              </a:spcAft>
              <a:buSzPts val="1350"/>
              <a:buChar char="■"/>
              <a:defRPr sz="1350"/>
            </a:lvl2pPr>
            <a:lvl3pPr marL="1371600" lvl="2" indent="-314325" algn="l">
              <a:lnSpc>
                <a:spcPct val="100000"/>
              </a:lnSpc>
              <a:spcBef>
                <a:spcPts val="600"/>
              </a:spcBef>
              <a:spcAft>
                <a:spcPts val="0"/>
              </a:spcAft>
              <a:buSzPts val="1350"/>
              <a:buChar char="■"/>
              <a:defRPr sz="1350"/>
            </a:lvl3pPr>
            <a:lvl4pPr marL="1828800" lvl="3" indent="-314325" algn="l">
              <a:lnSpc>
                <a:spcPct val="100000"/>
              </a:lnSpc>
              <a:spcBef>
                <a:spcPts val="600"/>
              </a:spcBef>
              <a:spcAft>
                <a:spcPts val="0"/>
              </a:spcAft>
              <a:buSzPts val="1350"/>
              <a:buChar char="■"/>
              <a:defRPr sz="1350"/>
            </a:lvl4pPr>
            <a:lvl5pPr marL="2286000" lvl="4" indent="-314325" algn="l">
              <a:lnSpc>
                <a:spcPct val="100000"/>
              </a:lnSpc>
              <a:spcBef>
                <a:spcPts val="600"/>
              </a:spcBef>
              <a:spcAft>
                <a:spcPts val="0"/>
              </a:spcAft>
              <a:buSzPts val="1350"/>
              <a:buChar char="■"/>
              <a:defRPr sz="1350"/>
            </a:lvl5pPr>
            <a:lvl6pPr marL="2743200" lvl="5" indent="-314325" algn="l">
              <a:lnSpc>
                <a:spcPct val="100000"/>
              </a:lnSpc>
              <a:spcBef>
                <a:spcPts val="360"/>
              </a:spcBef>
              <a:spcAft>
                <a:spcPts val="0"/>
              </a:spcAft>
              <a:buSzPts val="1350"/>
              <a:buChar char="■"/>
              <a:defRPr sz="1350"/>
            </a:lvl6pPr>
            <a:lvl7pPr marL="3200400" lvl="6" indent="-314325" algn="l">
              <a:lnSpc>
                <a:spcPct val="100000"/>
              </a:lnSpc>
              <a:spcBef>
                <a:spcPts val="360"/>
              </a:spcBef>
              <a:spcAft>
                <a:spcPts val="0"/>
              </a:spcAft>
              <a:buSzPts val="1350"/>
              <a:buChar char="■"/>
              <a:defRPr sz="1350"/>
            </a:lvl7pPr>
            <a:lvl8pPr marL="3657600" lvl="7" indent="-314325" algn="l">
              <a:lnSpc>
                <a:spcPct val="100000"/>
              </a:lnSpc>
              <a:spcBef>
                <a:spcPts val="360"/>
              </a:spcBef>
              <a:spcAft>
                <a:spcPts val="0"/>
              </a:spcAft>
              <a:buSzPts val="1350"/>
              <a:buChar char="■"/>
              <a:defRPr sz="1350"/>
            </a:lvl8pPr>
            <a:lvl9pPr marL="4114800" lvl="8" indent="-314325" algn="l">
              <a:lnSpc>
                <a:spcPct val="100000"/>
              </a:lnSpc>
              <a:spcBef>
                <a:spcPts val="360"/>
              </a:spcBef>
              <a:spcAft>
                <a:spcPts val="0"/>
              </a:spcAft>
              <a:buSzPts val="1350"/>
              <a:buChar char="■"/>
              <a:defRPr sz="135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1_4 Content">
  <p:cSld name="11_4 Content">
    <p:spTree>
      <p:nvGrpSpPr>
        <p:cNvPr id="1" name="Shape 372"/>
        <p:cNvGrpSpPr/>
        <p:nvPr/>
      </p:nvGrpSpPr>
      <p:grpSpPr>
        <a:xfrm>
          <a:off x="0" y="0"/>
          <a:ext cx="0" cy="0"/>
          <a:chOff x="0" y="0"/>
          <a:chExt cx="0" cy="0"/>
        </a:xfrm>
      </p:grpSpPr>
      <p:sp>
        <p:nvSpPr>
          <p:cNvPr id="373" name="Google Shape;373;p46"/>
          <p:cNvSpPr txBox="1">
            <a:spLocks noGrp="1"/>
          </p:cNvSpPr>
          <p:nvPr>
            <p:ph type="title"/>
          </p:nvPr>
        </p:nvSpPr>
        <p:spPr>
          <a:xfrm>
            <a:off x="498474" y="484094"/>
            <a:ext cx="7556400" cy="1116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4" name="Google Shape;374;p46"/>
          <p:cNvSpPr txBox="1">
            <a:spLocks noGrp="1"/>
          </p:cNvSpPr>
          <p:nvPr>
            <p:ph type="dt" idx="10"/>
          </p:nvPr>
        </p:nvSpPr>
        <p:spPr>
          <a:xfrm>
            <a:off x="6795247" y="6423585"/>
            <a:ext cx="21336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5" name="Google Shape;375;p46"/>
          <p:cNvSpPr txBox="1">
            <a:spLocks noGrp="1"/>
          </p:cNvSpPr>
          <p:nvPr>
            <p:ph type="ftr" idx="11"/>
          </p:nvPr>
        </p:nvSpPr>
        <p:spPr>
          <a:xfrm>
            <a:off x="201706" y="6423585"/>
            <a:ext cx="61230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6" name="Google Shape;376;p46"/>
          <p:cNvSpPr txBox="1">
            <a:spLocks noGrp="1"/>
          </p:cNvSpPr>
          <p:nvPr>
            <p:ph type="sldNum" idx="12"/>
          </p:nvPr>
        </p:nvSpPr>
        <p:spPr>
          <a:xfrm>
            <a:off x="8305800" y="242234"/>
            <a:ext cx="554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a:lvl1pPr>
            <a:lvl2pPr marL="0" marR="0" lvl="1" indent="0" algn="r">
              <a:lnSpc>
                <a:spcPct val="100000"/>
              </a:lnSpc>
              <a:spcBef>
                <a:spcPts val="0"/>
              </a:spcBef>
              <a:spcAft>
                <a:spcPts val="0"/>
              </a:spcAft>
              <a:buClr>
                <a:srgbClr val="000000"/>
              </a:buClr>
              <a:buSzPts val="1400"/>
              <a:buFont typeface="Arial"/>
              <a:buNone/>
              <a:defRPr/>
            </a:lvl2pPr>
            <a:lvl3pPr marL="0" marR="0" lvl="2" indent="0" algn="r">
              <a:lnSpc>
                <a:spcPct val="100000"/>
              </a:lnSpc>
              <a:spcBef>
                <a:spcPts val="0"/>
              </a:spcBef>
              <a:spcAft>
                <a:spcPts val="0"/>
              </a:spcAft>
              <a:buClr>
                <a:srgbClr val="000000"/>
              </a:buClr>
              <a:buSzPts val="1400"/>
              <a:buFont typeface="Arial"/>
              <a:buNone/>
              <a:defRPr/>
            </a:lvl3pPr>
            <a:lvl4pPr marL="0" marR="0" lvl="3" indent="0" algn="r">
              <a:lnSpc>
                <a:spcPct val="100000"/>
              </a:lnSpc>
              <a:spcBef>
                <a:spcPts val="0"/>
              </a:spcBef>
              <a:spcAft>
                <a:spcPts val="0"/>
              </a:spcAft>
              <a:buClr>
                <a:srgbClr val="000000"/>
              </a:buClr>
              <a:buSzPts val="1400"/>
              <a:buFont typeface="Arial"/>
              <a:buNone/>
              <a:defRPr/>
            </a:lvl4pPr>
            <a:lvl5pPr marL="0" marR="0" lvl="4" indent="0" algn="r">
              <a:lnSpc>
                <a:spcPct val="100000"/>
              </a:lnSpc>
              <a:spcBef>
                <a:spcPts val="0"/>
              </a:spcBef>
              <a:spcAft>
                <a:spcPts val="0"/>
              </a:spcAft>
              <a:buClr>
                <a:srgbClr val="000000"/>
              </a:buClr>
              <a:buSzPts val="1400"/>
              <a:buFont typeface="Arial"/>
              <a:buNone/>
              <a:defRPr/>
            </a:lvl5pPr>
            <a:lvl6pPr marL="0" marR="0" lvl="5" indent="0" algn="r">
              <a:lnSpc>
                <a:spcPct val="100000"/>
              </a:lnSpc>
              <a:spcBef>
                <a:spcPts val="0"/>
              </a:spcBef>
              <a:spcAft>
                <a:spcPts val="0"/>
              </a:spcAft>
              <a:buClr>
                <a:srgbClr val="000000"/>
              </a:buClr>
              <a:buSzPts val="1400"/>
              <a:buFont typeface="Arial"/>
              <a:buNone/>
              <a:defRPr/>
            </a:lvl6pPr>
            <a:lvl7pPr marL="0" marR="0" lvl="6" indent="0" algn="r">
              <a:lnSpc>
                <a:spcPct val="100000"/>
              </a:lnSpc>
              <a:spcBef>
                <a:spcPts val="0"/>
              </a:spcBef>
              <a:spcAft>
                <a:spcPts val="0"/>
              </a:spcAft>
              <a:buClr>
                <a:srgbClr val="000000"/>
              </a:buClr>
              <a:buSzPts val="1400"/>
              <a:buFont typeface="Arial"/>
              <a:buNone/>
              <a:defRPr/>
            </a:lvl7pPr>
            <a:lvl8pPr marL="0" marR="0" lvl="7" indent="0" algn="r">
              <a:lnSpc>
                <a:spcPct val="100000"/>
              </a:lnSpc>
              <a:spcBef>
                <a:spcPts val="0"/>
              </a:spcBef>
              <a:spcAft>
                <a:spcPts val="0"/>
              </a:spcAft>
              <a:buClr>
                <a:srgbClr val="000000"/>
              </a:buClr>
              <a:buSzPts val="1400"/>
              <a:buFont typeface="Arial"/>
              <a:buNone/>
              <a:defRPr/>
            </a:lvl8pPr>
            <a:lvl9pPr marL="0" marR="0" lvl="8" indent="0" algn="r">
              <a:lnSpc>
                <a:spcPct val="100000"/>
              </a:lnSpc>
              <a:spcBef>
                <a:spcPts val="0"/>
              </a:spcBef>
              <a:spcAft>
                <a:spcPts val="0"/>
              </a:spcAft>
              <a:buClr>
                <a:srgbClr val="000000"/>
              </a:buClr>
              <a:buSzPts val="1400"/>
              <a:buFont typeface="Arial"/>
              <a:buNone/>
              <a:defRPr/>
            </a:lvl9pPr>
          </a:lstStyle>
          <a:p>
            <a:pPr marL="0" lvl="0" indent="0" algn="r" rtl="0">
              <a:spcBef>
                <a:spcPts val="0"/>
              </a:spcBef>
              <a:spcAft>
                <a:spcPts val="0"/>
              </a:spcAft>
              <a:buNone/>
            </a:pPr>
            <a:fld id="{00000000-1234-1234-1234-123412341234}" type="slidenum">
              <a:rPr lang="en-US"/>
              <a:t>‹#›</a:t>
            </a:fld>
            <a:endParaRPr/>
          </a:p>
        </p:txBody>
      </p:sp>
      <p:sp>
        <p:nvSpPr>
          <p:cNvPr id="377" name="Google Shape;377;p46"/>
          <p:cNvSpPr txBox="1">
            <a:spLocks noGrp="1"/>
          </p:cNvSpPr>
          <p:nvPr>
            <p:ph type="body" idx="1"/>
          </p:nvPr>
        </p:nvSpPr>
        <p:spPr>
          <a:xfrm>
            <a:off x="502921" y="1985963"/>
            <a:ext cx="3657413" cy="1965960"/>
          </a:xfrm>
          <a:prstGeom prst="rect">
            <a:avLst/>
          </a:prstGeom>
          <a:noFill/>
          <a:ln>
            <a:noFill/>
          </a:ln>
        </p:spPr>
        <p:txBody>
          <a:bodyPr spcFirstLastPara="1" wrap="square" lIns="91425" tIns="45700" rIns="91425" bIns="45700" anchor="t" anchorCtr="0">
            <a:normAutofit/>
          </a:bodyPr>
          <a:lstStyle>
            <a:lvl1pPr marL="457200" lvl="0" indent="-323850" algn="l">
              <a:lnSpc>
                <a:spcPct val="100000"/>
              </a:lnSpc>
              <a:spcBef>
                <a:spcPts val="2000"/>
              </a:spcBef>
              <a:spcAft>
                <a:spcPts val="0"/>
              </a:spcAft>
              <a:buSzPts val="1500"/>
              <a:buChar char="■"/>
              <a:defRPr sz="1350"/>
            </a:lvl1pPr>
            <a:lvl2pPr marL="914400" lvl="1" indent="-314325" algn="l">
              <a:lnSpc>
                <a:spcPct val="100000"/>
              </a:lnSpc>
              <a:spcBef>
                <a:spcPts val="600"/>
              </a:spcBef>
              <a:spcAft>
                <a:spcPts val="0"/>
              </a:spcAft>
              <a:buSzPts val="1350"/>
              <a:buChar char="■"/>
              <a:defRPr sz="1350"/>
            </a:lvl2pPr>
            <a:lvl3pPr marL="1371600" lvl="2" indent="-314325" algn="l">
              <a:lnSpc>
                <a:spcPct val="100000"/>
              </a:lnSpc>
              <a:spcBef>
                <a:spcPts val="600"/>
              </a:spcBef>
              <a:spcAft>
                <a:spcPts val="0"/>
              </a:spcAft>
              <a:buSzPts val="1350"/>
              <a:buChar char="■"/>
              <a:defRPr sz="1350"/>
            </a:lvl3pPr>
            <a:lvl4pPr marL="1828800" lvl="3" indent="-314325" algn="l">
              <a:lnSpc>
                <a:spcPct val="100000"/>
              </a:lnSpc>
              <a:spcBef>
                <a:spcPts val="600"/>
              </a:spcBef>
              <a:spcAft>
                <a:spcPts val="0"/>
              </a:spcAft>
              <a:buSzPts val="1350"/>
              <a:buChar char="■"/>
              <a:defRPr sz="1350"/>
            </a:lvl4pPr>
            <a:lvl5pPr marL="2286000" lvl="4" indent="-314325" algn="l">
              <a:lnSpc>
                <a:spcPct val="100000"/>
              </a:lnSpc>
              <a:spcBef>
                <a:spcPts val="600"/>
              </a:spcBef>
              <a:spcAft>
                <a:spcPts val="0"/>
              </a:spcAft>
              <a:buSzPts val="1350"/>
              <a:buChar char="■"/>
              <a:defRPr sz="1350"/>
            </a:lvl5pPr>
            <a:lvl6pPr marL="2743200" lvl="5" indent="-314325" algn="l">
              <a:lnSpc>
                <a:spcPct val="100000"/>
              </a:lnSpc>
              <a:spcBef>
                <a:spcPts val="360"/>
              </a:spcBef>
              <a:spcAft>
                <a:spcPts val="0"/>
              </a:spcAft>
              <a:buSzPts val="1350"/>
              <a:buChar char="■"/>
              <a:defRPr sz="1350"/>
            </a:lvl6pPr>
            <a:lvl7pPr marL="3200400" lvl="6" indent="-314325" algn="l">
              <a:lnSpc>
                <a:spcPct val="100000"/>
              </a:lnSpc>
              <a:spcBef>
                <a:spcPts val="360"/>
              </a:spcBef>
              <a:spcAft>
                <a:spcPts val="0"/>
              </a:spcAft>
              <a:buSzPts val="1350"/>
              <a:buChar char="■"/>
              <a:defRPr sz="1350"/>
            </a:lvl7pPr>
            <a:lvl8pPr marL="3657600" lvl="7" indent="-314325" algn="l">
              <a:lnSpc>
                <a:spcPct val="100000"/>
              </a:lnSpc>
              <a:spcBef>
                <a:spcPts val="360"/>
              </a:spcBef>
              <a:spcAft>
                <a:spcPts val="0"/>
              </a:spcAft>
              <a:buSzPts val="1350"/>
              <a:buChar char="■"/>
              <a:defRPr sz="1350"/>
            </a:lvl8pPr>
            <a:lvl9pPr marL="4114800" lvl="8" indent="-314325" algn="l">
              <a:lnSpc>
                <a:spcPct val="100000"/>
              </a:lnSpc>
              <a:spcBef>
                <a:spcPts val="360"/>
              </a:spcBef>
              <a:spcAft>
                <a:spcPts val="0"/>
              </a:spcAft>
              <a:buSzPts val="1350"/>
              <a:buChar char="■"/>
              <a:defRPr sz="1350"/>
            </a:lvl9pPr>
          </a:lstStyle>
          <a:p>
            <a:endParaRPr/>
          </a:p>
        </p:txBody>
      </p:sp>
      <p:sp>
        <p:nvSpPr>
          <p:cNvPr id="378" name="Google Shape;378;p46"/>
          <p:cNvSpPr txBox="1">
            <a:spLocks noGrp="1"/>
          </p:cNvSpPr>
          <p:nvPr>
            <p:ph type="body" idx="2"/>
          </p:nvPr>
        </p:nvSpPr>
        <p:spPr>
          <a:xfrm>
            <a:off x="502921" y="4164965"/>
            <a:ext cx="3657413" cy="1965960"/>
          </a:xfrm>
          <a:prstGeom prst="rect">
            <a:avLst/>
          </a:prstGeom>
          <a:noFill/>
          <a:ln>
            <a:noFill/>
          </a:ln>
        </p:spPr>
        <p:txBody>
          <a:bodyPr spcFirstLastPara="1" wrap="square" lIns="91425" tIns="45700" rIns="91425" bIns="45700" anchor="t" anchorCtr="0">
            <a:normAutofit/>
          </a:bodyPr>
          <a:lstStyle>
            <a:lvl1pPr marL="457200" lvl="0" indent="-323850" algn="l">
              <a:lnSpc>
                <a:spcPct val="100000"/>
              </a:lnSpc>
              <a:spcBef>
                <a:spcPts val="2000"/>
              </a:spcBef>
              <a:spcAft>
                <a:spcPts val="0"/>
              </a:spcAft>
              <a:buSzPts val="1500"/>
              <a:buChar char="■"/>
              <a:defRPr sz="1350"/>
            </a:lvl1pPr>
            <a:lvl2pPr marL="914400" lvl="1" indent="-314325" algn="l">
              <a:lnSpc>
                <a:spcPct val="100000"/>
              </a:lnSpc>
              <a:spcBef>
                <a:spcPts val="600"/>
              </a:spcBef>
              <a:spcAft>
                <a:spcPts val="0"/>
              </a:spcAft>
              <a:buSzPts val="1350"/>
              <a:buChar char="■"/>
              <a:defRPr sz="1350"/>
            </a:lvl2pPr>
            <a:lvl3pPr marL="1371600" lvl="2" indent="-314325" algn="l">
              <a:lnSpc>
                <a:spcPct val="100000"/>
              </a:lnSpc>
              <a:spcBef>
                <a:spcPts val="600"/>
              </a:spcBef>
              <a:spcAft>
                <a:spcPts val="0"/>
              </a:spcAft>
              <a:buSzPts val="1350"/>
              <a:buChar char="■"/>
              <a:defRPr sz="1350"/>
            </a:lvl3pPr>
            <a:lvl4pPr marL="1828800" lvl="3" indent="-314325" algn="l">
              <a:lnSpc>
                <a:spcPct val="100000"/>
              </a:lnSpc>
              <a:spcBef>
                <a:spcPts val="600"/>
              </a:spcBef>
              <a:spcAft>
                <a:spcPts val="0"/>
              </a:spcAft>
              <a:buSzPts val="1350"/>
              <a:buChar char="■"/>
              <a:defRPr sz="1350"/>
            </a:lvl4pPr>
            <a:lvl5pPr marL="2286000" lvl="4" indent="-314325" algn="l">
              <a:lnSpc>
                <a:spcPct val="100000"/>
              </a:lnSpc>
              <a:spcBef>
                <a:spcPts val="600"/>
              </a:spcBef>
              <a:spcAft>
                <a:spcPts val="0"/>
              </a:spcAft>
              <a:buSzPts val="1350"/>
              <a:buChar char="■"/>
              <a:defRPr sz="1350"/>
            </a:lvl5pPr>
            <a:lvl6pPr marL="2743200" lvl="5" indent="-314325" algn="l">
              <a:lnSpc>
                <a:spcPct val="100000"/>
              </a:lnSpc>
              <a:spcBef>
                <a:spcPts val="360"/>
              </a:spcBef>
              <a:spcAft>
                <a:spcPts val="0"/>
              </a:spcAft>
              <a:buSzPts val="1350"/>
              <a:buChar char="■"/>
              <a:defRPr sz="1350"/>
            </a:lvl6pPr>
            <a:lvl7pPr marL="3200400" lvl="6" indent="-314325" algn="l">
              <a:lnSpc>
                <a:spcPct val="100000"/>
              </a:lnSpc>
              <a:spcBef>
                <a:spcPts val="360"/>
              </a:spcBef>
              <a:spcAft>
                <a:spcPts val="0"/>
              </a:spcAft>
              <a:buSzPts val="1350"/>
              <a:buChar char="■"/>
              <a:defRPr sz="1350"/>
            </a:lvl7pPr>
            <a:lvl8pPr marL="3657600" lvl="7" indent="-314325" algn="l">
              <a:lnSpc>
                <a:spcPct val="100000"/>
              </a:lnSpc>
              <a:spcBef>
                <a:spcPts val="360"/>
              </a:spcBef>
              <a:spcAft>
                <a:spcPts val="0"/>
              </a:spcAft>
              <a:buSzPts val="1350"/>
              <a:buChar char="■"/>
              <a:defRPr sz="1350"/>
            </a:lvl8pPr>
            <a:lvl9pPr marL="4114800" lvl="8" indent="-314325" algn="l">
              <a:lnSpc>
                <a:spcPct val="100000"/>
              </a:lnSpc>
              <a:spcBef>
                <a:spcPts val="360"/>
              </a:spcBef>
              <a:spcAft>
                <a:spcPts val="0"/>
              </a:spcAft>
              <a:buSzPts val="1350"/>
              <a:buChar char="■"/>
              <a:defRPr sz="1350"/>
            </a:lvl9pPr>
          </a:lstStyle>
          <a:p>
            <a:endParaRPr/>
          </a:p>
        </p:txBody>
      </p:sp>
      <p:sp>
        <p:nvSpPr>
          <p:cNvPr id="379" name="Google Shape;379;p46"/>
          <p:cNvSpPr txBox="1">
            <a:spLocks noGrp="1"/>
          </p:cNvSpPr>
          <p:nvPr>
            <p:ph type="body" idx="3"/>
          </p:nvPr>
        </p:nvSpPr>
        <p:spPr>
          <a:xfrm>
            <a:off x="4410075" y="1985963"/>
            <a:ext cx="3657600" cy="1965960"/>
          </a:xfrm>
          <a:prstGeom prst="rect">
            <a:avLst/>
          </a:prstGeom>
          <a:noFill/>
          <a:ln>
            <a:noFill/>
          </a:ln>
        </p:spPr>
        <p:txBody>
          <a:bodyPr spcFirstLastPara="1" wrap="square" lIns="91425" tIns="45700" rIns="91425" bIns="45700" anchor="t" anchorCtr="0">
            <a:normAutofit/>
          </a:bodyPr>
          <a:lstStyle>
            <a:lvl1pPr marL="457200" lvl="0" indent="-323850" algn="l">
              <a:lnSpc>
                <a:spcPct val="100000"/>
              </a:lnSpc>
              <a:spcBef>
                <a:spcPts val="2000"/>
              </a:spcBef>
              <a:spcAft>
                <a:spcPts val="0"/>
              </a:spcAft>
              <a:buSzPts val="1500"/>
              <a:buChar char="■"/>
              <a:defRPr sz="1350"/>
            </a:lvl1pPr>
            <a:lvl2pPr marL="914400" lvl="1" indent="-314325" algn="l">
              <a:lnSpc>
                <a:spcPct val="100000"/>
              </a:lnSpc>
              <a:spcBef>
                <a:spcPts val="600"/>
              </a:spcBef>
              <a:spcAft>
                <a:spcPts val="0"/>
              </a:spcAft>
              <a:buSzPts val="1350"/>
              <a:buChar char="■"/>
              <a:defRPr sz="1350"/>
            </a:lvl2pPr>
            <a:lvl3pPr marL="1371600" lvl="2" indent="-314325" algn="l">
              <a:lnSpc>
                <a:spcPct val="100000"/>
              </a:lnSpc>
              <a:spcBef>
                <a:spcPts val="600"/>
              </a:spcBef>
              <a:spcAft>
                <a:spcPts val="0"/>
              </a:spcAft>
              <a:buSzPts val="1350"/>
              <a:buChar char="■"/>
              <a:defRPr sz="1350"/>
            </a:lvl3pPr>
            <a:lvl4pPr marL="1828800" lvl="3" indent="-314325" algn="l">
              <a:lnSpc>
                <a:spcPct val="100000"/>
              </a:lnSpc>
              <a:spcBef>
                <a:spcPts val="600"/>
              </a:spcBef>
              <a:spcAft>
                <a:spcPts val="0"/>
              </a:spcAft>
              <a:buSzPts val="1350"/>
              <a:buChar char="■"/>
              <a:defRPr sz="1350"/>
            </a:lvl4pPr>
            <a:lvl5pPr marL="2286000" lvl="4" indent="-314325" algn="l">
              <a:lnSpc>
                <a:spcPct val="100000"/>
              </a:lnSpc>
              <a:spcBef>
                <a:spcPts val="600"/>
              </a:spcBef>
              <a:spcAft>
                <a:spcPts val="0"/>
              </a:spcAft>
              <a:buSzPts val="1350"/>
              <a:buChar char="■"/>
              <a:defRPr sz="1350"/>
            </a:lvl5pPr>
            <a:lvl6pPr marL="2743200" lvl="5" indent="-314325" algn="l">
              <a:lnSpc>
                <a:spcPct val="100000"/>
              </a:lnSpc>
              <a:spcBef>
                <a:spcPts val="360"/>
              </a:spcBef>
              <a:spcAft>
                <a:spcPts val="0"/>
              </a:spcAft>
              <a:buSzPts val="1350"/>
              <a:buChar char="■"/>
              <a:defRPr sz="1350"/>
            </a:lvl6pPr>
            <a:lvl7pPr marL="3200400" lvl="6" indent="-314325" algn="l">
              <a:lnSpc>
                <a:spcPct val="100000"/>
              </a:lnSpc>
              <a:spcBef>
                <a:spcPts val="360"/>
              </a:spcBef>
              <a:spcAft>
                <a:spcPts val="0"/>
              </a:spcAft>
              <a:buSzPts val="1350"/>
              <a:buChar char="■"/>
              <a:defRPr sz="1350"/>
            </a:lvl7pPr>
            <a:lvl8pPr marL="3657600" lvl="7" indent="-314325" algn="l">
              <a:lnSpc>
                <a:spcPct val="100000"/>
              </a:lnSpc>
              <a:spcBef>
                <a:spcPts val="360"/>
              </a:spcBef>
              <a:spcAft>
                <a:spcPts val="0"/>
              </a:spcAft>
              <a:buSzPts val="1350"/>
              <a:buChar char="■"/>
              <a:defRPr sz="1350"/>
            </a:lvl8pPr>
            <a:lvl9pPr marL="4114800" lvl="8" indent="-314325" algn="l">
              <a:lnSpc>
                <a:spcPct val="100000"/>
              </a:lnSpc>
              <a:spcBef>
                <a:spcPts val="360"/>
              </a:spcBef>
              <a:spcAft>
                <a:spcPts val="0"/>
              </a:spcAft>
              <a:buSzPts val="1350"/>
              <a:buChar char="■"/>
              <a:defRPr sz="1350"/>
            </a:lvl9pPr>
          </a:lstStyle>
          <a:p>
            <a:endParaRPr/>
          </a:p>
        </p:txBody>
      </p:sp>
      <p:sp>
        <p:nvSpPr>
          <p:cNvPr id="380" name="Google Shape;380;p46"/>
          <p:cNvSpPr txBox="1">
            <a:spLocks noGrp="1"/>
          </p:cNvSpPr>
          <p:nvPr>
            <p:ph type="body" idx="4"/>
          </p:nvPr>
        </p:nvSpPr>
        <p:spPr>
          <a:xfrm>
            <a:off x="4410075" y="4169664"/>
            <a:ext cx="3657600" cy="1965960"/>
          </a:xfrm>
          <a:prstGeom prst="rect">
            <a:avLst/>
          </a:prstGeom>
          <a:noFill/>
          <a:ln>
            <a:noFill/>
          </a:ln>
        </p:spPr>
        <p:txBody>
          <a:bodyPr spcFirstLastPara="1" wrap="square" lIns="91425" tIns="45700" rIns="91425" bIns="45700" anchor="t" anchorCtr="0">
            <a:normAutofit/>
          </a:bodyPr>
          <a:lstStyle>
            <a:lvl1pPr marL="457200" lvl="0" indent="-323850" algn="l">
              <a:lnSpc>
                <a:spcPct val="100000"/>
              </a:lnSpc>
              <a:spcBef>
                <a:spcPts val="2000"/>
              </a:spcBef>
              <a:spcAft>
                <a:spcPts val="0"/>
              </a:spcAft>
              <a:buSzPts val="1500"/>
              <a:buChar char="■"/>
              <a:defRPr sz="1350"/>
            </a:lvl1pPr>
            <a:lvl2pPr marL="914400" lvl="1" indent="-314325" algn="l">
              <a:lnSpc>
                <a:spcPct val="100000"/>
              </a:lnSpc>
              <a:spcBef>
                <a:spcPts val="600"/>
              </a:spcBef>
              <a:spcAft>
                <a:spcPts val="0"/>
              </a:spcAft>
              <a:buSzPts val="1350"/>
              <a:buChar char="■"/>
              <a:defRPr sz="1350"/>
            </a:lvl2pPr>
            <a:lvl3pPr marL="1371600" lvl="2" indent="-314325" algn="l">
              <a:lnSpc>
                <a:spcPct val="100000"/>
              </a:lnSpc>
              <a:spcBef>
                <a:spcPts val="600"/>
              </a:spcBef>
              <a:spcAft>
                <a:spcPts val="0"/>
              </a:spcAft>
              <a:buSzPts val="1350"/>
              <a:buChar char="■"/>
              <a:defRPr sz="1350"/>
            </a:lvl3pPr>
            <a:lvl4pPr marL="1828800" lvl="3" indent="-314325" algn="l">
              <a:lnSpc>
                <a:spcPct val="100000"/>
              </a:lnSpc>
              <a:spcBef>
                <a:spcPts val="600"/>
              </a:spcBef>
              <a:spcAft>
                <a:spcPts val="0"/>
              </a:spcAft>
              <a:buSzPts val="1350"/>
              <a:buChar char="■"/>
              <a:defRPr sz="1350"/>
            </a:lvl4pPr>
            <a:lvl5pPr marL="2286000" lvl="4" indent="-314325" algn="l">
              <a:lnSpc>
                <a:spcPct val="100000"/>
              </a:lnSpc>
              <a:spcBef>
                <a:spcPts val="600"/>
              </a:spcBef>
              <a:spcAft>
                <a:spcPts val="0"/>
              </a:spcAft>
              <a:buSzPts val="1350"/>
              <a:buChar char="■"/>
              <a:defRPr sz="1350"/>
            </a:lvl5pPr>
            <a:lvl6pPr marL="2743200" lvl="5" indent="-314325" algn="l">
              <a:lnSpc>
                <a:spcPct val="100000"/>
              </a:lnSpc>
              <a:spcBef>
                <a:spcPts val="360"/>
              </a:spcBef>
              <a:spcAft>
                <a:spcPts val="0"/>
              </a:spcAft>
              <a:buSzPts val="1350"/>
              <a:buChar char="■"/>
              <a:defRPr sz="1350"/>
            </a:lvl6pPr>
            <a:lvl7pPr marL="3200400" lvl="6" indent="-314325" algn="l">
              <a:lnSpc>
                <a:spcPct val="100000"/>
              </a:lnSpc>
              <a:spcBef>
                <a:spcPts val="360"/>
              </a:spcBef>
              <a:spcAft>
                <a:spcPts val="0"/>
              </a:spcAft>
              <a:buSzPts val="1350"/>
              <a:buChar char="■"/>
              <a:defRPr sz="1350"/>
            </a:lvl7pPr>
            <a:lvl8pPr marL="3657600" lvl="7" indent="-314325" algn="l">
              <a:lnSpc>
                <a:spcPct val="100000"/>
              </a:lnSpc>
              <a:spcBef>
                <a:spcPts val="360"/>
              </a:spcBef>
              <a:spcAft>
                <a:spcPts val="0"/>
              </a:spcAft>
              <a:buSzPts val="1350"/>
              <a:buChar char="■"/>
              <a:defRPr sz="1350"/>
            </a:lvl8pPr>
            <a:lvl9pPr marL="4114800" lvl="8" indent="-314325" algn="l">
              <a:lnSpc>
                <a:spcPct val="100000"/>
              </a:lnSpc>
              <a:spcBef>
                <a:spcPts val="360"/>
              </a:spcBef>
              <a:spcAft>
                <a:spcPts val="0"/>
              </a:spcAft>
              <a:buSzPts val="1350"/>
              <a:buChar char="■"/>
              <a:defRPr sz="135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2_4 Content">
  <p:cSld name="12_4 Content">
    <p:spTree>
      <p:nvGrpSpPr>
        <p:cNvPr id="1" name="Shape 381"/>
        <p:cNvGrpSpPr/>
        <p:nvPr/>
      </p:nvGrpSpPr>
      <p:grpSpPr>
        <a:xfrm>
          <a:off x="0" y="0"/>
          <a:ext cx="0" cy="0"/>
          <a:chOff x="0" y="0"/>
          <a:chExt cx="0" cy="0"/>
        </a:xfrm>
      </p:grpSpPr>
      <p:sp>
        <p:nvSpPr>
          <p:cNvPr id="382" name="Google Shape;382;p47"/>
          <p:cNvSpPr txBox="1">
            <a:spLocks noGrp="1"/>
          </p:cNvSpPr>
          <p:nvPr>
            <p:ph type="title"/>
          </p:nvPr>
        </p:nvSpPr>
        <p:spPr>
          <a:xfrm>
            <a:off x="498474" y="484094"/>
            <a:ext cx="7556400" cy="1116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3" name="Google Shape;383;p47"/>
          <p:cNvSpPr txBox="1">
            <a:spLocks noGrp="1"/>
          </p:cNvSpPr>
          <p:nvPr>
            <p:ph type="dt" idx="10"/>
          </p:nvPr>
        </p:nvSpPr>
        <p:spPr>
          <a:xfrm>
            <a:off x="6795247" y="6423585"/>
            <a:ext cx="21336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4" name="Google Shape;384;p47"/>
          <p:cNvSpPr txBox="1">
            <a:spLocks noGrp="1"/>
          </p:cNvSpPr>
          <p:nvPr>
            <p:ph type="ftr" idx="11"/>
          </p:nvPr>
        </p:nvSpPr>
        <p:spPr>
          <a:xfrm>
            <a:off x="201706" y="6423585"/>
            <a:ext cx="61230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5" name="Google Shape;385;p47"/>
          <p:cNvSpPr txBox="1">
            <a:spLocks noGrp="1"/>
          </p:cNvSpPr>
          <p:nvPr>
            <p:ph type="sldNum" idx="12"/>
          </p:nvPr>
        </p:nvSpPr>
        <p:spPr>
          <a:xfrm>
            <a:off x="8305800" y="242234"/>
            <a:ext cx="554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a:lvl1pPr>
            <a:lvl2pPr marL="0" marR="0" lvl="1" indent="0" algn="r">
              <a:lnSpc>
                <a:spcPct val="100000"/>
              </a:lnSpc>
              <a:spcBef>
                <a:spcPts val="0"/>
              </a:spcBef>
              <a:spcAft>
                <a:spcPts val="0"/>
              </a:spcAft>
              <a:buClr>
                <a:srgbClr val="000000"/>
              </a:buClr>
              <a:buSzPts val="1400"/>
              <a:buFont typeface="Arial"/>
              <a:buNone/>
              <a:defRPr/>
            </a:lvl2pPr>
            <a:lvl3pPr marL="0" marR="0" lvl="2" indent="0" algn="r">
              <a:lnSpc>
                <a:spcPct val="100000"/>
              </a:lnSpc>
              <a:spcBef>
                <a:spcPts val="0"/>
              </a:spcBef>
              <a:spcAft>
                <a:spcPts val="0"/>
              </a:spcAft>
              <a:buClr>
                <a:srgbClr val="000000"/>
              </a:buClr>
              <a:buSzPts val="1400"/>
              <a:buFont typeface="Arial"/>
              <a:buNone/>
              <a:defRPr/>
            </a:lvl3pPr>
            <a:lvl4pPr marL="0" marR="0" lvl="3" indent="0" algn="r">
              <a:lnSpc>
                <a:spcPct val="100000"/>
              </a:lnSpc>
              <a:spcBef>
                <a:spcPts val="0"/>
              </a:spcBef>
              <a:spcAft>
                <a:spcPts val="0"/>
              </a:spcAft>
              <a:buClr>
                <a:srgbClr val="000000"/>
              </a:buClr>
              <a:buSzPts val="1400"/>
              <a:buFont typeface="Arial"/>
              <a:buNone/>
              <a:defRPr/>
            </a:lvl4pPr>
            <a:lvl5pPr marL="0" marR="0" lvl="4" indent="0" algn="r">
              <a:lnSpc>
                <a:spcPct val="100000"/>
              </a:lnSpc>
              <a:spcBef>
                <a:spcPts val="0"/>
              </a:spcBef>
              <a:spcAft>
                <a:spcPts val="0"/>
              </a:spcAft>
              <a:buClr>
                <a:srgbClr val="000000"/>
              </a:buClr>
              <a:buSzPts val="1400"/>
              <a:buFont typeface="Arial"/>
              <a:buNone/>
              <a:defRPr/>
            </a:lvl5pPr>
            <a:lvl6pPr marL="0" marR="0" lvl="5" indent="0" algn="r">
              <a:lnSpc>
                <a:spcPct val="100000"/>
              </a:lnSpc>
              <a:spcBef>
                <a:spcPts val="0"/>
              </a:spcBef>
              <a:spcAft>
                <a:spcPts val="0"/>
              </a:spcAft>
              <a:buClr>
                <a:srgbClr val="000000"/>
              </a:buClr>
              <a:buSzPts val="1400"/>
              <a:buFont typeface="Arial"/>
              <a:buNone/>
              <a:defRPr/>
            </a:lvl6pPr>
            <a:lvl7pPr marL="0" marR="0" lvl="6" indent="0" algn="r">
              <a:lnSpc>
                <a:spcPct val="100000"/>
              </a:lnSpc>
              <a:spcBef>
                <a:spcPts val="0"/>
              </a:spcBef>
              <a:spcAft>
                <a:spcPts val="0"/>
              </a:spcAft>
              <a:buClr>
                <a:srgbClr val="000000"/>
              </a:buClr>
              <a:buSzPts val="1400"/>
              <a:buFont typeface="Arial"/>
              <a:buNone/>
              <a:defRPr/>
            </a:lvl7pPr>
            <a:lvl8pPr marL="0" marR="0" lvl="7" indent="0" algn="r">
              <a:lnSpc>
                <a:spcPct val="100000"/>
              </a:lnSpc>
              <a:spcBef>
                <a:spcPts val="0"/>
              </a:spcBef>
              <a:spcAft>
                <a:spcPts val="0"/>
              </a:spcAft>
              <a:buClr>
                <a:srgbClr val="000000"/>
              </a:buClr>
              <a:buSzPts val="1400"/>
              <a:buFont typeface="Arial"/>
              <a:buNone/>
              <a:defRPr/>
            </a:lvl8pPr>
            <a:lvl9pPr marL="0" marR="0" lvl="8" indent="0" algn="r">
              <a:lnSpc>
                <a:spcPct val="100000"/>
              </a:lnSpc>
              <a:spcBef>
                <a:spcPts val="0"/>
              </a:spcBef>
              <a:spcAft>
                <a:spcPts val="0"/>
              </a:spcAft>
              <a:buClr>
                <a:srgbClr val="000000"/>
              </a:buClr>
              <a:buSzPts val="1400"/>
              <a:buFont typeface="Arial"/>
              <a:buNone/>
              <a:defRPr/>
            </a:lvl9pPr>
          </a:lstStyle>
          <a:p>
            <a:pPr marL="0" lvl="0" indent="0" algn="r" rtl="0">
              <a:spcBef>
                <a:spcPts val="0"/>
              </a:spcBef>
              <a:spcAft>
                <a:spcPts val="0"/>
              </a:spcAft>
              <a:buNone/>
            </a:pPr>
            <a:fld id="{00000000-1234-1234-1234-123412341234}" type="slidenum">
              <a:rPr lang="en-US"/>
              <a:t>‹#›</a:t>
            </a:fld>
            <a:endParaRPr/>
          </a:p>
        </p:txBody>
      </p:sp>
      <p:sp>
        <p:nvSpPr>
          <p:cNvPr id="386" name="Google Shape;386;p47"/>
          <p:cNvSpPr txBox="1">
            <a:spLocks noGrp="1"/>
          </p:cNvSpPr>
          <p:nvPr>
            <p:ph type="body" idx="1"/>
          </p:nvPr>
        </p:nvSpPr>
        <p:spPr>
          <a:xfrm>
            <a:off x="502921" y="1985963"/>
            <a:ext cx="3657413" cy="1965960"/>
          </a:xfrm>
          <a:prstGeom prst="rect">
            <a:avLst/>
          </a:prstGeom>
          <a:noFill/>
          <a:ln>
            <a:noFill/>
          </a:ln>
        </p:spPr>
        <p:txBody>
          <a:bodyPr spcFirstLastPara="1" wrap="square" lIns="91425" tIns="45700" rIns="91425" bIns="45700" anchor="t" anchorCtr="0">
            <a:normAutofit/>
          </a:bodyPr>
          <a:lstStyle>
            <a:lvl1pPr marL="457200" lvl="0" indent="-323850" algn="l">
              <a:lnSpc>
                <a:spcPct val="100000"/>
              </a:lnSpc>
              <a:spcBef>
                <a:spcPts val="2000"/>
              </a:spcBef>
              <a:spcAft>
                <a:spcPts val="0"/>
              </a:spcAft>
              <a:buSzPts val="1500"/>
              <a:buChar char="■"/>
              <a:defRPr sz="1350"/>
            </a:lvl1pPr>
            <a:lvl2pPr marL="914400" lvl="1" indent="-314325" algn="l">
              <a:lnSpc>
                <a:spcPct val="100000"/>
              </a:lnSpc>
              <a:spcBef>
                <a:spcPts val="600"/>
              </a:spcBef>
              <a:spcAft>
                <a:spcPts val="0"/>
              </a:spcAft>
              <a:buSzPts val="1350"/>
              <a:buChar char="■"/>
              <a:defRPr sz="1350"/>
            </a:lvl2pPr>
            <a:lvl3pPr marL="1371600" lvl="2" indent="-314325" algn="l">
              <a:lnSpc>
                <a:spcPct val="100000"/>
              </a:lnSpc>
              <a:spcBef>
                <a:spcPts val="600"/>
              </a:spcBef>
              <a:spcAft>
                <a:spcPts val="0"/>
              </a:spcAft>
              <a:buSzPts val="1350"/>
              <a:buChar char="■"/>
              <a:defRPr sz="1350"/>
            </a:lvl3pPr>
            <a:lvl4pPr marL="1828800" lvl="3" indent="-314325" algn="l">
              <a:lnSpc>
                <a:spcPct val="100000"/>
              </a:lnSpc>
              <a:spcBef>
                <a:spcPts val="600"/>
              </a:spcBef>
              <a:spcAft>
                <a:spcPts val="0"/>
              </a:spcAft>
              <a:buSzPts val="1350"/>
              <a:buChar char="■"/>
              <a:defRPr sz="1350"/>
            </a:lvl4pPr>
            <a:lvl5pPr marL="2286000" lvl="4" indent="-314325" algn="l">
              <a:lnSpc>
                <a:spcPct val="100000"/>
              </a:lnSpc>
              <a:spcBef>
                <a:spcPts val="600"/>
              </a:spcBef>
              <a:spcAft>
                <a:spcPts val="0"/>
              </a:spcAft>
              <a:buSzPts val="1350"/>
              <a:buChar char="■"/>
              <a:defRPr sz="1350"/>
            </a:lvl5pPr>
            <a:lvl6pPr marL="2743200" lvl="5" indent="-314325" algn="l">
              <a:lnSpc>
                <a:spcPct val="100000"/>
              </a:lnSpc>
              <a:spcBef>
                <a:spcPts val="360"/>
              </a:spcBef>
              <a:spcAft>
                <a:spcPts val="0"/>
              </a:spcAft>
              <a:buSzPts val="1350"/>
              <a:buChar char="■"/>
              <a:defRPr sz="1350"/>
            </a:lvl6pPr>
            <a:lvl7pPr marL="3200400" lvl="6" indent="-314325" algn="l">
              <a:lnSpc>
                <a:spcPct val="100000"/>
              </a:lnSpc>
              <a:spcBef>
                <a:spcPts val="360"/>
              </a:spcBef>
              <a:spcAft>
                <a:spcPts val="0"/>
              </a:spcAft>
              <a:buSzPts val="1350"/>
              <a:buChar char="■"/>
              <a:defRPr sz="1350"/>
            </a:lvl7pPr>
            <a:lvl8pPr marL="3657600" lvl="7" indent="-314325" algn="l">
              <a:lnSpc>
                <a:spcPct val="100000"/>
              </a:lnSpc>
              <a:spcBef>
                <a:spcPts val="360"/>
              </a:spcBef>
              <a:spcAft>
                <a:spcPts val="0"/>
              </a:spcAft>
              <a:buSzPts val="1350"/>
              <a:buChar char="■"/>
              <a:defRPr sz="1350"/>
            </a:lvl8pPr>
            <a:lvl9pPr marL="4114800" lvl="8" indent="-314325" algn="l">
              <a:lnSpc>
                <a:spcPct val="100000"/>
              </a:lnSpc>
              <a:spcBef>
                <a:spcPts val="360"/>
              </a:spcBef>
              <a:spcAft>
                <a:spcPts val="0"/>
              </a:spcAft>
              <a:buSzPts val="1350"/>
              <a:buChar char="■"/>
              <a:defRPr sz="1350"/>
            </a:lvl9pPr>
          </a:lstStyle>
          <a:p>
            <a:endParaRPr/>
          </a:p>
        </p:txBody>
      </p:sp>
      <p:sp>
        <p:nvSpPr>
          <p:cNvPr id="387" name="Google Shape;387;p47"/>
          <p:cNvSpPr txBox="1">
            <a:spLocks noGrp="1"/>
          </p:cNvSpPr>
          <p:nvPr>
            <p:ph type="body" idx="2"/>
          </p:nvPr>
        </p:nvSpPr>
        <p:spPr>
          <a:xfrm>
            <a:off x="502921" y="4164965"/>
            <a:ext cx="3657413" cy="1965960"/>
          </a:xfrm>
          <a:prstGeom prst="rect">
            <a:avLst/>
          </a:prstGeom>
          <a:noFill/>
          <a:ln>
            <a:noFill/>
          </a:ln>
        </p:spPr>
        <p:txBody>
          <a:bodyPr spcFirstLastPara="1" wrap="square" lIns="91425" tIns="45700" rIns="91425" bIns="45700" anchor="t" anchorCtr="0">
            <a:normAutofit/>
          </a:bodyPr>
          <a:lstStyle>
            <a:lvl1pPr marL="457200" lvl="0" indent="-323850" algn="l">
              <a:lnSpc>
                <a:spcPct val="100000"/>
              </a:lnSpc>
              <a:spcBef>
                <a:spcPts val="2000"/>
              </a:spcBef>
              <a:spcAft>
                <a:spcPts val="0"/>
              </a:spcAft>
              <a:buSzPts val="1500"/>
              <a:buChar char="■"/>
              <a:defRPr sz="1350"/>
            </a:lvl1pPr>
            <a:lvl2pPr marL="914400" lvl="1" indent="-314325" algn="l">
              <a:lnSpc>
                <a:spcPct val="100000"/>
              </a:lnSpc>
              <a:spcBef>
                <a:spcPts val="600"/>
              </a:spcBef>
              <a:spcAft>
                <a:spcPts val="0"/>
              </a:spcAft>
              <a:buSzPts val="1350"/>
              <a:buChar char="■"/>
              <a:defRPr sz="1350"/>
            </a:lvl2pPr>
            <a:lvl3pPr marL="1371600" lvl="2" indent="-314325" algn="l">
              <a:lnSpc>
                <a:spcPct val="100000"/>
              </a:lnSpc>
              <a:spcBef>
                <a:spcPts val="600"/>
              </a:spcBef>
              <a:spcAft>
                <a:spcPts val="0"/>
              </a:spcAft>
              <a:buSzPts val="1350"/>
              <a:buChar char="■"/>
              <a:defRPr sz="1350"/>
            </a:lvl3pPr>
            <a:lvl4pPr marL="1828800" lvl="3" indent="-314325" algn="l">
              <a:lnSpc>
                <a:spcPct val="100000"/>
              </a:lnSpc>
              <a:spcBef>
                <a:spcPts val="600"/>
              </a:spcBef>
              <a:spcAft>
                <a:spcPts val="0"/>
              </a:spcAft>
              <a:buSzPts val="1350"/>
              <a:buChar char="■"/>
              <a:defRPr sz="1350"/>
            </a:lvl4pPr>
            <a:lvl5pPr marL="2286000" lvl="4" indent="-314325" algn="l">
              <a:lnSpc>
                <a:spcPct val="100000"/>
              </a:lnSpc>
              <a:spcBef>
                <a:spcPts val="600"/>
              </a:spcBef>
              <a:spcAft>
                <a:spcPts val="0"/>
              </a:spcAft>
              <a:buSzPts val="1350"/>
              <a:buChar char="■"/>
              <a:defRPr sz="1350"/>
            </a:lvl5pPr>
            <a:lvl6pPr marL="2743200" lvl="5" indent="-314325" algn="l">
              <a:lnSpc>
                <a:spcPct val="100000"/>
              </a:lnSpc>
              <a:spcBef>
                <a:spcPts val="360"/>
              </a:spcBef>
              <a:spcAft>
                <a:spcPts val="0"/>
              </a:spcAft>
              <a:buSzPts val="1350"/>
              <a:buChar char="■"/>
              <a:defRPr sz="1350"/>
            </a:lvl6pPr>
            <a:lvl7pPr marL="3200400" lvl="6" indent="-314325" algn="l">
              <a:lnSpc>
                <a:spcPct val="100000"/>
              </a:lnSpc>
              <a:spcBef>
                <a:spcPts val="360"/>
              </a:spcBef>
              <a:spcAft>
                <a:spcPts val="0"/>
              </a:spcAft>
              <a:buSzPts val="1350"/>
              <a:buChar char="■"/>
              <a:defRPr sz="1350"/>
            </a:lvl7pPr>
            <a:lvl8pPr marL="3657600" lvl="7" indent="-314325" algn="l">
              <a:lnSpc>
                <a:spcPct val="100000"/>
              </a:lnSpc>
              <a:spcBef>
                <a:spcPts val="360"/>
              </a:spcBef>
              <a:spcAft>
                <a:spcPts val="0"/>
              </a:spcAft>
              <a:buSzPts val="1350"/>
              <a:buChar char="■"/>
              <a:defRPr sz="1350"/>
            </a:lvl8pPr>
            <a:lvl9pPr marL="4114800" lvl="8" indent="-314325" algn="l">
              <a:lnSpc>
                <a:spcPct val="100000"/>
              </a:lnSpc>
              <a:spcBef>
                <a:spcPts val="360"/>
              </a:spcBef>
              <a:spcAft>
                <a:spcPts val="0"/>
              </a:spcAft>
              <a:buSzPts val="1350"/>
              <a:buChar char="■"/>
              <a:defRPr sz="1350"/>
            </a:lvl9pPr>
          </a:lstStyle>
          <a:p>
            <a:endParaRPr/>
          </a:p>
        </p:txBody>
      </p:sp>
      <p:sp>
        <p:nvSpPr>
          <p:cNvPr id="388" name="Google Shape;388;p47"/>
          <p:cNvSpPr txBox="1">
            <a:spLocks noGrp="1"/>
          </p:cNvSpPr>
          <p:nvPr>
            <p:ph type="body" idx="3"/>
          </p:nvPr>
        </p:nvSpPr>
        <p:spPr>
          <a:xfrm>
            <a:off x="4410075" y="1985963"/>
            <a:ext cx="3657600" cy="1965960"/>
          </a:xfrm>
          <a:prstGeom prst="rect">
            <a:avLst/>
          </a:prstGeom>
          <a:noFill/>
          <a:ln>
            <a:noFill/>
          </a:ln>
        </p:spPr>
        <p:txBody>
          <a:bodyPr spcFirstLastPara="1" wrap="square" lIns="91425" tIns="45700" rIns="91425" bIns="45700" anchor="t" anchorCtr="0">
            <a:normAutofit/>
          </a:bodyPr>
          <a:lstStyle>
            <a:lvl1pPr marL="457200" lvl="0" indent="-323850" algn="l">
              <a:lnSpc>
                <a:spcPct val="100000"/>
              </a:lnSpc>
              <a:spcBef>
                <a:spcPts val="2000"/>
              </a:spcBef>
              <a:spcAft>
                <a:spcPts val="0"/>
              </a:spcAft>
              <a:buSzPts val="1500"/>
              <a:buChar char="■"/>
              <a:defRPr sz="1350"/>
            </a:lvl1pPr>
            <a:lvl2pPr marL="914400" lvl="1" indent="-314325" algn="l">
              <a:lnSpc>
                <a:spcPct val="100000"/>
              </a:lnSpc>
              <a:spcBef>
                <a:spcPts val="600"/>
              </a:spcBef>
              <a:spcAft>
                <a:spcPts val="0"/>
              </a:spcAft>
              <a:buSzPts val="1350"/>
              <a:buChar char="■"/>
              <a:defRPr sz="1350"/>
            </a:lvl2pPr>
            <a:lvl3pPr marL="1371600" lvl="2" indent="-314325" algn="l">
              <a:lnSpc>
                <a:spcPct val="100000"/>
              </a:lnSpc>
              <a:spcBef>
                <a:spcPts val="600"/>
              </a:spcBef>
              <a:spcAft>
                <a:spcPts val="0"/>
              </a:spcAft>
              <a:buSzPts val="1350"/>
              <a:buChar char="■"/>
              <a:defRPr sz="1350"/>
            </a:lvl3pPr>
            <a:lvl4pPr marL="1828800" lvl="3" indent="-314325" algn="l">
              <a:lnSpc>
                <a:spcPct val="100000"/>
              </a:lnSpc>
              <a:spcBef>
                <a:spcPts val="600"/>
              </a:spcBef>
              <a:spcAft>
                <a:spcPts val="0"/>
              </a:spcAft>
              <a:buSzPts val="1350"/>
              <a:buChar char="■"/>
              <a:defRPr sz="1350"/>
            </a:lvl4pPr>
            <a:lvl5pPr marL="2286000" lvl="4" indent="-314325" algn="l">
              <a:lnSpc>
                <a:spcPct val="100000"/>
              </a:lnSpc>
              <a:spcBef>
                <a:spcPts val="600"/>
              </a:spcBef>
              <a:spcAft>
                <a:spcPts val="0"/>
              </a:spcAft>
              <a:buSzPts val="1350"/>
              <a:buChar char="■"/>
              <a:defRPr sz="1350"/>
            </a:lvl5pPr>
            <a:lvl6pPr marL="2743200" lvl="5" indent="-314325" algn="l">
              <a:lnSpc>
                <a:spcPct val="100000"/>
              </a:lnSpc>
              <a:spcBef>
                <a:spcPts val="360"/>
              </a:spcBef>
              <a:spcAft>
                <a:spcPts val="0"/>
              </a:spcAft>
              <a:buSzPts val="1350"/>
              <a:buChar char="■"/>
              <a:defRPr sz="1350"/>
            </a:lvl6pPr>
            <a:lvl7pPr marL="3200400" lvl="6" indent="-314325" algn="l">
              <a:lnSpc>
                <a:spcPct val="100000"/>
              </a:lnSpc>
              <a:spcBef>
                <a:spcPts val="360"/>
              </a:spcBef>
              <a:spcAft>
                <a:spcPts val="0"/>
              </a:spcAft>
              <a:buSzPts val="1350"/>
              <a:buChar char="■"/>
              <a:defRPr sz="1350"/>
            </a:lvl7pPr>
            <a:lvl8pPr marL="3657600" lvl="7" indent="-314325" algn="l">
              <a:lnSpc>
                <a:spcPct val="100000"/>
              </a:lnSpc>
              <a:spcBef>
                <a:spcPts val="360"/>
              </a:spcBef>
              <a:spcAft>
                <a:spcPts val="0"/>
              </a:spcAft>
              <a:buSzPts val="1350"/>
              <a:buChar char="■"/>
              <a:defRPr sz="1350"/>
            </a:lvl8pPr>
            <a:lvl9pPr marL="4114800" lvl="8" indent="-314325" algn="l">
              <a:lnSpc>
                <a:spcPct val="100000"/>
              </a:lnSpc>
              <a:spcBef>
                <a:spcPts val="360"/>
              </a:spcBef>
              <a:spcAft>
                <a:spcPts val="0"/>
              </a:spcAft>
              <a:buSzPts val="1350"/>
              <a:buChar char="■"/>
              <a:defRPr sz="1350"/>
            </a:lvl9pPr>
          </a:lstStyle>
          <a:p>
            <a:endParaRPr/>
          </a:p>
        </p:txBody>
      </p:sp>
      <p:sp>
        <p:nvSpPr>
          <p:cNvPr id="389" name="Google Shape;389;p47"/>
          <p:cNvSpPr txBox="1">
            <a:spLocks noGrp="1"/>
          </p:cNvSpPr>
          <p:nvPr>
            <p:ph type="body" idx="4"/>
          </p:nvPr>
        </p:nvSpPr>
        <p:spPr>
          <a:xfrm>
            <a:off x="4410075" y="4169664"/>
            <a:ext cx="3657600" cy="1965960"/>
          </a:xfrm>
          <a:prstGeom prst="rect">
            <a:avLst/>
          </a:prstGeom>
          <a:noFill/>
          <a:ln>
            <a:noFill/>
          </a:ln>
        </p:spPr>
        <p:txBody>
          <a:bodyPr spcFirstLastPara="1" wrap="square" lIns="91425" tIns="45700" rIns="91425" bIns="45700" anchor="t" anchorCtr="0">
            <a:normAutofit/>
          </a:bodyPr>
          <a:lstStyle>
            <a:lvl1pPr marL="457200" lvl="0" indent="-323850" algn="l">
              <a:lnSpc>
                <a:spcPct val="100000"/>
              </a:lnSpc>
              <a:spcBef>
                <a:spcPts val="2000"/>
              </a:spcBef>
              <a:spcAft>
                <a:spcPts val="0"/>
              </a:spcAft>
              <a:buSzPts val="1500"/>
              <a:buChar char="■"/>
              <a:defRPr sz="1350"/>
            </a:lvl1pPr>
            <a:lvl2pPr marL="914400" lvl="1" indent="-314325" algn="l">
              <a:lnSpc>
                <a:spcPct val="100000"/>
              </a:lnSpc>
              <a:spcBef>
                <a:spcPts val="600"/>
              </a:spcBef>
              <a:spcAft>
                <a:spcPts val="0"/>
              </a:spcAft>
              <a:buSzPts val="1350"/>
              <a:buChar char="■"/>
              <a:defRPr sz="1350"/>
            </a:lvl2pPr>
            <a:lvl3pPr marL="1371600" lvl="2" indent="-314325" algn="l">
              <a:lnSpc>
                <a:spcPct val="100000"/>
              </a:lnSpc>
              <a:spcBef>
                <a:spcPts val="600"/>
              </a:spcBef>
              <a:spcAft>
                <a:spcPts val="0"/>
              </a:spcAft>
              <a:buSzPts val="1350"/>
              <a:buChar char="■"/>
              <a:defRPr sz="1350"/>
            </a:lvl3pPr>
            <a:lvl4pPr marL="1828800" lvl="3" indent="-314325" algn="l">
              <a:lnSpc>
                <a:spcPct val="100000"/>
              </a:lnSpc>
              <a:spcBef>
                <a:spcPts val="600"/>
              </a:spcBef>
              <a:spcAft>
                <a:spcPts val="0"/>
              </a:spcAft>
              <a:buSzPts val="1350"/>
              <a:buChar char="■"/>
              <a:defRPr sz="1350"/>
            </a:lvl4pPr>
            <a:lvl5pPr marL="2286000" lvl="4" indent="-314325" algn="l">
              <a:lnSpc>
                <a:spcPct val="100000"/>
              </a:lnSpc>
              <a:spcBef>
                <a:spcPts val="600"/>
              </a:spcBef>
              <a:spcAft>
                <a:spcPts val="0"/>
              </a:spcAft>
              <a:buSzPts val="1350"/>
              <a:buChar char="■"/>
              <a:defRPr sz="1350"/>
            </a:lvl5pPr>
            <a:lvl6pPr marL="2743200" lvl="5" indent="-314325" algn="l">
              <a:lnSpc>
                <a:spcPct val="100000"/>
              </a:lnSpc>
              <a:spcBef>
                <a:spcPts val="360"/>
              </a:spcBef>
              <a:spcAft>
                <a:spcPts val="0"/>
              </a:spcAft>
              <a:buSzPts val="1350"/>
              <a:buChar char="■"/>
              <a:defRPr sz="1350"/>
            </a:lvl6pPr>
            <a:lvl7pPr marL="3200400" lvl="6" indent="-314325" algn="l">
              <a:lnSpc>
                <a:spcPct val="100000"/>
              </a:lnSpc>
              <a:spcBef>
                <a:spcPts val="360"/>
              </a:spcBef>
              <a:spcAft>
                <a:spcPts val="0"/>
              </a:spcAft>
              <a:buSzPts val="1350"/>
              <a:buChar char="■"/>
              <a:defRPr sz="1350"/>
            </a:lvl7pPr>
            <a:lvl8pPr marL="3657600" lvl="7" indent="-314325" algn="l">
              <a:lnSpc>
                <a:spcPct val="100000"/>
              </a:lnSpc>
              <a:spcBef>
                <a:spcPts val="360"/>
              </a:spcBef>
              <a:spcAft>
                <a:spcPts val="0"/>
              </a:spcAft>
              <a:buSzPts val="1350"/>
              <a:buChar char="■"/>
              <a:defRPr sz="1350"/>
            </a:lvl8pPr>
            <a:lvl9pPr marL="4114800" lvl="8" indent="-314325" algn="l">
              <a:lnSpc>
                <a:spcPct val="100000"/>
              </a:lnSpc>
              <a:spcBef>
                <a:spcPts val="360"/>
              </a:spcBef>
              <a:spcAft>
                <a:spcPts val="0"/>
              </a:spcAft>
              <a:buSzPts val="1350"/>
              <a:buChar char="■"/>
              <a:defRPr sz="135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390"/>
        <p:cNvGrpSpPr/>
        <p:nvPr/>
      </p:nvGrpSpPr>
      <p:grpSpPr>
        <a:xfrm>
          <a:off x="0" y="0"/>
          <a:ext cx="0" cy="0"/>
          <a:chOff x="0" y="0"/>
          <a:chExt cx="0" cy="0"/>
        </a:xfrm>
      </p:grpSpPr>
      <p:sp>
        <p:nvSpPr>
          <p:cNvPr id="391" name="Google Shape;391;g724b250972_0_3348"/>
          <p:cNvSpPr txBox="1">
            <a:spLocks noGrp="1"/>
          </p:cNvSpPr>
          <p:nvPr>
            <p:ph type="ctrTitle"/>
          </p:nvPr>
        </p:nvSpPr>
        <p:spPr>
          <a:xfrm>
            <a:off x="4800600" y="4624668"/>
            <a:ext cx="4038600" cy="9336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accent1"/>
              </a:buClr>
              <a:buSzPts val="2800"/>
              <a:buFont typeface="Rockwell"/>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2" name="Google Shape;392;g724b250972_0_3348"/>
          <p:cNvSpPr txBox="1">
            <a:spLocks noGrp="1"/>
          </p:cNvSpPr>
          <p:nvPr>
            <p:ph type="subTitle" idx="1"/>
          </p:nvPr>
        </p:nvSpPr>
        <p:spPr>
          <a:xfrm>
            <a:off x="4800600" y="5562599"/>
            <a:ext cx="4038600" cy="748500"/>
          </a:xfrm>
          <a:prstGeom prst="rect">
            <a:avLst/>
          </a:prstGeom>
          <a:noFill/>
          <a:ln>
            <a:noFill/>
          </a:ln>
        </p:spPr>
        <p:txBody>
          <a:bodyPr spcFirstLastPara="1" wrap="square" lIns="91425" tIns="45700" rIns="91425" bIns="45700" anchor="t" anchorCtr="0">
            <a:noAutofit/>
          </a:bodyPr>
          <a:lstStyle>
            <a:lvl1pPr lvl="0" algn="l">
              <a:lnSpc>
                <a:spcPct val="100000"/>
              </a:lnSpc>
              <a:spcBef>
                <a:spcPts val="300"/>
              </a:spcBef>
              <a:spcAft>
                <a:spcPts val="0"/>
              </a:spcAft>
              <a:buSzPts val="1050"/>
              <a:buNone/>
              <a:defRPr sz="1400">
                <a:solidFill>
                  <a:srgbClr val="888888"/>
                </a:solidFill>
              </a:defRPr>
            </a:lvl1pPr>
            <a:lvl2pPr lvl="1" algn="ctr">
              <a:lnSpc>
                <a:spcPct val="100000"/>
              </a:lnSpc>
              <a:spcBef>
                <a:spcPts val="600"/>
              </a:spcBef>
              <a:spcAft>
                <a:spcPts val="0"/>
              </a:spcAft>
              <a:buSzPts val="1350"/>
              <a:buNone/>
              <a:defRPr>
                <a:solidFill>
                  <a:srgbClr val="888888"/>
                </a:solidFill>
              </a:defRPr>
            </a:lvl2pPr>
            <a:lvl3pPr lvl="2" algn="ctr">
              <a:lnSpc>
                <a:spcPct val="100000"/>
              </a:lnSpc>
              <a:spcBef>
                <a:spcPts val="600"/>
              </a:spcBef>
              <a:spcAft>
                <a:spcPts val="0"/>
              </a:spcAft>
              <a:buSzPts val="1350"/>
              <a:buNone/>
              <a:defRPr>
                <a:solidFill>
                  <a:srgbClr val="888888"/>
                </a:solidFill>
              </a:defRPr>
            </a:lvl3pPr>
            <a:lvl4pPr lvl="3" algn="ctr">
              <a:lnSpc>
                <a:spcPct val="100000"/>
              </a:lnSpc>
              <a:spcBef>
                <a:spcPts val="600"/>
              </a:spcBef>
              <a:spcAft>
                <a:spcPts val="0"/>
              </a:spcAft>
              <a:buSzPts val="1350"/>
              <a:buNone/>
              <a:defRPr>
                <a:solidFill>
                  <a:srgbClr val="888888"/>
                </a:solidFill>
              </a:defRPr>
            </a:lvl4pPr>
            <a:lvl5pPr lvl="4" algn="ctr">
              <a:lnSpc>
                <a:spcPct val="100000"/>
              </a:lnSpc>
              <a:spcBef>
                <a:spcPts val="600"/>
              </a:spcBef>
              <a:spcAft>
                <a:spcPts val="0"/>
              </a:spcAft>
              <a:buSzPts val="1350"/>
              <a:buNone/>
              <a:defRPr>
                <a:solidFill>
                  <a:srgbClr val="888888"/>
                </a:solidFill>
              </a:defRPr>
            </a:lvl5pPr>
            <a:lvl6pPr lvl="5" algn="ctr">
              <a:lnSpc>
                <a:spcPct val="100000"/>
              </a:lnSpc>
              <a:spcBef>
                <a:spcPts val="360"/>
              </a:spcBef>
              <a:spcAft>
                <a:spcPts val="0"/>
              </a:spcAft>
              <a:buSzPts val="1350"/>
              <a:buNone/>
              <a:defRPr>
                <a:solidFill>
                  <a:srgbClr val="888888"/>
                </a:solidFill>
              </a:defRPr>
            </a:lvl6pPr>
            <a:lvl7pPr lvl="6" algn="ctr">
              <a:lnSpc>
                <a:spcPct val="100000"/>
              </a:lnSpc>
              <a:spcBef>
                <a:spcPts val="360"/>
              </a:spcBef>
              <a:spcAft>
                <a:spcPts val="0"/>
              </a:spcAft>
              <a:buSzPts val="1350"/>
              <a:buNone/>
              <a:defRPr>
                <a:solidFill>
                  <a:srgbClr val="888888"/>
                </a:solidFill>
              </a:defRPr>
            </a:lvl7pPr>
            <a:lvl8pPr lvl="7" algn="ctr">
              <a:lnSpc>
                <a:spcPct val="100000"/>
              </a:lnSpc>
              <a:spcBef>
                <a:spcPts val="360"/>
              </a:spcBef>
              <a:spcAft>
                <a:spcPts val="0"/>
              </a:spcAft>
              <a:buSzPts val="1350"/>
              <a:buNone/>
              <a:defRPr>
                <a:solidFill>
                  <a:srgbClr val="888888"/>
                </a:solidFill>
              </a:defRPr>
            </a:lvl8pPr>
            <a:lvl9pPr lvl="8" algn="ctr">
              <a:lnSpc>
                <a:spcPct val="100000"/>
              </a:lnSpc>
              <a:spcBef>
                <a:spcPts val="360"/>
              </a:spcBef>
              <a:spcAft>
                <a:spcPts val="0"/>
              </a:spcAft>
              <a:buSzPts val="1350"/>
              <a:buNone/>
              <a:defRPr>
                <a:solidFill>
                  <a:srgbClr val="888888"/>
                </a:solidFill>
              </a:defRPr>
            </a:lvl9pPr>
          </a:lstStyle>
          <a:p>
            <a:endParaRPr/>
          </a:p>
        </p:txBody>
      </p:sp>
      <p:sp>
        <p:nvSpPr>
          <p:cNvPr id="393" name="Google Shape;393;g724b250972_0_3348"/>
          <p:cNvSpPr txBox="1">
            <a:spLocks noGrp="1"/>
          </p:cNvSpPr>
          <p:nvPr>
            <p:ph type="dt" idx="10"/>
          </p:nvPr>
        </p:nvSpPr>
        <p:spPr>
          <a:xfrm>
            <a:off x="4800600" y="6425640"/>
            <a:ext cx="12327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4" name="Google Shape;394;g724b250972_0_3348"/>
          <p:cNvSpPr txBox="1">
            <a:spLocks noGrp="1"/>
          </p:cNvSpPr>
          <p:nvPr>
            <p:ph type="ftr" idx="11"/>
          </p:nvPr>
        </p:nvSpPr>
        <p:spPr>
          <a:xfrm>
            <a:off x="6311153" y="6425640"/>
            <a:ext cx="26178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5" name="Google Shape;395;g724b250972_0_3348"/>
          <p:cNvSpPr/>
          <p:nvPr/>
        </p:nvSpPr>
        <p:spPr>
          <a:xfrm>
            <a:off x="282575" y="228600"/>
            <a:ext cx="4235400" cy="418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ckwell"/>
              <a:ea typeface="Rockwell"/>
              <a:cs typeface="Rockwell"/>
              <a:sym typeface="Rockwell"/>
            </a:endParaRPr>
          </a:p>
        </p:txBody>
      </p:sp>
      <p:sp>
        <p:nvSpPr>
          <p:cNvPr id="396" name="Google Shape;396;g724b250972_0_3348"/>
          <p:cNvSpPr/>
          <p:nvPr/>
        </p:nvSpPr>
        <p:spPr>
          <a:xfrm>
            <a:off x="6802438" y="228600"/>
            <a:ext cx="2057400" cy="20391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ckwell"/>
              <a:ea typeface="Rockwell"/>
              <a:cs typeface="Rockwell"/>
              <a:sym typeface="Rockwell"/>
            </a:endParaRPr>
          </a:p>
        </p:txBody>
      </p:sp>
      <p:sp>
        <p:nvSpPr>
          <p:cNvPr id="397" name="Google Shape;397;g724b250972_0_3348"/>
          <p:cNvSpPr/>
          <p:nvPr/>
        </p:nvSpPr>
        <p:spPr>
          <a:xfrm>
            <a:off x="4624388" y="2377440"/>
            <a:ext cx="2057400" cy="20391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ckwell"/>
              <a:ea typeface="Rockwell"/>
              <a:cs typeface="Rockwell"/>
              <a:sym typeface="Rockwell"/>
            </a:endParaRPr>
          </a:p>
        </p:txBody>
      </p:sp>
      <p:sp>
        <p:nvSpPr>
          <p:cNvPr id="398" name="Google Shape;398;g724b250972_0_3348"/>
          <p:cNvSpPr txBox="1"/>
          <p:nvPr/>
        </p:nvSpPr>
        <p:spPr>
          <a:xfrm>
            <a:off x="424891" y="174812"/>
            <a:ext cx="413400" cy="831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en-US" sz="5400" b="1" i="0" u="none" strike="noStrike" cap="none">
                <a:solidFill>
                  <a:srgbClr val="B86EB8"/>
                </a:solidFill>
                <a:latin typeface="Rockwell"/>
                <a:ea typeface="Rockwell"/>
                <a:cs typeface="Rockwell"/>
                <a:sym typeface="Rockwell"/>
              </a:rPr>
              <a:t>+</a:t>
            </a:r>
            <a:endParaRPr sz="1400" b="0" i="0" u="none" strike="noStrike" cap="none">
              <a:solidFill>
                <a:srgbClr val="000000"/>
              </a:solidFill>
              <a:latin typeface="Arial"/>
              <a:ea typeface="Arial"/>
              <a:cs typeface="Arial"/>
              <a:sym typeface="Arial"/>
            </a:endParaRPr>
          </a:p>
        </p:txBody>
      </p:sp>
      <p:sp>
        <p:nvSpPr>
          <p:cNvPr id="399" name="Google Shape;399;g724b250972_0_3348"/>
          <p:cNvSpPr/>
          <p:nvPr/>
        </p:nvSpPr>
        <p:spPr>
          <a:xfrm>
            <a:off x="4624388" y="228600"/>
            <a:ext cx="2057400" cy="20391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ckwell"/>
              <a:ea typeface="Rockwell"/>
              <a:cs typeface="Rockwell"/>
              <a:sym typeface="Rockwell"/>
            </a:endParaRPr>
          </a:p>
        </p:txBody>
      </p:sp>
      <p:sp>
        <p:nvSpPr>
          <p:cNvPr id="400" name="Google Shape;400;g724b250972_0_3348"/>
          <p:cNvSpPr/>
          <p:nvPr/>
        </p:nvSpPr>
        <p:spPr>
          <a:xfrm>
            <a:off x="6802438" y="2377440"/>
            <a:ext cx="2057400" cy="20391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ckwell"/>
              <a:ea typeface="Rockwell"/>
              <a:cs typeface="Rockwell"/>
              <a:sym typeface="Rockwe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Alt.">
  <p:cSld name="Title and Content, Alt.">
    <p:spTree>
      <p:nvGrpSpPr>
        <p:cNvPr id="1" name="Shape 401"/>
        <p:cNvGrpSpPr/>
        <p:nvPr/>
      </p:nvGrpSpPr>
      <p:grpSpPr>
        <a:xfrm>
          <a:off x="0" y="0"/>
          <a:ext cx="0" cy="0"/>
          <a:chOff x="0" y="0"/>
          <a:chExt cx="0" cy="0"/>
        </a:xfrm>
      </p:grpSpPr>
      <p:sp>
        <p:nvSpPr>
          <p:cNvPr id="402" name="Google Shape;402;g724b250972_0_3418"/>
          <p:cNvSpPr/>
          <p:nvPr/>
        </p:nvSpPr>
        <p:spPr>
          <a:xfrm>
            <a:off x="8166847" y="282574"/>
            <a:ext cx="685800" cy="1600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ckwell"/>
              <a:ea typeface="Rockwell"/>
              <a:cs typeface="Rockwell"/>
              <a:sym typeface="Rockwell"/>
            </a:endParaRPr>
          </a:p>
        </p:txBody>
      </p:sp>
      <p:sp>
        <p:nvSpPr>
          <p:cNvPr id="403" name="Google Shape;403;g724b250972_0_3418"/>
          <p:cNvSpPr txBox="1">
            <a:spLocks noGrp="1"/>
          </p:cNvSpPr>
          <p:nvPr>
            <p:ph type="title"/>
          </p:nvPr>
        </p:nvSpPr>
        <p:spPr>
          <a:xfrm>
            <a:off x="498474" y="134471"/>
            <a:ext cx="7556400" cy="9951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4" name="Google Shape;404;g724b250972_0_3418"/>
          <p:cNvSpPr txBox="1">
            <a:spLocks noGrp="1"/>
          </p:cNvSpPr>
          <p:nvPr>
            <p:ph type="body" idx="1"/>
          </p:nvPr>
        </p:nvSpPr>
        <p:spPr>
          <a:xfrm>
            <a:off x="498474" y="1981200"/>
            <a:ext cx="7556400" cy="4145100"/>
          </a:xfrm>
          <a:prstGeom prst="rect">
            <a:avLst/>
          </a:prstGeom>
          <a:noFill/>
          <a:ln>
            <a:noFill/>
          </a:ln>
        </p:spPr>
        <p:txBody>
          <a:bodyPr spcFirstLastPara="1" wrap="square" lIns="91425" tIns="45700" rIns="91425" bIns="45700" anchor="t" anchorCtr="0">
            <a:noAutofit/>
          </a:bodyPr>
          <a:lstStyle>
            <a:lvl1pPr marL="457200" lvl="0" indent="-314325" algn="l">
              <a:lnSpc>
                <a:spcPct val="100000"/>
              </a:lnSpc>
              <a:spcBef>
                <a:spcPts val="2000"/>
              </a:spcBef>
              <a:spcAft>
                <a:spcPts val="0"/>
              </a:spcAft>
              <a:buSzPts val="1350"/>
              <a:buChar char="■"/>
              <a:defRPr/>
            </a:lvl1pPr>
            <a:lvl2pPr marL="914400" lvl="1" indent="-314325" algn="l">
              <a:lnSpc>
                <a:spcPct val="100000"/>
              </a:lnSpc>
              <a:spcBef>
                <a:spcPts val="600"/>
              </a:spcBef>
              <a:spcAft>
                <a:spcPts val="0"/>
              </a:spcAft>
              <a:buSzPts val="1350"/>
              <a:buChar char="■"/>
              <a:defRPr/>
            </a:lvl2pPr>
            <a:lvl3pPr marL="1371600" lvl="2" indent="-314325" algn="l">
              <a:lnSpc>
                <a:spcPct val="100000"/>
              </a:lnSpc>
              <a:spcBef>
                <a:spcPts val="600"/>
              </a:spcBef>
              <a:spcAft>
                <a:spcPts val="0"/>
              </a:spcAft>
              <a:buSzPts val="1350"/>
              <a:buChar char="■"/>
              <a:defRPr/>
            </a:lvl3pPr>
            <a:lvl4pPr marL="1828800" lvl="3" indent="-314325" algn="l">
              <a:lnSpc>
                <a:spcPct val="100000"/>
              </a:lnSpc>
              <a:spcBef>
                <a:spcPts val="600"/>
              </a:spcBef>
              <a:spcAft>
                <a:spcPts val="0"/>
              </a:spcAft>
              <a:buSzPts val="1350"/>
              <a:buChar char="■"/>
              <a:defRPr/>
            </a:lvl4pPr>
            <a:lvl5pPr marL="2286000" lvl="4" indent="-314325" algn="l">
              <a:lnSpc>
                <a:spcPct val="100000"/>
              </a:lnSpc>
              <a:spcBef>
                <a:spcPts val="600"/>
              </a:spcBef>
              <a:spcAft>
                <a:spcPts val="0"/>
              </a:spcAft>
              <a:buSzPts val="1350"/>
              <a:buChar char="■"/>
              <a:defRPr/>
            </a:lvl5pPr>
            <a:lvl6pPr marL="2743200" lvl="5" indent="-314325" algn="l">
              <a:lnSpc>
                <a:spcPct val="100000"/>
              </a:lnSpc>
              <a:spcBef>
                <a:spcPts val="360"/>
              </a:spcBef>
              <a:spcAft>
                <a:spcPts val="0"/>
              </a:spcAft>
              <a:buSzPts val="1350"/>
              <a:buChar char="■"/>
              <a:defRPr/>
            </a:lvl6pPr>
            <a:lvl7pPr marL="3200400" lvl="6" indent="-314325" algn="l">
              <a:lnSpc>
                <a:spcPct val="100000"/>
              </a:lnSpc>
              <a:spcBef>
                <a:spcPts val="360"/>
              </a:spcBef>
              <a:spcAft>
                <a:spcPts val="0"/>
              </a:spcAft>
              <a:buSzPts val="1350"/>
              <a:buChar char="■"/>
              <a:defRPr/>
            </a:lvl7pPr>
            <a:lvl8pPr marL="3657600" lvl="7" indent="-314325" algn="l">
              <a:lnSpc>
                <a:spcPct val="100000"/>
              </a:lnSpc>
              <a:spcBef>
                <a:spcPts val="360"/>
              </a:spcBef>
              <a:spcAft>
                <a:spcPts val="0"/>
              </a:spcAft>
              <a:buSzPts val="1350"/>
              <a:buChar char="■"/>
              <a:defRPr/>
            </a:lvl8pPr>
            <a:lvl9pPr marL="4114800" lvl="8" indent="-314325" algn="l">
              <a:lnSpc>
                <a:spcPct val="100000"/>
              </a:lnSpc>
              <a:spcBef>
                <a:spcPts val="360"/>
              </a:spcBef>
              <a:spcAft>
                <a:spcPts val="0"/>
              </a:spcAft>
              <a:buSzPts val="1350"/>
              <a:buChar char="■"/>
              <a:defRPr/>
            </a:lvl9pPr>
          </a:lstStyle>
          <a:p>
            <a:endParaRPr/>
          </a:p>
        </p:txBody>
      </p:sp>
      <p:sp>
        <p:nvSpPr>
          <p:cNvPr id="405" name="Google Shape;405;g724b250972_0_3418"/>
          <p:cNvSpPr txBox="1">
            <a:spLocks noGrp="1"/>
          </p:cNvSpPr>
          <p:nvPr>
            <p:ph type="dt" idx="10"/>
          </p:nvPr>
        </p:nvSpPr>
        <p:spPr>
          <a:xfrm>
            <a:off x="6795247" y="6423585"/>
            <a:ext cx="21336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6" name="Google Shape;406;g724b250972_0_3418"/>
          <p:cNvSpPr txBox="1">
            <a:spLocks noGrp="1"/>
          </p:cNvSpPr>
          <p:nvPr>
            <p:ph type="ftr" idx="11"/>
          </p:nvPr>
        </p:nvSpPr>
        <p:spPr>
          <a:xfrm>
            <a:off x="201706" y="6423585"/>
            <a:ext cx="61230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7" name="Google Shape;407;g724b250972_0_3418"/>
          <p:cNvSpPr txBox="1">
            <a:spLocks noGrp="1"/>
          </p:cNvSpPr>
          <p:nvPr>
            <p:ph type="sldNum" idx="12"/>
          </p:nvPr>
        </p:nvSpPr>
        <p:spPr>
          <a:xfrm>
            <a:off x="8305800" y="242234"/>
            <a:ext cx="554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
        <p:nvSpPr>
          <p:cNvPr id="408" name="Google Shape;408;g724b250972_0_3418"/>
          <p:cNvSpPr txBox="1"/>
          <p:nvPr/>
        </p:nvSpPr>
        <p:spPr>
          <a:xfrm>
            <a:off x="223185" y="228600"/>
            <a:ext cx="261000" cy="554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B86EB8"/>
                </a:solidFill>
                <a:latin typeface="Rockwell"/>
                <a:ea typeface="Rockwell"/>
                <a:cs typeface="Rockwell"/>
                <a:sym typeface="Rockwell"/>
              </a:rPr>
              <a:t>+</a:t>
            </a:r>
            <a:endParaRPr sz="1400" b="0" i="0" u="none" strike="noStrike" cap="none">
              <a:solidFill>
                <a:srgbClr val="000000"/>
              </a:solidFill>
              <a:latin typeface="Arial"/>
              <a:ea typeface="Arial"/>
              <a:cs typeface="Arial"/>
              <a:sym typeface="Arial"/>
            </a:endParaRPr>
          </a:p>
        </p:txBody>
      </p:sp>
      <p:sp>
        <p:nvSpPr>
          <p:cNvPr id="409" name="Google Shape;409;g724b250972_0_3418"/>
          <p:cNvSpPr txBox="1">
            <a:spLocks noGrp="1"/>
          </p:cNvSpPr>
          <p:nvPr>
            <p:ph type="body" idx="2"/>
          </p:nvPr>
        </p:nvSpPr>
        <p:spPr>
          <a:xfrm>
            <a:off x="498518" y="1129553"/>
            <a:ext cx="7559100" cy="7746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000"/>
              </a:spcBef>
              <a:spcAft>
                <a:spcPts val="0"/>
              </a:spcAft>
              <a:buSzPts val="1800"/>
              <a:buNone/>
              <a:defRPr sz="2400" b="0" i="0" u="none" strike="noStrike" cap="none">
                <a:solidFill>
                  <a:schemeClr val="accent3"/>
                </a:solidFill>
                <a:latin typeface="Rockwell"/>
                <a:ea typeface="Rockwell"/>
                <a:cs typeface="Rockwell"/>
                <a:sym typeface="Rockwell"/>
              </a:defRPr>
            </a:lvl1pPr>
            <a:lvl2pPr marL="914400" lvl="1" indent="-228600" algn="l">
              <a:lnSpc>
                <a:spcPct val="100000"/>
              </a:lnSpc>
              <a:spcBef>
                <a:spcPts val="600"/>
              </a:spcBef>
              <a:spcAft>
                <a:spcPts val="0"/>
              </a:spcAft>
              <a:buSzPts val="900"/>
              <a:buNone/>
              <a:defRPr sz="1200"/>
            </a:lvl2pPr>
            <a:lvl3pPr marL="1371600" lvl="2" indent="-228600" algn="l">
              <a:lnSpc>
                <a:spcPct val="100000"/>
              </a:lnSpc>
              <a:spcBef>
                <a:spcPts val="600"/>
              </a:spcBef>
              <a:spcAft>
                <a:spcPts val="0"/>
              </a:spcAft>
              <a:buSzPts val="750"/>
              <a:buNone/>
              <a:defRPr sz="1000"/>
            </a:lvl3pPr>
            <a:lvl4pPr marL="1828800" lvl="3" indent="-228600" algn="l">
              <a:lnSpc>
                <a:spcPct val="100000"/>
              </a:lnSpc>
              <a:spcBef>
                <a:spcPts val="600"/>
              </a:spcBef>
              <a:spcAft>
                <a:spcPts val="0"/>
              </a:spcAft>
              <a:buSzPts val="675"/>
              <a:buNone/>
              <a:defRPr sz="900"/>
            </a:lvl4pPr>
            <a:lvl5pPr marL="2286000" lvl="4" indent="-228600" algn="l">
              <a:lnSpc>
                <a:spcPct val="100000"/>
              </a:lnSpc>
              <a:spcBef>
                <a:spcPts val="600"/>
              </a:spcBef>
              <a:spcAft>
                <a:spcPts val="0"/>
              </a:spcAft>
              <a:buSzPts val="675"/>
              <a:buNone/>
              <a:defRPr sz="900"/>
            </a:lvl5pPr>
            <a:lvl6pPr marL="2743200" lvl="5" indent="-228600" algn="l">
              <a:lnSpc>
                <a:spcPct val="100000"/>
              </a:lnSpc>
              <a:spcBef>
                <a:spcPts val="180"/>
              </a:spcBef>
              <a:spcAft>
                <a:spcPts val="0"/>
              </a:spcAft>
              <a:buSzPts val="675"/>
              <a:buNone/>
              <a:defRPr sz="900"/>
            </a:lvl6pPr>
            <a:lvl7pPr marL="3200400" lvl="6" indent="-228600" algn="l">
              <a:lnSpc>
                <a:spcPct val="100000"/>
              </a:lnSpc>
              <a:spcBef>
                <a:spcPts val="180"/>
              </a:spcBef>
              <a:spcAft>
                <a:spcPts val="0"/>
              </a:spcAft>
              <a:buSzPts val="675"/>
              <a:buNone/>
              <a:defRPr sz="900"/>
            </a:lvl7pPr>
            <a:lvl8pPr marL="3657600" lvl="7" indent="-228600" algn="l">
              <a:lnSpc>
                <a:spcPct val="100000"/>
              </a:lnSpc>
              <a:spcBef>
                <a:spcPts val="180"/>
              </a:spcBef>
              <a:spcAft>
                <a:spcPts val="0"/>
              </a:spcAft>
              <a:buSzPts val="675"/>
              <a:buNone/>
              <a:defRPr sz="900"/>
            </a:lvl8pPr>
            <a:lvl9pPr marL="4114800" lvl="8" indent="-228600" algn="l">
              <a:lnSpc>
                <a:spcPct val="100000"/>
              </a:lnSpc>
              <a:spcBef>
                <a:spcPts val="180"/>
              </a:spcBef>
              <a:spcAft>
                <a:spcPts val="0"/>
              </a:spcAft>
              <a:buSzPts val="675"/>
              <a:buNone/>
              <a:defRPr sz="9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with 2 Pictures">
  <p:cSld name="Title Slide with 2 Pictures">
    <p:spTree>
      <p:nvGrpSpPr>
        <p:cNvPr id="1" name="Shape 410"/>
        <p:cNvGrpSpPr/>
        <p:nvPr/>
      </p:nvGrpSpPr>
      <p:grpSpPr>
        <a:xfrm>
          <a:off x="0" y="0"/>
          <a:ext cx="0" cy="0"/>
          <a:chOff x="0" y="0"/>
          <a:chExt cx="0" cy="0"/>
        </a:xfrm>
      </p:grpSpPr>
      <p:sp>
        <p:nvSpPr>
          <p:cNvPr id="411" name="Google Shape;411;g724b250972_0_3427"/>
          <p:cNvSpPr txBox="1">
            <a:spLocks noGrp="1"/>
          </p:cNvSpPr>
          <p:nvPr>
            <p:ph type="ctrTitle"/>
          </p:nvPr>
        </p:nvSpPr>
        <p:spPr>
          <a:xfrm>
            <a:off x="4800600" y="4624668"/>
            <a:ext cx="4038600" cy="9336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accent1"/>
              </a:buClr>
              <a:buSzPts val="2800"/>
              <a:buFont typeface="Rockwell"/>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2" name="Google Shape;412;g724b250972_0_3427"/>
          <p:cNvSpPr txBox="1">
            <a:spLocks noGrp="1"/>
          </p:cNvSpPr>
          <p:nvPr>
            <p:ph type="subTitle" idx="1"/>
          </p:nvPr>
        </p:nvSpPr>
        <p:spPr>
          <a:xfrm>
            <a:off x="4800600" y="5562599"/>
            <a:ext cx="4038600" cy="748500"/>
          </a:xfrm>
          <a:prstGeom prst="rect">
            <a:avLst/>
          </a:prstGeom>
          <a:noFill/>
          <a:ln>
            <a:noFill/>
          </a:ln>
        </p:spPr>
        <p:txBody>
          <a:bodyPr spcFirstLastPara="1" wrap="square" lIns="91425" tIns="45700" rIns="91425" bIns="45700" anchor="t" anchorCtr="0">
            <a:noAutofit/>
          </a:bodyPr>
          <a:lstStyle>
            <a:lvl1pPr lvl="0" algn="l">
              <a:lnSpc>
                <a:spcPct val="100000"/>
              </a:lnSpc>
              <a:spcBef>
                <a:spcPts val="300"/>
              </a:spcBef>
              <a:spcAft>
                <a:spcPts val="0"/>
              </a:spcAft>
              <a:buSzPts val="1050"/>
              <a:buNone/>
              <a:defRPr sz="1400">
                <a:solidFill>
                  <a:srgbClr val="888888"/>
                </a:solidFill>
              </a:defRPr>
            </a:lvl1pPr>
            <a:lvl2pPr lvl="1" algn="ctr">
              <a:lnSpc>
                <a:spcPct val="100000"/>
              </a:lnSpc>
              <a:spcBef>
                <a:spcPts val="600"/>
              </a:spcBef>
              <a:spcAft>
                <a:spcPts val="0"/>
              </a:spcAft>
              <a:buSzPts val="1350"/>
              <a:buNone/>
              <a:defRPr>
                <a:solidFill>
                  <a:srgbClr val="888888"/>
                </a:solidFill>
              </a:defRPr>
            </a:lvl2pPr>
            <a:lvl3pPr lvl="2" algn="ctr">
              <a:lnSpc>
                <a:spcPct val="100000"/>
              </a:lnSpc>
              <a:spcBef>
                <a:spcPts val="600"/>
              </a:spcBef>
              <a:spcAft>
                <a:spcPts val="0"/>
              </a:spcAft>
              <a:buSzPts val="1350"/>
              <a:buNone/>
              <a:defRPr>
                <a:solidFill>
                  <a:srgbClr val="888888"/>
                </a:solidFill>
              </a:defRPr>
            </a:lvl3pPr>
            <a:lvl4pPr lvl="3" algn="ctr">
              <a:lnSpc>
                <a:spcPct val="100000"/>
              </a:lnSpc>
              <a:spcBef>
                <a:spcPts val="600"/>
              </a:spcBef>
              <a:spcAft>
                <a:spcPts val="0"/>
              </a:spcAft>
              <a:buSzPts val="1350"/>
              <a:buNone/>
              <a:defRPr>
                <a:solidFill>
                  <a:srgbClr val="888888"/>
                </a:solidFill>
              </a:defRPr>
            </a:lvl4pPr>
            <a:lvl5pPr lvl="4" algn="ctr">
              <a:lnSpc>
                <a:spcPct val="100000"/>
              </a:lnSpc>
              <a:spcBef>
                <a:spcPts val="600"/>
              </a:spcBef>
              <a:spcAft>
                <a:spcPts val="0"/>
              </a:spcAft>
              <a:buSzPts val="1350"/>
              <a:buNone/>
              <a:defRPr>
                <a:solidFill>
                  <a:srgbClr val="888888"/>
                </a:solidFill>
              </a:defRPr>
            </a:lvl5pPr>
            <a:lvl6pPr lvl="5" algn="ctr">
              <a:lnSpc>
                <a:spcPct val="100000"/>
              </a:lnSpc>
              <a:spcBef>
                <a:spcPts val="360"/>
              </a:spcBef>
              <a:spcAft>
                <a:spcPts val="0"/>
              </a:spcAft>
              <a:buSzPts val="1350"/>
              <a:buNone/>
              <a:defRPr>
                <a:solidFill>
                  <a:srgbClr val="888888"/>
                </a:solidFill>
              </a:defRPr>
            </a:lvl6pPr>
            <a:lvl7pPr lvl="6" algn="ctr">
              <a:lnSpc>
                <a:spcPct val="100000"/>
              </a:lnSpc>
              <a:spcBef>
                <a:spcPts val="360"/>
              </a:spcBef>
              <a:spcAft>
                <a:spcPts val="0"/>
              </a:spcAft>
              <a:buSzPts val="1350"/>
              <a:buNone/>
              <a:defRPr>
                <a:solidFill>
                  <a:srgbClr val="888888"/>
                </a:solidFill>
              </a:defRPr>
            </a:lvl7pPr>
            <a:lvl8pPr lvl="7" algn="ctr">
              <a:lnSpc>
                <a:spcPct val="100000"/>
              </a:lnSpc>
              <a:spcBef>
                <a:spcPts val="360"/>
              </a:spcBef>
              <a:spcAft>
                <a:spcPts val="0"/>
              </a:spcAft>
              <a:buSzPts val="1350"/>
              <a:buNone/>
              <a:defRPr>
                <a:solidFill>
                  <a:srgbClr val="888888"/>
                </a:solidFill>
              </a:defRPr>
            </a:lvl8pPr>
            <a:lvl9pPr lvl="8" algn="ctr">
              <a:lnSpc>
                <a:spcPct val="100000"/>
              </a:lnSpc>
              <a:spcBef>
                <a:spcPts val="360"/>
              </a:spcBef>
              <a:spcAft>
                <a:spcPts val="0"/>
              </a:spcAft>
              <a:buSzPts val="1350"/>
              <a:buNone/>
              <a:defRPr>
                <a:solidFill>
                  <a:srgbClr val="888888"/>
                </a:solidFill>
              </a:defRPr>
            </a:lvl9pPr>
          </a:lstStyle>
          <a:p>
            <a:endParaRPr/>
          </a:p>
        </p:txBody>
      </p:sp>
      <p:sp>
        <p:nvSpPr>
          <p:cNvPr id="413" name="Google Shape;413;g724b250972_0_3427"/>
          <p:cNvSpPr txBox="1">
            <a:spLocks noGrp="1"/>
          </p:cNvSpPr>
          <p:nvPr>
            <p:ph type="dt" idx="10"/>
          </p:nvPr>
        </p:nvSpPr>
        <p:spPr>
          <a:xfrm>
            <a:off x="4800600" y="6425640"/>
            <a:ext cx="12327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4" name="Google Shape;414;g724b250972_0_3427"/>
          <p:cNvSpPr txBox="1">
            <a:spLocks noGrp="1"/>
          </p:cNvSpPr>
          <p:nvPr>
            <p:ph type="ftr" idx="11"/>
          </p:nvPr>
        </p:nvSpPr>
        <p:spPr>
          <a:xfrm>
            <a:off x="6311153" y="6425640"/>
            <a:ext cx="26178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5" name="Google Shape;415;g724b250972_0_3427"/>
          <p:cNvSpPr/>
          <p:nvPr/>
        </p:nvSpPr>
        <p:spPr>
          <a:xfrm>
            <a:off x="282575" y="228600"/>
            <a:ext cx="4235400" cy="418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ckwell"/>
              <a:ea typeface="Rockwell"/>
              <a:cs typeface="Rockwell"/>
              <a:sym typeface="Rockwell"/>
            </a:endParaRPr>
          </a:p>
        </p:txBody>
      </p:sp>
      <p:sp>
        <p:nvSpPr>
          <p:cNvPr id="416" name="Google Shape;416;g724b250972_0_3427"/>
          <p:cNvSpPr/>
          <p:nvPr/>
        </p:nvSpPr>
        <p:spPr>
          <a:xfrm>
            <a:off x="6802438" y="228600"/>
            <a:ext cx="2057400" cy="20391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ckwell"/>
              <a:ea typeface="Rockwell"/>
              <a:cs typeface="Rockwell"/>
              <a:sym typeface="Rockwell"/>
            </a:endParaRPr>
          </a:p>
        </p:txBody>
      </p:sp>
      <p:sp>
        <p:nvSpPr>
          <p:cNvPr id="417" name="Google Shape;417;g724b250972_0_3427"/>
          <p:cNvSpPr/>
          <p:nvPr/>
        </p:nvSpPr>
        <p:spPr>
          <a:xfrm>
            <a:off x="4624388" y="2377440"/>
            <a:ext cx="2057400" cy="20391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ckwell"/>
              <a:ea typeface="Rockwell"/>
              <a:cs typeface="Rockwell"/>
              <a:sym typeface="Rockwell"/>
            </a:endParaRPr>
          </a:p>
        </p:txBody>
      </p:sp>
      <p:sp>
        <p:nvSpPr>
          <p:cNvPr id="418" name="Google Shape;418;g724b250972_0_3427"/>
          <p:cNvSpPr>
            <a:spLocks noGrp="1"/>
          </p:cNvSpPr>
          <p:nvPr>
            <p:ph type="pic" idx="2"/>
          </p:nvPr>
        </p:nvSpPr>
        <p:spPr>
          <a:xfrm>
            <a:off x="4624388" y="228600"/>
            <a:ext cx="2057400" cy="2039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2000"/>
              </a:spcBef>
              <a:spcAft>
                <a:spcPts val="0"/>
              </a:spcAft>
              <a:buClr>
                <a:schemeClr val="accent1"/>
              </a:buClr>
              <a:buSzPts val="1500"/>
              <a:buFont typeface="Noto Sans Symbols"/>
              <a:buNone/>
              <a:defRPr sz="2000" b="0" i="0" u="none" strike="noStrike" cap="none">
                <a:solidFill>
                  <a:srgbClr val="595959"/>
                </a:solidFill>
                <a:latin typeface="Rockwell"/>
                <a:ea typeface="Rockwell"/>
                <a:cs typeface="Rockwell"/>
                <a:sym typeface="Rockwell"/>
              </a:defRPr>
            </a:lvl1pPr>
            <a:lvl2pPr marR="0" lvl="1" algn="l" rtl="0">
              <a:lnSpc>
                <a:spcPct val="100000"/>
              </a:lnSpc>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R="0" lvl="2" algn="l" rtl="0">
              <a:lnSpc>
                <a:spcPct val="100000"/>
              </a:lnSpc>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R="0" lvl="3" algn="l" rtl="0">
              <a:lnSpc>
                <a:spcPct val="100000"/>
              </a:lnSpc>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R="0" lvl="4" algn="l" rtl="0">
              <a:lnSpc>
                <a:spcPct val="100000"/>
              </a:lnSpc>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R="0" lvl="5" algn="l" rtl="0">
              <a:lnSpc>
                <a:spcPct val="100000"/>
              </a:lnSpc>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R="0" lvl="6" algn="l" rtl="0">
              <a:lnSpc>
                <a:spcPct val="100000"/>
              </a:lnSpc>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R="0" lvl="7" algn="l" rtl="0">
              <a:lnSpc>
                <a:spcPct val="100000"/>
              </a:lnSpc>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R="0" lvl="8" algn="l" rtl="0">
              <a:lnSpc>
                <a:spcPct val="100000"/>
              </a:lnSpc>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419" name="Google Shape;419;g724b250972_0_3427"/>
          <p:cNvSpPr>
            <a:spLocks noGrp="1"/>
          </p:cNvSpPr>
          <p:nvPr>
            <p:ph type="pic" idx="3"/>
          </p:nvPr>
        </p:nvSpPr>
        <p:spPr>
          <a:xfrm>
            <a:off x="6802438" y="2377440"/>
            <a:ext cx="2057400" cy="2039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2000"/>
              </a:spcBef>
              <a:spcAft>
                <a:spcPts val="0"/>
              </a:spcAft>
              <a:buClr>
                <a:schemeClr val="accent1"/>
              </a:buClr>
              <a:buSzPts val="1500"/>
              <a:buFont typeface="Noto Sans Symbols"/>
              <a:buNone/>
              <a:defRPr sz="2000" b="0" i="0" u="none" strike="noStrike" cap="none">
                <a:solidFill>
                  <a:srgbClr val="595959"/>
                </a:solidFill>
                <a:latin typeface="Rockwell"/>
                <a:ea typeface="Rockwell"/>
                <a:cs typeface="Rockwell"/>
                <a:sym typeface="Rockwell"/>
              </a:defRPr>
            </a:lvl1pPr>
            <a:lvl2pPr marR="0" lvl="1" algn="l" rtl="0">
              <a:lnSpc>
                <a:spcPct val="100000"/>
              </a:lnSpc>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R="0" lvl="2" algn="l" rtl="0">
              <a:lnSpc>
                <a:spcPct val="100000"/>
              </a:lnSpc>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R="0" lvl="3" algn="l" rtl="0">
              <a:lnSpc>
                <a:spcPct val="100000"/>
              </a:lnSpc>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R="0" lvl="4" algn="l" rtl="0">
              <a:lnSpc>
                <a:spcPct val="100000"/>
              </a:lnSpc>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R="0" lvl="5" algn="l" rtl="0">
              <a:lnSpc>
                <a:spcPct val="100000"/>
              </a:lnSpc>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R="0" lvl="6" algn="l" rtl="0">
              <a:lnSpc>
                <a:spcPct val="100000"/>
              </a:lnSpc>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R="0" lvl="7" algn="l" rtl="0">
              <a:lnSpc>
                <a:spcPct val="100000"/>
              </a:lnSpc>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R="0" lvl="8" algn="l" rtl="0">
              <a:lnSpc>
                <a:spcPct val="100000"/>
              </a:lnSpc>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420" name="Google Shape;420;g724b250972_0_3427"/>
          <p:cNvSpPr txBox="1">
            <a:spLocks noGrp="1"/>
          </p:cNvSpPr>
          <p:nvPr>
            <p:ph type="body" idx="4"/>
          </p:nvPr>
        </p:nvSpPr>
        <p:spPr>
          <a:xfrm>
            <a:off x="857250" y="1779494"/>
            <a:ext cx="3086100" cy="2040900"/>
          </a:xfrm>
          <a:prstGeom prst="rect">
            <a:avLst/>
          </a:prstGeom>
          <a:noFill/>
          <a:ln>
            <a:noFill/>
          </a:ln>
        </p:spPr>
        <p:txBody>
          <a:bodyPr spcFirstLastPara="1" wrap="square" lIns="45700" tIns="45700" rIns="45700" bIns="45700" anchor="t" anchorCtr="0">
            <a:noAutofit/>
          </a:bodyPr>
          <a:lstStyle>
            <a:lvl1pPr marL="457200" lvl="0" indent="-228600" algn="ctr">
              <a:lnSpc>
                <a:spcPct val="100000"/>
              </a:lnSpc>
              <a:spcBef>
                <a:spcPts val="600"/>
              </a:spcBef>
              <a:spcAft>
                <a:spcPts val="0"/>
              </a:spcAft>
              <a:buSzPts val="3450"/>
              <a:buNone/>
              <a:defRPr sz="4600">
                <a:solidFill>
                  <a:schemeClr val="lt1"/>
                </a:solidFill>
              </a:defRPr>
            </a:lvl1pPr>
            <a:lvl2pPr marL="914400" lvl="1" indent="-285750" algn="l">
              <a:lnSpc>
                <a:spcPct val="100000"/>
              </a:lnSpc>
              <a:spcBef>
                <a:spcPts val="600"/>
              </a:spcBef>
              <a:spcAft>
                <a:spcPts val="0"/>
              </a:spcAft>
              <a:buSzPts val="900"/>
              <a:buChar char="■"/>
              <a:defRPr sz="1200"/>
            </a:lvl2pPr>
            <a:lvl3pPr marL="1371600" lvl="2" indent="-276225" algn="l">
              <a:lnSpc>
                <a:spcPct val="100000"/>
              </a:lnSpc>
              <a:spcBef>
                <a:spcPts val="600"/>
              </a:spcBef>
              <a:spcAft>
                <a:spcPts val="0"/>
              </a:spcAft>
              <a:buSzPts val="750"/>
              <a:buChar char="■"/>
              <a:defRPr sz="1000"/>
            </a:lvl3pPr>
            <a:lvl4pPr marL="1828800" lvl="3" indent="-271462" algn="l">
              <a:lnSpc>
                <a:spcPct val="100000"/>
              </a:lnSpc>
              <a:spcBef>
                <a:spcPts val="600"/>
              </a:spcBef>
              <a:spcAft>
                <a:spcPts val="0"/>
              </a:spcAft>
              <a:buSzPts val="675"/>
              <a:buChar char="■"/>
              <a:defRPr sz="900"/>
            </a:lvl4pPr>
            <a:lvl5pPr marL="2286000" lvl="4" indent="-271462" algn="l">
              <a:lnSpc>
                <a:spcPct val="100000"/>
              </a:lnSpc>
              <a:spcBef>
                <a:spcPts val="600"/>
              </a:spcBef>
              <a:spcAft>
                <a:spcPts val="0"/>
              </a:spcAft>
              <a:buSzPts val="675"/>
              <a:buChar char="■"/>
              <a:defRPr sz="900"/>
            </a:lvl5pPr>
            <a:lvl6pPr marL="2743200" lvl="5" indent="-314325" algn="l">
              <a:lnSpc>
                <a:spcPct val="100000"/>
              </a:lnSpc>
              <a:spcBef>
                <a:spcPts val="360"/>
              </a:spcBef>
              <a:spcAft>
                <a:spcPts val="0"/>
              </a:spcAft>
              <a:buSzPts val="1350"/>
              <a:buChar char="■"/>
              <a:defRPr/>
            </a:lvl6pPr>
            <a:lvl7pPr marL="3200400" lvl="6" indent="-314325" algn="l">
              <a:lnSpc>
                <a:spcPct val="100000"/>
              </a:lnSpc>
              <a:spcBef>
                <a:spcPts val="360"/>
              </a:spcBef>
              <a:spcAft>
                <a:spcPts val="0"/>
              </a:spcAft>
              <a:buSzPts val="1350"/>
              <a:buChar char="■"/>
              <a:defRPr/>
            </a:lvl7pPr>
            <a:lvl8pPr marL="3657600" lvl="7" indent="-314325" algn="l">
              <a:lnSpc>
                <a:spcPct val="100000"/>
              </a:lnSpc>
              <a:spcBef>
                <a:spcPts val="360"/>
              </a:spcBef>
              <a:spcAft>
                <a:spcPts val="0"/>
              </a:spcAft>
              <a:buSzPts val="1350"/>
              <a:buChar char="■"/>
              <a:defRPr/>
            </a:lvl8pPr>
            <a:lvl9pPr marL="4114800" lvl="8" indent="-314325" algn="l">
              <a:lnSpc>
                <a:spcPct val="100000"/>
              </a:lnSpc>
              <a:spcBef>
                <a:spcPts val="360"/>
              </a:spcBef>
              <a:spcAft>
                <a:spcPts val="0"/>
              </a:spcAft>
              <a:buSzPts val="1350"/>
              <a:buChar char="■"/>
              <a:defRPr/>
            </a:lvl9pPr>
          </a:lstStyle>
          <a:p>
            <a:endParaRPr/>
          </a:p>
        </p:txBody>
      </p:sp>
      <p:sp>
        <p:nvSpPr>
          <p:cNvPr id="421" name="Google Shape;421;g724b250972_0_3427"/>
          <p:cNvSpPr txBox="1"/>
          <p:nvPr/>
        </p:nvSpPr>
        <p:spPr>
          <a:xfrm>
            <a:off x="424891" y="174812"/>
            <a:ext cx="413400" cy="831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en-US" sz="5400" b="1" i="0" u="none" strike="noStrike" cap="none">
                <a:solidFill>
                  <a:srgbClr val="B86EB8"/>
                </a:solidFill>
                <a:latin typeface="Rockwell"/>
                <a:ea typeface="Rockwell"/>
                <a:cs typeface="Rockwell"/>
                <a:sym typeface="Rockwell"/>
              </a:rPr>
              <a:t>+</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3 Content">
  <p:cSld name="3 Content">
    <p:spTree>
      <p:nvGrpSpPr>
        <p:cNvPr id="1" name="Shape 422"/>
        <p:cNvGrpSpPr/>
        <p:nvPr/>
      </p:nvGrpSpPr>
      <p:grpSpPr>
        <a:xfrm>
          <a:off x="0" y="0"/>
          <a:ext cx="0" cy="0"/>
          <a:chOff x="0" y="0"/>
          <a:chExt cx="0" cy="0"/>
        </a:xfrm>
      </p:grpSpPr>
      <p:sp>
        <p:nvSpPr>
          <p:cNvPr id="423" name="Google Shape;423;g724b250972_0_3439"/>
          <p:cNvSpPr/>
          <p:nvPr/>
        </p:nvSpPr>
        <p:spPr>
          <a:xfrm>
            <a:off x="8166847" y="282574"/>
            <a:ext cx="685800" cy="1600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ckwell"/>
              <a:ea typeface="Rockwell"/>
              <a:cs typeface="Rockwell"/>
              <a:sym typeface="Rockwell"/>
            </a:endParaRPr>
          </a:p>
        </p:txBody>
      </p:sp>
      <p:sp>
        <p:nvSpPr>
          <p:cNvPr id="424" name="Google Shape;424;g724b250972_0_3439"/>
          <p:cNvSpPr txBox="1"/>
          <p:nvPr/>
        </p:nvSpPr>
        <p:spPr>
          <a:xfrm>
            <a:off x="223185" y="228600"/>
            <a:ext cx="261000" cy="554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B86EB8"/>
                </a:solidFill>
                <a:latin typeface="Rockwell"/>
                <a:ea typeface="Rockwell"/>
                <a:cs typeface="Rockwell"/>
                <a:sym typeface="Rockwell"/>
              </a:rPr>
              <a:t>+</a:t>
            </a:r>
            <a:endParaRPr sz="1400" b="0" i="0" u="none" strike="noStrike" cap="none">
              <a:solidFill>
                <a:srgbClr val="000000"/>
              </a:solidFill>
              <a:latin typeface="Arial"/>
              <a:ea typeface="Arial"/>
              <a:cs typeface="Arial"/>
              <a:sym typeface="Arial"/>
            </a:endParaRPr>
          </a:p>
        </p:txBody>
      </p:sp>
      <p:sp>
        <p:nvSpPr>
          <p:cNvPr id="425" name="Google Shape;425;g724b250972_0_3439"/>
          <p:cNvSpPr txBox="1">
            <a:spLocks noGrp="1"/>
          </p:cNvSpPr>
          <p:nvPr>
            <p:ph type="title"/>
          </p:nvPr>
        </p:nvSpPr>
        <p:spPr>
          <a:xfrm>
            <a:off x="498474" y="484094"/>
            <a:ext cx="7556400" cy="1116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6" name="Google Shape;426;g724b250972_0_3439"/>
          <p:cNvSpPr txBox="1">
            <a:spLocks noGrp="1"/>
          </p:cNvSpPr>
          <p:nvPr>
            <p:ph type="body" idx="1"/>
          </p:nvPr>
        </p:nvSpPr>
        <p:spPr>
          <a:xfrm>
            <a:off x="4410075" y="1985963"/>
            <a:ext cx="3657600" cy="1965900"/>
          </a:xfrm>
          <a:prstGeom prst="rect">
            <a:avLst/>
          </a:prstGeom>
          <a:noFill/>
          <a:ln>
            <a:noFill/>
          </a:ln>
        </p:spPr>
        <p:txBody>
          <a:bodyPr spcFirstLastPara="1" wrap="square" lIns="91425" tIns="45700" rIns="91425" bIns="45700" anchor="t" anchorCtr="0">
            <a:noAutofit/>
          </a:bodyPr>
          <a:lstStyle>
            <a:lvl1pPr marL="457200" lvl="0" indent="-314325" algn="l">
              <a:lnSpc>
                <a:spcPct val="100000"/>
              </a:lnSpc>
              <a:spcBef>
                <a:spcPts val="2000"/>
              </a:spcBef>
              <a:spcAft>
                <a:spcPts val="0"/>
              </a:spcAft>
              <a:buSzPts val="1350"/>
              <a:buChar char="■"/>
              <a:defRPr sz="1800"/>
            </a:lvl1pPr>
            <a:lvl2pPr marL="914400" lvl="1" indent="-314325" algn="l">
              <a:lnSpc>
                <a:spcPct val="100000"/>
              </a:lnSpc>
              <a:spcBef>
                <a:spcPts val="600"/>
              </a:spcBef>
              <a:spcAft>
                <a:spcPts val="0"/>
              </a:spcAft>
              <a:buSzPts val="1350"/>
              <a:buChar char="■"/>
              <a:defRPr sz="1800"/>
            </a:lvl2pPr>
            <a:lvl3pPr marL="1371600" lvl="2" indent="-314325" algn="l">
              <a:lnSpc>
                <a:spcPct val="100000"/>
              </a:lnSpc>
              <a:spcBef>
                <a:spcPts val="600"/>
              </a:spcBef>
              <a:spcAft>
                <a:spcPts val="0"/>
              </a:spcAft>
              <a:buSzPts val="1350"/>
              <a:buChar char="■"/>
              <a:defRPr sz="1800"/>
            </a:lvl3pPr>
            <a:lvl4pPr marL="1828800" lvl="3" indent="-314325" algn="l">
              <a:lnSpc>
                <a:spcPct val="100000"/>
              </a:lnSpc>
              <a:spcBef>
                <a:spcPts val="600"/>
              </a:spcBef>
              <a:spcAft>
                <a:spcPts val="0"/>
              </a:spcAft>
              <a:buSzPts val="1350"/>
              <a:buChar char="■"/>
              <a:defRPr sz="1800"/>
            </a:lvl4pPr>
            <a:lvl5pPr marL="2286000" lvl="4" indent="-314325" algn="l">
              <a:lnSpc>
                <a:spcPct val="100000"/>
              </a:lnSpc>
              <a:spcBef>
                <a:spcPts val="600"/>
              </a:spcBef>
              <a:spcAft>
                <a:spcPts val="0"/>
              </a:spcAft>
              <a:buSzPts val="1350"/>
              <a:buChar char="■"/>
              <a:defRPr sz="1800"/>
            </a:lvl5pPr>
            <a:lvl6pPr marL="2743200" lvl="5" indent="-314325" algn="l">
              <a:lnSpc>
                <a:spcPct val="100000"/>
              </a:lnSpc>
              <a:spcBef>
                <a:spcPts val="360"/>
              </a:spcBef>
              <a:spcAft>
                <a:spcPts val="0"/>
              </a:spcAft>
              <a:buSzPts val="1350"/>
              <a:buChar char="■"/>
              <a:defRPr sz="1800"/>
            </a:lvl6pPr>
            <a:lvl7pPr marL="3200400" lvl="6" indent="-314325" algn="l">
              <a:lnSpc>
                <a:spcPct val="100000"/>
              </a:lnSpc>
              <a:spcBef>
                <a:spcPts val="360"/>
              </a:spcBef>
              <a:spcAft>
                <a:spcPts val="0"/>
              </a:spcAft>
              <a:buSzPts val="1350"/>
              <a:buChar char="■"/>
              <a:defRPr sz="1800"/>
            </a:lvl7pPr>
            <a:lvl8pPr marL="3657600" lvl="7" indent="-314325" algn="l">
              <a:lnSpc>
                <a:spcPct val="100000"/>
              </a:lnSpc>
              <a:spcBef>
                <a:spcPts val="360"/>
              </a:spcBef>
              <a:spcAft>
                <a:spcPts val="0"/>
              </a:spcAft>
              <a:buSzPts val="1350"/>
              <a:buChar char="■"/>
              <a:defRPr sz="1800"/>
            </a:lvl8pPr>
            <a:lvl9pPr marL="4114800" lvl="8" indent="-314325" algn="l">
              <a:lnSpc>
                <a:spcPct val="100000"/>
              </a:lnSpc>
              <a:spcBef>
                <a:spcPts val="360"/>
              </a:spcBef>
              <a:spcAft>
                <a:spcPts val="0"/>
              </a:spcAft>
              <a:buSzPts val="1350"/>
              <a:buChar char="■"/>
              <a:defRPr sz="1800"/>
            </a:lvl9pPr>
          </a:lstStyle>
          <a:p>
            <a:endParaRPr/>
          </a:p>
        </p:txBody>
      </p:sp>
      <p:sp>
        <p:nvSpPr>
          <p:cNvPr id="427" name="Google Shape;427;g724b250972_0_3439"/>
          <p:cNvSpPr txBox="1">
            <a:spLocks noGrp="1"/>
          </p:cNvSpPr>
          <p:nvPr>
            <p:ph type="dt" idx="10"/>
          </p:nvPr>
        </p:nvSpPr>
        <p:spPr>
          <a:xfrm>
            <a:off x="6795247" y="6423585"/>
            <a:ext cx="21336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8" name="Google Shape;428;g724b250972_0_3439"/>
          <p:cNvSpPr txBox="1">
            <a:spLocks noGrp="1"/>
          </p:cNvSpPr>
          <p:nvPr>
            <p:ph type="ftr" idx="11"/>
          </p:nvPr>
        </p:nvSpPr>
        <p:spPr>
          <a:xfrm>
            <a:off x="201706" y="6423585"/>
            <a:ext cx="61230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9" name="Google Shape;429;g724b250972_0_3439"/>
          <p:cNvSpPr txBox="1">
            <a:spLocks noGrp="1"/>
          </p:cNvSpPr>
          <p:nvPr>
            <p:ph type="sldNum" idx="12"/>
          </p:nvPr>
        </p:nvSpPr>
        <p:spPr>
          <a:xfrm>
            <a:off x="8305800" y="242234"/>
            <a:ext cx="554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
        <p:nvSpPr>
          <p:cNvPr id="430" name="Google Shape;430;g724b250972_0_3439"/>
          <p:cNvSpPr txBox="1">
            <a:spLocks noGrp="1"/>
          </p:cNvSpPr>
          <p:nvPr>
            <p:ph type="body" idx="2"/>
          </p:nvPr>
        </p:nvSpPr>
        <p:spPr>
          <a:xfrm>
            <a:off x="498518" y="1985963"/>
            <a:ext cx="3657600" cy="4140300"/>
          </a:xfrm>
          <a:prstGeom prst="rect">
            <a:avLst/>
          </a:prstGeom>
          <a:noFill/>
          <a:ln>
            <a:noFill/>
          </a:ln>
        </p:spPr>
        <p:txBody>
          <a:bodyPr spcFirstLastPara="1" wrap="square" lIns="91425" tIns="45700" rIns="91425" bIns="45700" anchor="t" anchorCtr="0">
            <a:noAutofit/>
          </a:bodyPr>
          <a:lstStyle>
            <a:lvl1pPr marL="457200" lvl="0" indent="-314325" algn="l">
              <a:lnSpc>
                <a:spcPct val="100000"/>
              </a:lnSpc>
              <a:spcBef>
                <a:spcPts val="2000"/>
              </a:spcBef>
              <a:spcAft>
                <a:spcPts val="0"/>
              </a:spcAft>
              <a:buSzPts val="1350"/>
              <a:buChar char="■"/>
              <a:defRPr sz="1800"/>
            </a:lvl1pPr>
            <a:lvl2pPr marL="914400" lvl="1" indent="-314325" algn="l">
              <a:lnSpc>
                <a:spcPct val="100000"/>
              </a:lnSpc>
              <a:spcBef>
                <a:spcPts val="600"/>
              </a:spcBef>
              <a:spcAft>
                <a:spcPts val="0"/>
              </a:spcAft>
              <a:buSzPts val="1350"/>
              <a:buChar char="■"/>
              <a:defRPr sz="1800"/>
            </a:lvl2pPr>
            <a:lvl3pPr marL="1371600" lvl="2" indent="-314325" algn="l">
              <a:lnSpc>
                <a:spcPct val="100000"/>
              </a:lnSpc>
              <a:spcBef>
                <a:spcPts val="600"/>
              </a:spcBef>
              <a:spcAft>
                <a:spcPts val="0"/>
              </a:spcAft>
              <a:buSzPts val="1350"/>
              <a:buChar char="■"/>
              <a:defRPr sz="1800"/>
            </a:lvl3pPr>
            <a:lvl4pPr marL="1828800" lvl="3" indent="-314325" algn="l">
              <a:lnSpc>
                <a:spcPct val="100000"/>
              </a:lnSpc>
              <a:spcBef>
                <a:spcPts val="600"/>
              </a:spcBef>
              <a:spcAft>
                <a:spcPts val="0"/>
              </a:spcAft>
              <a:buSzPts val="1350"/>
              <a:buChar char="■"/>
              <a:defRPr sz="1800"/>
            </a:lvl4pPr>
            <a:lvl5pPr marL="2286000" lvl="4" indent="-314325" algn="l">
              <a:lnSpc>
                <a:spcPct val="100000"/>
              </a:lnSpc>
              <a:spcBef>
                <a:spcPts val="600"/>
              </a:spcBef>
              <a:spcAft>
                <a:spcPts val="0"/>
              </a:spcAft>
              <a:buSzPts val="1350"/>
              <a:buChar char="■"/>
              <a:defRPr sz="1800"/>
            </a:lvl5pPr>
            <a:lvl6pPr marL="2743200" lvl="5" indent="-314325" algn="l">
              <a:lnSpc>
                <a:spcPct val="100000"/>
              </a:lnSpc>
              <a:spcBef>
                <a:spcPts val="360"/>
              </a:spcBef>
              <a:spcAft>
                <a:spcPts val="0"/>
              </a:spcAft>
              <a:buSzPts val="1350"/>
              <a:buChar char="■"/>
              <a:defRPr sz="1800"/>
            </a:lvl6pPr>
            <a:lvl7pPr marL="3200400" lvl="6" indent="-314325" algn="l">
              <a:lnSpc>
                <a:spcPct val="100000"/>
              </a:lnSpc>
              <a:spcBef>
                <a:spcPts val="360"/>
              </a:spcBef>
              <a:spcAft>
                <a:spcPts val="0"/>
              </a:spcAft>
              <a:buSzPts val="1350"/>
              <a:buChar char="■"/>
              <a:defRPr sz="1800"/>
            </a:lvl7pPr>
            <a:lvl8pPr marL="3657600" lvl="7" indent="-314325" algn="l">
              <a:lnSpc>
                <a:spcPct val="100000"/>
              </a:lnSpc>
              <a:spcBef>
                <a:spcPts val="360"/>
              </a:spcBef>
              <a:spcAft>
                <a:spcPts val="0"/>
              </a:spcAft>
              <a:buSzPts val="1350"/>
              <a:buChar char="■"/>
              <a:defRPr sz="1800"/>
            </a:lvl8pPr>
            <a:lvl9pPr marL="4114800" lvl="8" indent="-314325" algn="l">
              <a:lnSpc>
                <a:spcPct val="100000"/>
              </a:lnSpc>
              <a:spcBef>
                <a:spcPts val="360"/>
              </a:spcBef>
              <a:spcAft>
                <a:spcPts val="0"/>
              </a:spcAft>
              <a:buSzPts val="1350"/>
              <a:buChar char="■"/>
              <a:defRPr sz="1800"/>
            </a:lvl9pPr>
          </a:lstStyle>
          <a:p>
            <a:endParaRPr/>
          </a:p>
        </p:txBody>
      </p:sp>
      <p:sp>
        <p:nvSpPr>
          <p:cNvPr id="431" name="Google Shape;431;g724b250972_0_3439"/>
          <p:cNvSpPr txBox="1">
            <a:spLocks noGrp="1"/>
          </p:cNvSpPr>
          <p:nvPr>
            <p:ph type="body" idx="3"/>
          </p:nvPr>
        </p:nvSpPr>
        <p:spPr>
          <a:xfrm>
            <a:off x="4410075" y="4169664"/>
            <a:ext cx="3657600" cy="1965900"/>
          </a:xfrm>
          <a:prstGeom prst="rect">
            <a:avLst/>
          </a:prstGeom>
          <a:noFill/>
          <a:ln>
            <a:noFill/>
          </a:ln>
        </p:spPr>
        <p:txBody>
          <a:bodyPr spcFirstLastPara="1" wrap="square" lIns="91425" tIns="45700" rIns="91425" bIns="45700" anchor="t" anchorCtr="0">
            <a:noAutofit/>
          </a:bodyPr>
          <a:lstStyle>
            <a:lvl1pPr marL="457200" lvl="0" indent="-314325" algn="l">
              <a:lnSpc>
                <a:spcPct val="100000"/>
              </a:lnSpc>
              <a:spcBef>
                <a:spcPts val="2000"/>
              </a:spcBef>
              <a:spcAft>
                <a:spcPts val="0"/>
              </a:spcAft>
              <a:buSzPts val="1350"/>
              <a:buChar char="■"/>
              <a:defRPr sz="1800"/>
            </a:lvl1pPr>
            <a:lvl2pPr marL="914400" lvl="1" indent="-314325" algn="l">
              <a:lnSpc>
                <a:spcPct val="100000"/>
              </a:lnSpc>
              <a:spcBef>
                <a:spcPts val="600"/>
              </a:spcBef>
              <a:spcAft>
                <a:spcPts val="0"/>
              </a:spcAft>
              <a:buSzPts val="1350"/>
              <a:buChar char="■"/>
              <a:defRPr sz="1800"/>
            </a:lvl2pPr>
            <a:lvl3pPr marL="1371600" lvl="2" indent="-314325" algn="l">
              <a:lnSpc>
                <a:spcPct val="100000"/>
              </a:lnSpc>
              <a:spcBef>
                <a:spcPts val="600"/>
              </a:spcBef>
              <a:spcAft>
                <a:spcPts val="0"/>
              </a:spcAft>
              <a:buSzPts val="1350"/>
              <a:buChar char="■"/>
              <a:defRPr sz="1800"/>
            </a:lvl3pPr>
            <a:lvl4pPr marL="1828800" lvl="3" indent="-314325" algn="l">
              <a:lnSpc>
                <a:spcPct val="100000"/>
              </a:lnSpc>
              <a:spcBef>
                <a:spcPts val="600"/>
              </a:spcBef>
              <a:spcAft>
                <a:spcPts val="0"/>
              </a:spcAft>
              <a:buSzPts val="1350"/>
              <a:buChar char="■"/>
              <a:defRPr sz="1800"/>
            </a:lvl4pPr>
            <a:lvl5pPr marL="2286000" lvl="4" indent="-314325" algn="l">
              <a:lnSpc>
                <a:spcPct val="100000"/>
              </a:lnSpc>
              <a:spcBef>
                <a:spcPts val="600"/>
              </a:spcBef>
              <a:spcAft>
                <a:spcPts val="0"/>
              </a:spcAft>
              <a:buSzPts val="1350"/>
              <a:buChar char="■"/>
              <a:defRPr sz="1800"/>
            </a:lvl5pPr>
            <a:lvl6pPr marL="2743200" lvl="5" indent="-314325" algn="l">
              <a:lnSpc>
                <a:spcPct val="100000"/>
              </a:lnSpc>
              <a:spcBef>
                <a:spcPts val="360"/>
              </a:spcBef>
              <a:spcAft>
                <a:spcPts val="0"/>
              </a:spcAft>
              <a:buSzPts val="1350"/>
              <a:buChar char="■"/>
              <a:defRPr sz="1800"/>
            </a:lvl6pPr>
            <a:lvl7pPr marL="3200400" lvl="6" indent="-314325" algn="l">
              <a:lnSpc>
                <a:spcPct val="100000"/>
              </a:lnSpc>
              <a:spcBef>
                <a:spcPts val="360"/>
              </a:spcBef>
              <a:spcAft>
                <a:spcPts val="0"/>
              </a:spcAft>
              <a:buSzPts val="1350"/>
              <a:buChar char="■"/>
              <a:defRPr sz="1800"/>
            </a:lvl7pPr>
            <a:lvl8pPr marL="3657600" lvl="7" indent="-314325" algn="l">
              <a:lnSpc>
                <a:spcPct val="100000"/>
              </a:lnSpc>
              <a:spcBef>
                <a:spcPts val="360"/>
              </a:spcBef>
              <a:spcAft>
                <a:spcPts val="0"/>
              </a:spcAft>
              <a:buSzPts val="1350"/>
              <a:buChar char="■"/>
              <a:defRPr sz="1800"/>
            </a:lvl8pPr>
            <a:lvl9pPr marL="4114800" lvl="8" indent="-314325" algn="l">
              <a:lnSpc>
                <a:spcPct val="100000"/>
              </a:lnSpc>
              <a:spcBef>
                <a:spcPts val="360"/>
              </a:spcBef>
              <a:spcAft>
                <a:spcPts val="0"/>
              </a:spcAft>
              <a:buSzPts val="1350"/>
              <a:buChar char="■"/>
              <a:defRPr sz="18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32"/>
        <p:cNvGrpSpPr/>
        <p:nvPr/>
      </p:nvGrpSpPr>
      <p:grpSpPr>
        <a:xfrm>
          <a:off x="0" y="0"/>
          <a:ext cx="0" cy="0"/>
          <a:chOff x="0" y="0"/>
          <a:chExt cx="0" cy="0"/>
        </a:xfrm>
      </p:grpSpPr>
      <p:sp>
        <p:nvSpPr>
          <p:cNvPr id="433" name="Google Shape;433;g724b250972_0_3449"/>
          <p:cNvSpPr/>
          <p:nvPr/>
        </p:nvSpPr>
        <p:spPr>
          <a:xfrm>
            <a:off x="8166847" y="282574"/>
            <a:ext cx="685800" cy="1600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ckwell"/>
              <a:ea typeface="Rockwell"/>
              <a:cs typeface="Rockwell"/>
              <a:sym typeface="Rockwell"/>
            </a:endParaRPr>
          </a:p>
        </p:txBody>
      </p:sp>
      <p:sp>
        <p:nvSpPr>
          <p:cNvPr id="434" name="Google Shape;434;g724b250972_0_3449"/>
          <p:cNvSpPr txBox="1"/>
          <p:nvPr/>
        </p:nvSpPr>
        <p:spPr>
          <a:xfrm>
            <a:off x="223185" y="228600"/>
            <a:ext cx="261000" cy="554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B86EB8"/>
                </a:solidFill>
                <a:latin typeface="Rockwell"/>
                <a:ea typeface="Rockwell"/>
                <a:cs typeface="Rockwell"/>
                <a:sym typeface="Rockwell"/>
              </a:rPr>
              <a:t>+</a:t>
            </a:r>
            <a:endParaRPr sz="1400" b="0" i="0" u="none" strike="noStrike" cap="none">
              <a:solidFill>
                <a:srgbClr val="000000"/>
              </a:solidFill>
              <a:latin typeface="Arial"/>
              <a:ea typeface="Arial"/>
              <a:cs typeface="Arial"/>
              <a:sym typeface="Arial"/>
            </a:endParaRPr>
          </a:p>
        </p:txBody>
      </p:sp>
      <p:sp>
        <p:nvSpPr>
          <p:cNvPr id="435" name="Google Shape;435;g724b250972_0_3449"/>
          <p:cNvSpPr txBox="1">
            <a:spLocks noGrp="1"/>
          </p:cNvSpPr>
          <p:nvPr>
            <p:ph type="title"/>
          </p:nvPr>
        </p:nvSpPr>
        <p:spPr>
          <a:xfrm>
            <a:off x="498474" y="484094"/>
            <a:ext cx="7556400" cy="1116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6" name="Google Shape;436;g724b250972_0_3449"/>
          <p:cNvSpPr txBox="1">
            <a:spLocks noGrp="1"/>
          </p:cNvSpPr>
          <p:nvPr>
            <p:ph type="dt" idx="10"/>
          </p:nvPr>
        </p:nvSpPr>
        <p:spPr>
          <a:xfrm>
            <a:off x="6795247" y="6423585"/>
            <a:ext cx="21336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7" name="Google Shape;437;g724b250972_0_3449"/>
          <p:cNvSpPr txBox="1">
            <a:spLocks noGrp="1"/>
          </p:cNvSpPr>
          <p:nvPr>
            <p:ph type="ftr" idx="11"/>
          </p:nvPr>
        </p:nvSpPr>
        <p:spPr>
          <a:xfrm>
            <a:off x="201706" y="6423585"/>
            <a:ext cx="61230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8" name="Google Shape;438;g724b250972_0_3449"/>
          <p:cNvSpPr txBox="1">
            <a:spLocks noGrp="1"/>
          </p:cNvSpPr>
          <p:nvPr>
            <p:ph type="sldNum" idx="12"/>
          </p:nvPr>
        </p:nvSpPr>
        <p:spPr>
          <a:xfrm>
            <a:off x="8305800" y="242234"/>
            <a:ext cx="554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4 Content">
  <p:cSld name="4 Content">
    <p:spTree>
      <p:nvGrpSpPr>
        <p:cNvPr id="1" name="Shape 271"/>
        <p:cNvGrpSpPr/>
        <p:nvPr/>
      </p:nvGrpSpPr>
      <p:grpSpPr>
        <a:xfrm>
          <a:off x="0" y="0"/>
          <a:ext cx="0" cy="0"/>
          <a:chOff x="0" y="0"/>
          <a:chExt cx="0" cy="0"/>
        </a:xfrm>
      </p:grpSpPr>
      <p:sp>
        <p:nvSpPr>
          <p:cNvPr id="272" name="Google Shape;272;g724b250972_0_3398"/>
          <p:cNvSpPr/>
          <p:nvPr/>
        </p:nvSpPr>
        <p:spPr>
          <a:xfrm>
            <a:off x="8166847" y="282574"/>
            <a:ext cx="685800" cy="1600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ckwell"/>
              <a:ea typeface="Rockwell"/>
              <a:cs typeface="Rockwell"/>
              <a:sym typeface="Rockwell"/>
            </a:endParaRPr>
          </a:p>
        </p:txBody>
      </p:sp>
      <p:sp>
        <p:nvSpPr>
          <p:cNvPr id="273" name="Google Shape;273;g724b250972_0_3398"/>
          <p:cNvSpPr txBox="1"/>
          <p:nvPr/>
        </p:nvSpPr>
        <p:spPr>
          <a:xfrm>
            <a:off x="223185" y="228600"/>
            <a:ext cx="261000" cy="554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B86EB8"/>
                </a:solidFill>
                <a:latin typeface="Rockwell"/>
                <a:ea typeface="Rockwell"/>
                <a:cs typeface="Rockwell"/>
                <a:sym typeface="Rockwell"/>
              </a:rPr>
              <a:t>+</a:t>
            </a:r>
            <a:endParaRPr sz="1400" b="0" i="0" u="none" strike="noStrike" cap="none">
              <a:solidFill>
                <a:srgbClr val="000000"/>
              </a:solidFill>
              <a:latin typeface="Arial"/>
              <a:ea typeface="Arial"/>
              <a:cs typeface="Arial"/>
              <a:sym typeface="Arial"/>
            </a:endParaRPr>
          </a:p>
        </p:txBody>
      </p:sp>
      <p:sp>
        <p:nvSpPr>
          <p:cNvPr id="274" name="Google Shape;274;g724b250972_0_3398"/>
          <p:cNvSpPr txBox="1">
            <a:spLocks noGrp="1"/>
          </p:cNvSpPr>
          <p:nvPr>
            <p:ph type="title"/>
          </p:nvPr>
        </p:nvSpPr>
        <p:spPr>
          <a:xfrm>
            <a:off x="498474" y="484094"/>
            <a:ext cx="7556400" cy="1116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5" name="Google Shape;275;g724b250972_0_3398"/>
          <p:cNvSpPr txBox="1">
            <a:spLocks noGrp="1"/>
          </p:cNvSpPr>
          <p:nvPr>
            <p:ph type="dt" idx="10"/>
          </p:nvPr>
        </p:nvSpPr>
        <p:spPr>
          <a:xfrm>
            <a:off x="6795247" y="6423585"/>
            <a:ext cx="21336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6" name="Google Shape;276;g724b250972_0_3398"/>
          <p:cNvSpPr txBox="1">
            <a:spLocks noGrp="1"/>
          </p:cNvSpPr>
          <p:nvPr>
            <p:ph type="ftr" idx="11"/>
          </p:nvPr>
        </p:nvSpPr>
        <p:spPr>
          <a:xfrm>
            <a:off x="201706" y="6423585"/>
            <a:ext cx="61230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7" name="Google Shape;277;g724b250972_0_3398"/>
          <p:cNvSpPr txBox="1">
            <a:spLocks noGrp="1"/>
          </p:cNvSpPr>
          <p:nvPr>
            <p:ph type="sldNum" idx="12"/>
          </p:nvPr>
        </p:nvSpPr>
        <p:spPr>
          <a:xfrm>
            <a:off x="8305800" y="242234"/>
            <a:ext cx="554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
        <p:nvSpPr>
          <p:cNvPr id="278" name="Google Shape;278;g724b250972_0_3398"/>
          <p:cNvSpPr txBox="1">
            <a:spLocks noGrp="1"/>
          </p:cNvSpPr>
          <p:nvPr>
            <p:ph type="body" idx="1"/>
          </p:nvPr>
        </p:nvSpPr>
        <p:spPr>
          <a:xfrm>
            <a:off x="502920" y="1985963"/>
            <a:ext cx="3657300" cy="1965900"/>
          </a:xfrm>
          <a:prstGeom prst="rect">
            <a:avLst/>
          </a:prstGeom>
          <a:noFill/>
          <a:ln>
            <a:noFill/>
          </a:ln>
        </p:spPr>
        <p:txBody>
          <a:bodyPr spcFirstLastPara="1" wrap="square" lIns="91425" tIns="45700" rIns="91425" bIns="45700" anchor="t" anchorCtr="0">
            <a:noAutofit/>
          </a:bodyPr>
          <a:lstStyle>
            <a:lvl1pPr marL="457200" lvl="0" indent="-314325" algn="l">
              <a:lnSpc>
                <a:spcPct val="100000"/>
              </a:lnSpc>
              <a:spcBef>
                <a:spcPts val="2000"/>
              </a:spcBef>
              <a:spcAft>
                <a:spcPts val="0"/>
              </a:spcAft>
              <a:buSzPts val="1350"/>
              <a:buChar char="■"/>
              <a:defRPr sz="1800"/>
            </a:lvl1pPr>
            <a:lvl2pPr marL="914400" lvl="1" indent="-314325" algn="l">
              <a:lnSpc>
                <a:spcPct val="100000"/>
              </a:lnSpc>
              <a:spcBef>
                <a:spcPts val="600"/>
              </a:spcBef>
              <a:spcAft>
                <a:spcPts val="0"/>
              </a:spcAft>
              <a:buSzPts val="1350"/>
              <a:buChar char="■"/>
              <a:defRPr sz="1800"/>
            </a:lvl2pPr>
            <a:lvl3pPr marL="1371600" lvl="2" indent="-314325" algn="l">
              <a:lnSpc>
                <a:spcPct val="100000"/>
              </a:lnSpc>
              <a:spcBef>
                <a:spcPts val="600"/>
              </a:spcBef>
              <a:spcAft>
                <a:spcPts val="0"/>
              </a:spcAft>
              <a:buSzPts val="1350"/>
              <a:buChar char="■"/>
              <a:defRPr sz="1800"/>
            </a:lvl3pPr>
            <a:lvl4pPr marL="1828800" lvl="3" indent="-314325" algn="l">
              <a:lnSpc>
                <a:spcPct val="100000"/>
              </a:lnSpc>
              <a:spcBef>
                <a:spcPts val="600"/>
              </a:spcBef>
              <a:spcAft>
                <a:spcPts val="0"/>
              </a:spcAft>
              <a:buSzPts val="1350"/>
              <a:buChar char="■"/>
              <a:defRPr sz="1800"/>
            </a:lvl4pPr>
            <a:lvl5pPr marL="2286000" lvl="4" indent="-314325" algn="l">
              <a:lnSpc>
                <a:spcPct val="100000"/>
              </a:lnSpc>
              <a:spcBef>
                <a:spcPts val="600"/>
              </a:spcBef>
              <a:spcAft>
                <a:spcPts val="0"/>
              </a:spcAft>
              <a:buSzPts val="1350"/>
              <a:buChar char="■"/>
              <a:defRPr sz="1800"/>
            </a:lvl5pPr>
            <a:lvl6pPr marL="2743200" lvl="5" indent="-314325" algn="l">
              <a:lnSpc>
                <a:spcPct val="100000"/>
              </a:lnSpc>
              <a:spcBef>
                <a:spcPts val="360"/>
              </a:spcBef>
              <a:spcAft>
                <a:spcPts val="0"/>
              </a:spcAft>
              <a:buSzPts val="1350"/>
              <a:buChar char="■"/>
              <a:defRPr sz="1800"/>
            </a:lvl6pPr>
            <a:lvl7pPr marL="3200400" lvl="6" indent="-314325" algn="l">
              <a:lnSpc>
                <a:spcPct val="100000"/>
              </a:lnSpc>
              <a:spcBef>
                <a:spcPts val="360"/>
              </a:spcBef>
              <a:spcAft>
                <a:spcPts val="0"/>
              </a:spcAft>
              <a:buSzPts val="1350"/>
              <a:buChar char="■"/>
              <a:defRPr sz="1800"/>
            </a:lvl7pPr>
            <a:lvl8pPr marL="3657600" lvl="7" indent="-314325" algn="l">
              <a:lnSpc>
                <a:spcPct val="100000"/>
              </a:lnSpc>
              <a:spcBef>
                <a:spcPts val="360"/>
              </a:spcBef>
              <a:spcAft>
                <a:spcPts val="0"/>
              </a:spcAft>
              <a:buSzPts val="1350"/>
              <a:buChar char="■"/>
              <a:defRPr sz="1800"/>
            </a:lvl8pPr>
            <a:lvl9pPr marL="4114800" lvl="8" indent="-314325" algn="l">
              <a:lnSpc>
                <a:spcPct val="100000"/>
              </a:lnSpc>
              <a:spcBef>
                <a:spcPts val="360"/>
              </a:spcBef>
              <a:spcAft>
                <a:spcPts val="0"/>
              </a:spcAft>
              <a:buSzPts val="1350"/>
              <a:buChar char="■"/>
              <a:defRPr sz="1800"/>
            </a:lvl9pPr>
          </a:lstStyle>
          <a:p>
            <a:endParaRPr/>
          </a:p>
        </p:txBody>
      </p:sp>
      <p:sp>
        <p:nvSpPr>
          <p:cNvPr id="279" name="Google Shape;279;g724b250972_0_3398"/>
          <p:cNvSpPr txBox="1">
            <a:spLocks noGrp="1"/>
          </p:cNvSpPr>
          <p:nvPr>
            <p:ph type="body" idx="2"/>
          </p:nvPr>
        </p:nvSpPr>
        <p:spPr>
          <a:xfrm>
            <a:off x="502920" y="4164965"/>
            <a:ext cx="3657300" cy="1965900"/>
          </a:xfrm>
          <a:prstGeom prst="rect">
            <a:avLst/>
          </a:prstGeom>
          <a:noFill/>
          <a:ln>
            <a:noFill/>
          </a:ln>
        </p:spPr>
        <p:txBody>
          <a:bodyPr spcFirstLastPara="1" wrap="square" lIns="91425" tIns="45700" rIns="91425" bIns="45700" anchor="t" anchorCtr="0">
            <a:noAutofit/>
          </a:bodyPr>
          <a:lstStyle>
            <a:lvl1pPr marL="457200" lvl="0" indent="-314325" algn="l">
              <a:lnSpc>
                <a:spcPct val="100000"/>
              </a:lnSpc>
              <a:spcBef>
                <a:spcPts val="2000"/>
              </a:spcBef>
              <a:spcAft>
                <a:spcPts val="0"/>
              </a:spcAft>
              <a:buSzPts val="1350"/>
              <a:buChar char="■"/>
              <a:defRPr sz="1800"/>
            </a:lvl1pPr>
            <a:lvl2pPr marL="914400" lvl="1" indent="-314325" algn="l">
              <a:lnSpc>
                <a:spcPct val="100000"/>
              </a:lnSpc>
              <a:spcBef>
                <a:spcPts val="600"/>
              </a:spcBef>
              <a:spcAft>
                <a:spcPts val="0"/>
              </a:spcAft>
              <a:buSzPts val="1350"/>
              <a:buChar char="■"/>
              <a:defRPr sz="1800"/>
            </a:lvl2pPr>
            <a:lvl3pPr marL="1371600" lvl="2" indent="-314325" algn="l">
              <a:lnSpc>
                <a:spcPct val="100000"/>
              </a:lnSpc>
              <a:spcBef>
                <a:spcPts val="600"/>
              </a:spcBef>
              <a:spcAft>
                <a:spcPts val="0"/>
              </a:spcAft>
              <a:buSzPts val="1350"/>
              <a:buChar char="■"/>
              <a:defRPr sz="1800"/>
            </a:lvl3pPr>
            <a:lvl4pPr marL="1828800" lvl="3" indent="-314325" algn="l">
              <a:lnSpc>
                <a:spcPct val="100000"/>
              </a:lnSpc>
              <a:spcBef>
                <a:spcPts val="600"/>
              </a:spcBef>
              <a:spcAft>
                <a:spcPts val="0"/>
              </a:spcAft>
              <a:buSzPts val="1350"/>
              <a:buChar char="■"/>
              <a:defRPr sz="1800"/>
            </a:lvl4pPr>
            <a:lvl5pPr marL="2286000" lvl="4" indent="-314325" algn="l">
              <a:lnSpc>
                <a:spcPct val="100000"/>
              </a:lnSpc>
              <a:spcBef>
                <a:spcPts val="600"/>
              </a:spcBef>
              <a:spcAft>
                <a:spcPts val="0"/>
              </a:spcAft>
              <a:buSzPts val="1350"/>
              <a:buChar char="■"/>
              <a:defRPr sz="1800"/>
            </a:lvl5pPr>
            <a:lvl6pPr marL="2743200" lvl="5" indent="-314325" algn="l">
              <a:lnSpc>
                <a:spcPct val="100000"/>
              </a:lnSpc>
              <a:spcBef>
                <a:spcPts val="360"/>
              </a:spcBef>
              <a:spcAft>
                <a:spcPts val="0"/>
              </a:spcAft>
              <a:buSzPts val="1350"/>
              <a:buChar char="■"/>
              <a:defRPr sz="1800"/>
            </a:lvl6pPr>
            <a:lvl7pPr marL="3200400" lvl="6" indent="-314325" algn="l">
              <a:lnSpc>
                <a:spcPct val="100000"/>
              </a:lnSpc>
              <a:spcBef>
                <a:spcPts val="360"/>
              </a:spcBef>
              <a:spcAft>
                <a:spcPts val="0"/>
              </a:spcAft>
              <a:buSzPts val="1350"/>
              <a:buChar char="■"/>
              <a:defRPr sz="1800"/>
            </a:lvl7pPr>
            <a:lvl8pPr marL="3657600" lvl="7" indent="-314325" algn="l">
              <a:lnSpc>
                <a:spcPct val="100000"/>
              </a:lnSpc>
              <a:spcBef>
                <a:spcPts val="360"/>
              </a:spcBef>
              <a:spcAft>
                <a:spcPts val="0"/>
              </a:spcAft>
              <a:buSzPts val="1350"/>
              <a:buChar char="■"/>
              <a:defRPr sz="1800"/>
            </a:lvl8pPr>
            <a:lvl9pPr marL="4114800" lvl="8" indent="-314325" algn="l">
              <a:lnSpc>
                <a:spcPct val="100000"/>
              </a:lnSpc>
              <a:spcBef>
                <a:spcPts val="360"/>
              </a:spcBef>
              <a:spcAft>
                <a:spcPts val="0"/>
              </a:spcAft>
              <a:buSzPts val="1350"/>
              <a:buChar char="■"/>
              <a:defRPr sz="1800"/>
            </a:lvl9pPr>
          </a:lstStyle>
          <a:p>
            <a:endParaRPr/>
          </a:p>
        </p:txBody>
      </p:sp>
      <p:sp>
        <p:nvSpPr>
          <p:cNvPr id="280" name="Google Shape;280;g724b250972_0_3398"/>
          <p:cNvSpPr txBox="1">
            <a:spLocks noGrp="1"/>
          </p:cNvSpPr>
          <p:nvPr>
            <p:ph type="body" idx="3"/>
          </p:nvPr>
        </p:nvSpPr>
        <p:spPr>
          <a:xfrm>
            <a:off x="4410075" y="1985963"/>
            <a:ext cx="3657600" cy="1965900"/>
          </a:xfrm>
          <a:prstGeom prst="rect">
            <a:avLst/>
          </a:prstGeom>
          <a:noFill/>
          <a:ln>
            <a:noFill/>
          </a:ln>
        </p:spPr>
        <p:txBody>
          <a:bodyPr spcFirstLastPara="1" wrap="square" lIns="91425" tIns="45700" rIns="91425" bIns="45700" anchor="t" anchorCtr="0">
            <a:noAutofit/>
          </a:bodyPr>
          <a:lstStyle>
            <a:lvl1pPr marL="457200" lvl="0" indent="-314325" algn="l">
              <a:lnSpc>
                <a:spcPct val="100000"/>
              </a:lnSpc>
              <a:spcBef>
                <a:spcPts val="2000"/>
              </a:spcBef>
              <a:spcAft>
                <a:spcPts val="0"/>
              </a:spcAft>
              <a:buSzPts val="1350"/>
              <a:buChar char="■"/>
              <a:defRPr sz="1800"/>
            </a:lvl1pPr>
            <a:lvl2pPr marL="914400" lvl="1" indent="-314325" algn="l">
              <a:lnSpc>
                <a:spcPct val="100000"/>
              </a:lnSpc>
              <a:spcBef>
                <a:spcPts val="600"/>
              </a:spcBef>
              <a:spcAft>
                <a:spcPts val="0"/>
              </a:spcAft>
              <a:buSzPts val="1350"/>
              <a:buChar char="■"/>
              <a:defRPr sz="1800"/>
            </a:lvl2pPr>
            <a:lvl3pPr marL="1371600" lvl="2" indent="-314325" algn="l">
              <a:lnSpc>
                <a:spcPct val="100000"/>
              </a:lnSpc>
              <a:spcBef>
                <a:spcPts val="600"/>
              </a:spcBef>
              <a:spcAft>
                <a:spcPts val="0"/>
              </a:spcAft>
              <a:buSzPts val="1350"/>
              <a:buChar char="■"/>
              <a:defRPr sz="1800"/>
            </a:lvl3pPr>
            <a:lvl4pPr marL="1828800" lvl="3" indent="-314325" algn="l">
              <a:lnSpc>
                <a:spcPct val="100000"/>
              </a:lnSpc>
              <a:spcBef>
                <a:spcPts val="600"/>
              </a:spcBef>
              <a:spcAft>
                <a:spcPts val="0"/>
              </a:spcAft>
              <a:buSzPts val="1350"/>
              <a:buChar char="■"/>
              <a:defRPr sz="1800"/>
            </a:lvl4pPr>
            <a:lvl5pPr marL="2286000" lvl="4" indent="-314325" algn="l">
              <a:lnSpc>
                <a:spcPct val="100000"/>
              </a:lnSpc>
              <a:spcBef>
                <a:spcPts val="600"/>
              </a:spcBef>
              <a:spcAft>
                <a:spcPts val="0"/>
              </a:spcAft>
              <a:buSzPts val="1350"/>
              <a:buChar char="■"/>
              <a:defRPr sz="1800"/>
            </a:lvl5pPr>
            <a:lvl6pPr marL="2743200" lvl="5" indent="-314325" algn="l">
              <a:lnSpc>
                <a:spcPct val="100000"/>
              </a:lnSpc>
              <a:spcBef>
                <a:spcPts val="360"/>
              </a:spcBef>
              <a:spcAft>
                <a:spcPts val="0"/>
              </a:spcAft>
              <a:buSzPts val="1350"/>
              <a:buChar char="■"/>
              <a:defRPr sz="1800"/>
            </a:lvl6pPr>
            <a:lvl7pPr marL="3200400" lvl="6" indent="-314325" algn="l">
              <a:lnSpc>
                <a:spcPct val="100000"/>
              </a:lnSpc>
              <a:spcBef>
                <a:spcPts val="360"/>
              </a:spcBef>
              <a:spcAft>
                <a:spcPts val="0"/>
              </a:spcAft>
              <a:buSzPts val="1350"/>
              <a:buChar char="■"/>
              <a:defRPr sz="1800"/>
            </a:lvl7pPr>
            <a:lvl8pPr marL="3657600" lvl="7" indent="-314325" algn="l">
              <a:lnSpc>
                <a:spcPct val="100000"/>
              </a:lnSpc>
              <a:spcBef>
                <a:spcPts val="360"/>
              </a:spcBef>
              <a:spcAft>
                <a:spcPts val="0"/>
              </a:spcAft>
              <a:buSzPts val="1350"/>
              <a:buChar char="■"/>
              <a:defRPr sz="1800"/>
            </a:lvl8pPr>
            <a:lvl9pPr marL="4114800" lvl="8" indent="-314325" algn="l">
              <a:lnSpc>
                <a:spcPct val="100000"/>
              </a:lnSpc>
              <a:spcBef>
                <a:spcPts val="360"/>
              </a:spcBef>
              <a:spcAft>
                <a:spcPts val="0"/>
              </a:spcAft>
              <a:buSzPts val="1350"/>
              <a:buChar char="■"/>
              <a:defRPr sz="1800"/>
            </a:lvl9pPr>
          </a:lstStyle>
          <a:p>
            <a:endParaRPr/>
          </a:p>
        </p:txBody>
      </p:sp>
      <p:sp>
        <p:nvSpPr>
          <p:cNvPr id="281" name="Google Shape;281;g724b250972_0_3398"/>
          <p:cNvSpPr txBox="1">
            <a:spLocks noGrp="1"/>
          </p:cNvSpPr>
          <p:nvPr>
            <p:ph type="body" idx="4"/>
          </p:nvPr>
        </p:nvSpPr>
        <p:spPr>
          <a:xfrm>
            <a:off x="4410075" y="4169664"/>
            <a:ext cx="3657600" cy="1965900"/>
          </a:xfrm>
          <a:prstGeom prst="rect">
            <a:avLst/>
          </a:prstGeom>
          <a:noFill/>
          <a:ln>
            <a:noFill/>
          </a:ln>
        </p:spPr>
        <p:txBody>
          <a:bodyPr spcFirstLastPara="1" wrap="square" lIns="91425" tIns="45700" rIns="91425" bIns="45700" anchor="t" anchorCtr="0">
            <a:noAutofit/>
          </a:bodyPr>
          <a:lstStyle>
            <a:lvl1pPr marL="457200" lvl="0" indent="-314325" algn="l">
              <a:lnSpc>
                <a:spcPct val="100000"/>
              </a:lnSpc>
              <a:spcBef>
                <a:spcPts val="2000"/>
              </a:spcBef>
              <a:spcAft>
                <a:spcPts val="0"/>
              </a:spcAft>
              <a:buSzPts val="1350"/>
              <a:buChar char="■"/>
              <a:defRPr sz="1800"/>
            </a:lvl1pPr>
            <a:lvl2pPr marL="914400" lvl="1" indent="-314325" algn="l">
              <a:lnSpc>
                <a:spcPct val="100000"/>
              </a:lnSpc>
              <a:spcBef>
                <a:spcPts val="600"/>
              </a:spcBef>
              <a:spcAft>
                <a:spcPts val="0"/>
              </a:spcAft>
              <a:buSzPts val="1350"/>
              <a:buChar char="■"/>
              <a:defRPr sz="1800"/>
            </a:lvl2pPr>
            <a:lvl3pPr marL="1371600" lvl="2" indent="-314325" algn="l">
              <a:lnSpc>
                <a:spcPct val="100000"/>
              </a:lnSpc>
              <a:spcBef>
                <a:spcPts val="600"/>
              </a:spcBef>
              <a:spcAft>
                <a:spcPts val="0"/>
              </a:spcAft>
              <a:buSzPts val="1350"/>
              <a:buChar char="■"/>
              <a:defRPr sz="1800"/>
            </a:lvl3pPr>
            <a:lvl4pPr marL="1828800" lvl="3" indent="-314325" algn="l">
              <a:lnSpc>
                <a:spcPct val="100000"/>
              </a:lnSpc>
              <a:spcBef>
                <a:spcPts val="600"/>
              </a:spcBef>
              <a:spcAft>
                <a:spcPts val="0"/>
              </a:spcAft>
              <a:buSzPts val="1350"/>
              <a:buChar char="■"/>
              <a:defRPr sz="1800"/>
            </a:lvl4pPr>
            <a:lvl5pPr marL="2286000" lvl="4" indent="-314325" algn="l">
              <a:lnSpc>
                <a:spcPct val="100000"/>
              </a:lnSpc>
              <a:spcBef>
                <a:spcPts val="600"/>
              </a:spcBef>
              <a:spcAft>
                <a:spcPts val="0"/>
              </a:spcAft>
              <a:buSzPts val="1350"/>
              <a:buChar char="■"/>
              <a:defRPr sz="1800"/>
            </a:lvl5pPr>
            <a:lvl6pPr marL="2743200" lvl="5" indent="-314325" algn="l">
              <a:lnSpc>
                <a:spcPct val="100000"/>
              </a:lnSpc>
              <a:spcBef>
                <a:spcPts val="360"/>
              </a:spcBef>
              <a:spcAft>
                <a:spcPts val="0"/>
              </a:spcAft>
              <a:buSzPts val="1350"/>
              <a:buChar char="■"/>
              <a:defRPr sz="1800"/>
            </a:lvl6pPr>
            <a:lvl7pPr marL="3200400" lvl="6" indent="-314325" algn="l">
              <a:lnSpc>
                <a:spcPct val="100000"/>
              </a:lnSpc>
              <a:spcBef>
                <a:spcPts val="360"/>
              </a:spcBef>
              <a:spcAft>
                <a:spcPts val="0"/>
              </a:spcAft>
              <a:buSzPts val="1350"/>
              <a:buChar char="■"/>
              <a:defRPr sz="1800"/>
            </a:lvl7pPr>
            <a:lvl8pPr marL="3657600" lvl="7" indent="-314325" algn="l">
              <a:lnSpc>
                <a:spcPct val="100000"/>
              </a:lnSpc>
              <a:spcBef>
                <a:spcPts val="360"/>
              </a:spcBef>
              <a:spcAft>
                <a:spcPts val="0"/>
              </a:spcAft>
              <a:buSzPts val="1350"/>
              <a:buChar char="■"/>
              <a:defRPr sz="1800"/>
            </a:lvl8pPr>
            <a:lvl9pPr marL="4114800" lvl="8" indent="-314325" algn="l">
              <a:lnSpc>
                <a:spcPct val="100000"/>
              </a:lnSpc>
              <a:spcBef>
                <a:spcPts val="360"/>
              </a:spcBef>
              <a:spcAft>
                <a:spcPts val="0"/>
              </a:spcAft>
              <a:buSzPts val="1350"/>
              <a:buChar char="■"/>
              <a:defRPr sz="18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439"/>
        <p:cNvGrpSpPr/>
        <p:nvPr/>
      </p:nvGrpSpPr>
      <p:grpSpPr>
        <a:xfrm>
          <a:off x="0" y="0"/>
          <a:ext cx="0" cy="0"/>
          <a:chOff x="0" y="0"/>
          <a:chExt cx="0" cy="0"/>
        </a:xfrm>
      </p:grpSpPr>
      <p:sp>
        <p:nvSpPr>
          <p:cNvPr id="440" name="Google Shape;440;g724b250972_0_3456"/>
          <p:cNvSpPr/>
          <p:nvPr/>
        </p:nvSpPr>
        <p:spPr>
          <a:xfrm>
            <a:off x="8166847" y="282573"/>
            <a:ext cx="685800" cy="3021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ckwell"/>
              <a:ea typeface="Rockwell"/>
              <a:cs typeface="Rockwell"/>
              <a:sym typeface="Rockwell"/>
            </a:endParaRPr>
          </a:p>
        </p:txBody>
      </p:sp>
      <p:sp>
        <p:nvSpPr>
          <p:cNvPr id="441" name="Google Shape;441;g724b250972_0_3456"/>
          <p:cNvSpPr txBox="1">
            <a:spLocks noGrp="1"/>
          </p:cNvSpPr>
          <p:nvPr>
            <p:ph type="dt" idx="10"/>
          </p:nvPr>
        </p:nvSpPr>
        <p:spPr>
          <a:xfrm>
            <a:off x="6795247" y="6423585"/>
            <a:ext cx="21336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2" name="Google Shape;442;g724b250972_0_3456"/>
          <p:cNvSpPr txBox="1">
            <a:spLocks noGrp="1"/>
          </p:cNvSpPr>
          <p:nvPr>
            <p:ph type="ftr" idx="11"/>
          </p:nvPr>
        </p:nvSpPr>
        <p:spPr>
          <a:xfrm>
            <a:off x="201706" y="6423585"/>
            <a:ext cx="61230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3" name="Google Shape;443;g724b250972_0_3456"/>
          <p:cNvSpPr txBox="1">
            <a:spLocks noGrp="1"/>
          </p:cNvSpPr>
          <p:nvPr>
            <p:ph type="sldNum" idx="12"/>
          </p:nvPr>
        </p:nvSpPr>
        <p:spPr>
          <a:xfrm>
            <a:off x="8305800" y="242234"/>
            <a:ext cx="554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44"/>
        <p:cNvGrpSpPr/>
        <p:nvPr/>
      </p:nvGrpSpPr>
      <p:grpSpPr>
        <a:xfrm>
          <a:off x="0" y="0"/>
          <a:ext cx="0" cy="0"/>
          <a:chOff x="0" y="0"/>
          <a:chExt cx="0" cy="0"/>
        </a:xfrm>
      </p:grpSpPr>
      <p:sp>
        <p:nvSpPr>
          <p:cNvPr id="445" name="Google Shape;445;g724b250972_0_3461"/>
          <p:cNvSpPr/>
          <p:nvPr/>
        </p:nvSpPr>
        <p:spPr>
          <a:xfrm>
            <a:off x="282575" y="228600"/>
            <a:ext cx="3451200" cy="63453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ckwell"/>
              <a:ea typeface="Rockwell"/>
              <a:cs typeface="Rockwell"/>
              <a:sym typeface="Rockwell"/>
            </a:endParaRPr>
          </a:p>
        </p:txBody>
      </p:sp>
      <p:sp>
        <p:nvSpPr>
          <p:cNvPr id="446" name="Google Shape;446;g724b250972_0_3461"/>
          <p:cNvSpPr txBox="1">
            <a:spLocks noGrp="1"/>
          </p:cNvSpPr>
          <p:nvPr>
            <p:ph type="title"/>
          </p:nvPr>
        </p:nvSpPr>
        <p:spPr>
          <a:xfrm>
            <a:off x="380555" y="2571750"/>
            <a:ext cx="3255300" cy="11619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lt1"/>
              </a:buClr>
              <a:buSzPts val="2600"/>
              <a:buFont typeface="Rockwell"/>
              <a:buNone/>
              <a:defRPr sz="2600" b="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7" name="Google Shape;447;g724b250972_0_3461"/>
          <p:cNvSpPr txBox="1">
            <a:spLocks noGrp="1"/>
          </p:cNvSpPr>
          <p:nvPr>
            <p:ph type="body" idx="1"/>
          </p:nvPr>
        </p:nvSpPr>
        <p:spPr>
          <a:xfrm>
            <a:off x="4168775" y="273050"/>
            <a:ext cx="4597500" cy="5853000"/>
          </a:xfrm>
          <a:prstGeom prst="rect">
            <a:avLst/>
          </a:prstGeom>
          <a:noFill/>
          <a:ln>
            <a:noFill/>
          </a:ln>
        </p:spPr>
        <p:txBody>
          <a:bodyPr spcFirstLastPara="1" wrap="square" lIns="91425" tIns="45700" rIns="91425" bIns="45700" anchor="t" anchorCtr="0">
            <a:noAutofit/>
          </a:bodyPr>
          <a:lstStyle>
            <a:lvl1pPr marL="457200" lvl="0" indent="-314325" algn="l">
              <a:lnSpc>
                <a:spcPct val="100000"/>
              </a:lnSpc>
              <a:spcBef>
                <a:spcPts val="2000"/>
              </a:spcBef>
              <a:spcAft>
                <a:spcPts val="0"/>
              </a:spcAft>
              <a:buSzPts val="1350"/>
              <a:buChar char="■"/>
              <a:defRPr sz="1800"/>
            </a:lvl1pPr>
            <a:lvl2pPr marL="914400" lvl="1" indent="-314325" algn="l">
              <a:lnSpc>
                <a:spcPct val="100000"/>
              </a:lnSpc>
              <a:spcBef>
                <a:spcPts val="600"/>
              </a:spcBef>
              <a:spcAft>
                <a:spcPts val="0"/>
              </a:spcAft>
              <a:buSzPts val="1350"/>
              <a:buChar char="■"/>
              <a:defRPr sz="1800"/>
            </a:lvl2pPr>
            <a:lvl3pPr marL="1371600" lvl="2" indent="-314325" algn="l">
              <a:lnSpc>
                <a:spcPct val="100000"/>
              </a:lnSpc>
              <a:spcBef>
                <a:spcPts val="600"/>
              </a:spcBef>
              <a:spcAft>
                <a:spcPts val="0"/>
              </a:spcAft>
              <a:buSzPts val="1350"/>
              <a:buChar char="■"/>
              <a:defRPr sz="1800"/>
            </a:lvl3pPr>
            <a:lvl4pPr marL="1828800" lvl="3" indent="-314325" algn="l">
              <a:lnSpc>
                <a:spcPct val="100000"/>
              </a:lnSpc>
              <a:spcBef>
                <a:spcPts val="600"/>
              </a:spcBef>
              <a:spcAft>
                <a:spcPts val="0"/>
              </a:spcAft>
              <a:buSzPts val="1350"/>
              <a:buChar char="■"/>
              <a:defRPr sz="1800"/>
            </a:lvl4pPr>
            <a:lvl5pPr marL="2286000" lvl="4" indent="-314325" algn="l">
              <a:lnSpc>
                <a:spcPct val="100000"/>
              </a:lnSpc>
              <a:spcBef>
                <a:spcPts val="600"/>
              </a:spcBef>
              <a:spcAft>
                <a:spcPts val="0"/>
              </a:spcAft>
              <a:buSzPts val="1350"/>
              <a:buChar char="■"/>
              <a:defRPr sz="1800"/>
            </a:lvl5pPr>
            <a:lvl6pPr marL="2743200" lvl="5" indent="-323850" algn="l">
              <a:lnSpc>
                <a:spcPct val="100000"/>
              </a:lnSpc>
              <a:spcBef>
                <a:spcPts val="400"/>
              </a:spcBef>
              <a:spcAft>
                <a:spcPts val="0"/>
              </a:spcAft>
              <a:buSzPts val="1500"/>
              <a:buChar char="■"/>
              <a:defRPr sz="2000"/>
            </a:lvl6pPr>
            <a:lvl7pPr marL="3200400" lvl="6" indent="-323850" algn="l">
              <a:lnSpc>
                <a:spcPct val="100000"/>
              </a:lnSpc>
              <a:spcBef>
                <a:spcPts val="400"/>
              </a:spcBef>
              <a:spcAft>
                <a:spcPts val="0"/>
              </a:spcAft>
              <a:buSzPts val="1500"/>
              <a:buChar char="■"/>
              <a:defRPr sz="2000"/>
            </a:lvl7pPr>
            <a:lvl8pPr marL="3657600" lvl="7" indent="-323850" algn="l">
              <a:lnSpc>
                <a:spcPct val="100000"/>
              </a:lnSpc>
              <a:spcBef>
                <a:spcPts val="400"/>
              </a:spcBef>
              <a:spcAft>
                <a:spcPts val="0"/>
              </a:spcAft>
              <a:buSzPts val="1500"/>
              <a:buChar char="■"/>
              <a:defRPr sz="2000"/>
            </a:lvl8pPr>
            <a:lvl9pPr marL="4114800" lvl="8" indent="-323850" algn="l">
              <a:lnSpc>
                <a:spcPct val="100000"/>
              </a:lnSpc>
              <a:spcBef>
                <a:spcPts val="400"/>
              </a:spcBef>
              <a:spcAft>
                <a:spcPts val="0"/>
              </a:spcAft>
              <a:buSzPts val="1500"/>
              <a:buChar char="■"/>
              <a:defRPr sz="2000"/>
            </a:lvl9pPr>
          </a:lstStyle>
          <a:p>
            <a:endParaRPr/>
          </a:p>
        </p:txBody>
      </p:sp>
      <p:sp>
        <p:nvSpPr>
          <p:cNvPr id="448" name="Google Shape;448;g724b250972_0_3461"/>
          <p:cNvSpPr txBox="1">
            <a:spLocks noGrp="1"/>
          </p:cNvSpPr>
          <p:nvPr>
            <p:ph type="body" idx="2"/>
          </p:nvPr>
        </p:nvSpPr>
        <p:spPr>
          <a:xfrm>
            <a:off x="381093" y="3733800"/>
            <a:ext cx="3255300" cy="23925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00"/>
              </a:spcBef>
              <a:spcAft>
                <a:spcPts val="0"/>
              </a:spcAft>
              <a:buSzPts val="1050"/>
              <a:buNone/>
              <a:defRPr sz="1400">
                <a:solidFill>
                  <a:schemeClr val="lt1"/>
                </a:solidFill>
              </a:defRPr>
            </a:lvl1pPr>
            <a:lvl2pPr marL="914400" lvl="1" indent="-228600" algn="l">
              <a:lnSpc>
                <a:spcPct val="100000"/>
              </a:lnSpc>
              <a:spcBef>
                <a:spcPts val="600"/>
              </a:spcBef>
              <a:spcAft>
                <a:spcPts val="0"/>
              </a:spcAft>
              <a:buSzPts val="900"/>
              <a:buNone/>
              <a:defRPr sz="1200"/>
            </a:lvl2pPr>
            <a:lvl3pPr marL="1371600" lvl="2" indent="-228600" algn="l">
              <a:lnSpc>
                <a:spcPct val="100000"/>
              </a:lnSpc>
              <a:spcBef>
                <a:spcPts val="600"/>
              </a:spcBef>
              <a:spcAft>
                <a:spcPts val="0"/>
              </a:spcAft>
              <a:buSzPts val="750"/>
              <a:buNone/>
              <a:defRPr sz="1000"/>
            </a:lvl3pPr>
            <a:lvl4pPr marL="1828800" lvl="3" indent="-228600" algn="l">
              <a:lnSpc>
                <a:spcPct val="100000"/>
              </a:lnSpc>
              <a:spcBef>
                <a:spcPts val="600"/>
              </a:spcBef>
              <a:spcAft>
                <a:spcPts val="0"/>
              </a:spcAft>
              <a:buSzPts val="675"/>
              <a:buNone/>
              <a:defRPr sz="900"/>
            </a:lvl4pPr>
            <a:lvl5pPr marL="2286000" lvl="4" indent="-228600" algn="l">
              <a:lnSpc>
                <a:spcPct val="100000"/>
              </a:lnSpc>
              <a:spcBef>
                <a:spcPts val="600"/>
              </a:spcBef>
              <a:spcAft>
                <a:spcPts val="0"/>
              </a:spcAft>
              <a:buSzPts val="675"/>
              <a:buNone/>
              <a:defRPr sz="900"/>
            </a:lvl5pPr>
            <a:lvl6pPr marL="2743200" lvl="5" indent="-228600" algn="l">
              <a:lnSpc>
                <a:spcPct val="100000"/>
              </a:lnSpc>
              <a:spcBef>
                <a:spcPts val="180"/>
              </a:spcBef>
              <a:spcAft>
                <a:spcPts val="0"/>
              </a:spcAft>
              <a:buSzPts val="675"/>
              <a:buNone/>
              <a:defRPr sz="900"/>
            </a:lvl6pPr>
            <a:lvl7pPr marL="3200400" lvl="6" indent="-228600" algn="l">
              <a:lnSpc>
                <a:spcPct val="100000"/>
              </a:lnSpc>
              <a:spcBef>
                <a:spcPts val="180"/>
              </a:spcBef>
              <a:spcAft>
                <a:spcPts val="0"/>
              </a:spcAft>
              <a:buSzPts val="675"/>
              <a:buNone/>
              <a:defRPr sz="900"/>
            </a:lvl7pPr>
            <a:lvl8pPr marL="3657600" lvl="7" indent="-228600" algn="l">
              <a:lnSpc>
                <a:spcPct val="100000"/>
              </a:lnSpc>
              <a:spcBef>
                <a:spcPts val="180"/>
              </a:spcBef>
              <a:spcAft>
                <a:spcPts val="0"/>
              </a:spcAft>
              <a:buSzPts val="675"/>
              <a:buNone/>
              <a:defRPr sz="900"/>
            </a:lvl8pPr>
            <a:lvl9pPr marL="4114800" lvl="8" indent="-228600" algn="l">
              <a:lnSpc>
                <a:spcPct val="100000"/>
              </a:lnSpc>
              <a:spcBef>
                <a:spcPts val="180"/>
              </a:spcBef>
              <a:spcAft>
                <a:spcPts val="0"/>
              </a:spcAft>
              <a:buSzPts val="675"/>
              <a:buNone/>
              <a:defRPr sz="900"/>
            </a:lvl9pPr>
          </a:lstStyle>
          <a:p>
            <a:endParaRPr/>
          </a:p>
        </p:txBody>
      </p:sp>
      <p:sp>
        <p:nvSpPr>
          <p:cNvPr id="449" name="Google Shape;449;g724b250972_0_3461"/>
          <p:cNvSpPr txBox="1">
            <a:spLocks noGrp="1"/>
          </p:cNvSpPr>
          <p:nvPr>
            <p:ph type="dt" idx="10"/>
          </p:nvPr>
        </p:nvSpPr>
        <p:spPr>
          <a:xfrm>
            <a:off x="7391399" y="6423585"/>
            <a:ext cx="15375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0" name="Google Shape;450;g724b250972_0_3461"/>
          <p:cNvSpPr txBox="1">
            <a:spLocks noGrp="1"/>
          </p:cNvSpPr>
          <p:nvPr>
            <p:ph type="ftr" idx="11"/>
          </p:nvPr>
        </p:nvSpPr>
        <p:spPr>
          <a:xfrm>
            <a:off x="3859305" y="6423585"/>
            <a:ext cx="3316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1" name="Google Shape;451;g724b250972_0_3461"/>
          <p:cNvSpPr txBox="1"/>
          <p:nvPr/>
        </p:nvSpPr>
        <p:spPr>
          <a:xfrm>
            <a:off x="424891" y="174812"/>
            <a:ext cx="413400" cy="831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en-US" sz="5400" b="1" i="0" u="none" strike="noStrike" cap="none">
                <a:solidFill>
                  <a:srgbClr val="B86EB8"/>
                </a:solidFill>
                <a:latin typeface="Rockwell"/>
                <a:ea typeface="Rockwell"/>
                <a:cs typeface="Rockwell"/>
                <a:sym typeface="Rockwell"/>
              </a:rPr>
              <a:t>+</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52"/>
        <p:cNvGrpSpPr/>
        <p:nvPr/>
      </p:nvGrpSpPr>
      <p:grpSpPr>
        <a:xfrm>
          <a:off x="0" y="0"/>
          <a:ext cx="0" cy="0"/>
          <a:chOff x="0" y="0"/>
          <a:chExt cx="0" cy="0"/>
        </a:xfrm>
      </p:grpSpPr>
      <p:sp>
        <p:nvSpPr>
          <p:cNvPr id="453" name="Google Shape;453;g724b250972_0_3469"/>
          <p:cNvSpPr/>
          <p:nvPr/>
        </p:nvSpPr>
        <p:spPr>
          <a:xfrm>
            <a:off x="8166847" y="282573"/>
            <a:ext cx="685800" cy="3021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ckwell"/>
              <a:ea typeface="Rockwell"/>
              <a:cs typeface="Rockwell"/>
              <a:sym typeface="Rockwell"/>
            </a:endParaRPr>
          </a:p>
        </p:txBody>
      </p:sp>
      <p:sp>
        <p:nvSpPr>
          <p:cNvPr id="454" name="Google Shape;454;g724b250972_0_3469"/>
          <p:cNvSpPr txBox="1">
            <a:spLocks noGrp="1"/>
          </p:cNvSpPr>
          <p:nvPr>
            <p:ph type="title"/>
          </p:nvPr>
        </p:nvSpPr>
        <p:spPr>
          <a:xfrm>
            <a:off x="4169404" y="3124200"/>
            <a:ext cx="3898200" cy="8715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accent1"/>
              </a:buClr>
              <a:buSzPts val="2600"/>
              <a:buFont typeface="Rockwell"/>
              <a:buNone/>
              <a:defRPr sz="26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5" name="Google Shape;455;g724b250972_0_3469"/>
          <p:cNvSpPr>
            <a:spLocks noGrp="1"/>
          </p:cNvSpPr>
          <p:nvPr>
            <p:ph type="pic" idx="2"/>
          </p:nvPr>
        </p:nvSpPr>
        <p:spPr>
          <a:xfrm>
            <a:off x="277906" y="228600"/>
            <a:ext cx="3460800" cy="63453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2000"/>
              </a:spcBef>
              <a:spcAft>
                <a:spcPts val="0"/>
              </a:spcAft>
              <a:buClr>
                <a:schemeClr val="accent1"/>
              </a:buClr>
              <a:buSzPts val="2400"/>
              <a:buFont typeface="Noto Sans Symbols"/>
              <a:buNone/>
              <a:defRPr sz="3200" b="0" i="0" u="none" strike="noStrike" cap="none">
                <a:solidFill>
                  <a:srgbClr val="595959"/>
                </a:solidFill>
                <a:latin typeface="Rockwell"/>
                <a:ea typeface="Rockwell"/>
                <a:cs typeface="Rockwell"/>
                <a:sym typeface="Rockwell"/>
              </a:defRPr>
            </a:lvl1pPr>
            <a:lvl2pPr marR="0" lvl="1" algn="l" rtl="0">
              <a:lnSpc>
                <a:spcPct val="100000"/>
              </a:lnSpc>
              <a:spcBef>
                <a:spcPts val="600"/>
              </a:spcBef>
              <a:spcAft>
                <a:spcPts val="0"/>
              </a:spcAft>
              <a:buClr>
                <a:srgbClr val="B86EB8"/>
              </a:buClr>
              <a:buSzPts val="2100"/>
              <a:buFont typeface="Noto Sans Symbols"/>
              <a:buNone/>
              <a:defRPr sz="2800" b="0" i="0" u="none" strike="noStrike" cap="none">
                <a:solidFill>
                  <a:srgbClr val="595959"/>
                </a:solidFill>
                <a:latin typeface="Rockwell"/>
                <a:ea typeface="Rockwell"/>
                <a:cs typeface="Rockwell"/>
                <a:sym typeface="Rockwell"/>
              </a:defRPr>
            </a:lvl2pPr>
            <a:lvl3pPr marR="0" lvl="2" algn="l" rtl="0">
              <a:lnSpc>
                <a:spcPct val="100000"/>
              </a:lnSpc>
              <a:spcBef>
                <a:spcPts val="600"/>
              </a:spcBef>
              <a:spcAft>
                <a:spcPts val="0"/>
              </a:spcAft>
              <a:buClr>
                <a:schemeClr val="accent1"/>
              </a:buClr>
              <a:buSzPts val="1800"/>
              <a:buFont typeface="Noto Sans Symbols"/>
              <a:buNone/>
              <a:defRPr sz="2400" b="0" i="0" u="none" strike="noStrike" cap="none">
                <a:solidFill>
                  <a:srgbClr val="595959"/>
                </a:solidFill>
                <a:latin typeface="Rockwell"/>
                <a:ea typeface="Rockwell"/>
                <a:cs typeface="Rockwell"/>
                <a:sym typeface="Rockwell"/>
              </a:defRPr>
            </a:lvl3pPr>
            <a:lvl4pPr marR="0" lvl="3" algn="l" rtl="0">
              <a:lnSpc>
                <a:spcPct val="100000"/>
              </a:lnSpc>
              <a:spcBef>
                <a:spcPts val="600"/>
              </a:spcBef>
              <a:spcAft>
                <a:spcPts val="0"/>
              </a:spcAft>
              <a:buClr>
                <a:srgbClr val="B86EB8"/>
              </a:buClr>
              <a:buSzPts val="1500"/>
              <a:buFont typeface="Noto Sans Symbols"/>
              <a:buNone/>
              <a:defRPr sz="2000" b="0" i="0" u="none" strike="noStrike" cap="none">
                <a:solidFill>
                  <a:srgbClr val="595959"/>
                </a:solidFill>
                <a:latin typeface="Rockwell"/>
                <a:ea typeface="Rockwell"/>
                <a:cs typeface="Rockwell"/>
                <a:sym typeface="Rockwell"/>
              </a:defRPr>
            </a:lvl4pPr>
            <a:lvl5pPr marR="0" lvl="4" algn="l" rtl="0">
              <a:lnSpc>
                <a:spcPct val="100000"/>
              </a:lnSpc>
              <a:spcBef>
                <a:spcPts val="600"/>
              </a:spcBef>
              <a:spcAft>
                <a:spcPts val="0"/>
              </a:spcAft>
              <a:buClr>
                <a:schemeClr val="accent1"/>
              </a:buClr>
              <a:buSzPts val="1500"/>
              <a:buFont typeface="Noto Sans Symbols"/>
              <a:buNone/>
              <a:defRPr sz="2000" b="0" i="0" u="none" strike="noStrike" cap="none">
                <a:solidFill>
                  <a:srgbClr val="595959"/>
                </a:solidFill>
                <a:latin typeface="Rockwell"/>
                <a:ea typeface="Rockwell"/>
                <a:cs typeface="Rockwell"/>
                <a:sym typeface="Rockwell"/>
              </a:defRPr>
            </a:lvl5pPr>
            <a:lvl6pPr marR="0" lvl="5" algn="l" rtl="0">
              <a:lnSpc>
                <a:spcPct val="100000"/>
              </a:lnSpc>
              <a:spcBef>
                <a:spcPts val="400"/>
              </a:spcBef>
              <a:spcAft>
                <a:spcPts val="0"/>
              </a:spcAft>
              <a:buClr>
                <a:srgbClr val="B86EB8"/>
              </a:buClr>
              <a:buSzPts val="1500"/>
              <a:buFont typeface="Noto Sans Symbols"/>
              <a:buNone/>
              <a:defRPr sz="2000" b="0" i="0" u="none" strike="noStrike" cap="none">
                <a:solidFill>
                  <a:srgbClr val="595959"/>
                </a:solidFill>
                <a:latin typeface="Rockwell"/>
                <a:ea typeface="Rockwell"/>
                <a:cs typeface="Rockwell"/>
                <a:sym typeface="Rockwell"/>
              </a:defRPr>
            </a:lvl6pPr>
            <a:lvl7pPr marR="0" lvl="6" algn="l" rtl="0">
              <a:lnSpc>
                <a:spcPct val="100000"/>
              </a:lnSpc>
              <a:spcBef>
                <a:spcPts val="400"/>
              </a:spcBef>
              <a:spcAft>
                <a:spcPts val="0"/>
              </a:spcAft>
              <a:buClr>
                <a:schemeClr val="accent1"/>
              </a:buClr>
              <a:buSzPts val="1500"/>
              <a:buFont typeface="Noto Sans Symbols"/>
              <a:buNone/>
              <a:defRPr sz="2000" b="0" i="0" u="none" strike="noStrike" cap="none">
                <a:solidFill>
                  <a:srgbClr val="595959"/>
                </a:solidFill>
                <a:latin typeface="Rockwell"/>
                <a:ea typeface="Rockwell"/>
                <a:cs typeface="Rockwell"/>
                <a:sym typeface="Rockwell"/>
              </a:defRPr>
            </a:lvl7pPr>
            <a:lvl8pPr marR="0" lvl="7" algn="l" rtl="0">
              <a:lnSpc>
                <a:spcPct val="100000"/>
              </a:lnSpc>
              <a:spcBef>
                <a:spcPts val="400"/>
              </a:spcBef>
              <a:spcAft>
                <a:spcPts val="0"/>
              </a:spcAft>
              <a:buClr>
                <a:srgbClr val="B86EB8"/>
              </a:buClr>
              <a:buSzPts val="1500"/>
              <a:buFont typeface="Noto Sans Symbols"/>
              <a:buNone/>
              <a:defRPr sz="2000" b="0" i="0" u="none" strike="noStrike" cap="none">
                <a:solidFill>
                  <a:srgbClr val="595959"/>
                </a:solidFill>
                <a:latin typeface="Rockwell"/>
                <a:ea typeface="Rockwell"/>
                <a:cs typeface="Rockwell"/>
                <a:sym typeface="Rockwell"/>
              </a:defRPr>
            </a:lvl8pPr>
            <a:lvl9pPr marR="0" lvl="8" algn="l" rtl="0">
              <a:lnSpc>
                <a:spcPct val="100000"/>
              </a:lnSpc>
              <a:spcBef>
                <a:spcPts val="400"/>
              </a:spcBef>
              <a:spcAft>
                <a:spcPts val="0"/>
              </a:spcAft>
              <a:buClr>
                <a:schemeClr val="accent1"/>
              </a:buClr>
              <a:buSzPts val="1500"/>
              <a:buFont typeface="Noto Sans Symbols"/>
              <a:buNone/>
              <a:defRPr sz="2000" b="0" i="0" u="none" strike="noStrike" cap="none">
                <a:solidFill>
                  <a:srgbClr val="595959"/>
                </a:solidFill>
                <a:latin typeface="Rockwell"/>
                <a:ea typeface="Rockwell"/>
                <a:cs typeface="Rockwell"/>
                <a:sym typeface="Rockwell"/>
              </a:defRPr>
            </a:lvl9pPr>
          </a:lstStyle>
          <a:p>
            <a:endParaRPr/>
          </a:p>
        </p:txBody>
      </p:sp>
      <p:sp>
        <p:nvSpPr>
          <p:cNvPr id="456" name="Google Shape;456;g724b250972_0_3469"/>
          <p:cNvSpPr txBox="1">
            <a:spLocks noGrp="1"/>
          </p:cNvSpPr>
          <p:nvPr>
            <p:ph type="body" idx="1"/>
          </p:nvPr>
        </p:nvSpPr>
        <p:spPr>
          <a:xfrm>
            <a:off x="4169404" y="3995737"/>
            <a:ext cx="3898200" cy="21480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00"/>
              </a:spcBef>
              <a:spcAft>
                <a:spcPts val="0"/>
              </a:spcAft>
              <a:buSzPts val="1050"/>
              <a:buNone/>
              <a:defRPr sz="1400"/>
            </a:lvl1pPr>
            <a:lvl2pPr marL="914400" lvl="1" indent="-228600" algn="l">
              <a:lnSpc>
                <a:spcPct val="100000"/>
              </a:lnSpc>
              <a:spcBef>
                <a:spcPts val="600"/>
              </a:spcBef>
              <a:spcAft>
                <a:spcPts val="0"/>
              </a:spcAft>
              <a:buSzPts val="900"/>
              <a:buNone/>
              <a:defRPr sz="1200"/>
            </a:lvl2pPr>
            <a:lvl3pPr marL="1371600" lvl="2" indent="-228600" algn="l">
              <a:lnSpc>
                <a:spcPct val="100000"/>
              </a:lnSpc>
              <a:spcBef>
                <a:spcPts val="600"/>
              </a:spcBef>
              <a:spcAft>
                <a:spcPts val="0"/>
              </a:spcAft>
              <a:buSzPts val="750"/>
              <a:buNone/>
              <a:defRPr sz="1000"/>
            </a:lvl3pPr>
            <a:lvl4pPr marL="1828800" lvl="3" indent="-228600" algn="l">
              <a:lnSpc>
                <a:spcPct val="100000"/>
              </a:lnSpc>
              <a:spcBef>
                <a:spcPts val="600"/>
              </a:spcBef>
              <a:spcAft>
                <a:spcPts val="0"/>
              </a:spcAft>
              <a:buSzPts val="675"/>
              <a:buNone/>
              <a:defRPr sz="900"/>
            </a:lvl4pPr>
            <a:lvl5pPr marL="2286000" lvl="4" indent="-228600" algn="l">
              <a:lnSpc>
                <a:spcPct val="100000"/>
              </a:lnSpc>
              <a:spcBef>
                <a:spcPts val="600"/>
              </a:spcBef>
              <a:spcAft>
                <a:spcPts val="0"/>
              </a:spcAft>
              <a:buSzPts val="675"/>
              <a:buNone/>
              <a:defRPr sz="900"/>
            </a:lvl5pPr>
            <a:lvl6pPr marL="2743200" lvl="5" indent="-228600" algn="l">
              <a:lnSpc>
                <a:spcPct val="100000"/>
              </a:lnSpc>
              <a:spcBef>
                <a:spcPts val="180"/>
              </a:spcBef>
              <a:spcAft>
                <a:spcPts val="0"/>
              </a:spcAft>
              <a:buSzPts val="675"/>
              <a:buNone/>
              <a:defRPr sz="900"/>
            </a:lvl6pPr>
            <a:lvl7pPr marL="3200400" lvl="6" indent="-228600" algn="l">
              <a:lnSpc>
                <a:spcPct val="100000"/>
              </a:lnSpc>
              <a:spcBef>
                <a:spcPts val="180"/>
              </a:spcBef>
              <a:spcAft>
                <a:spcPts val="0"/>
              </a:spcAft>
              <a:buSzPts val="675"/>
              <a:buNone/>
              <a:defRPr sz="900"/>
            </a:lvl7pPr>
            <a:lvl8pPr marL="3657600" lvl="7" indent="-228600" algn="l">
              <a:lnSpc>
                <a:spcPct val="100000"/>
              </a:lnSpc>
              <a:spcBef>
                <a:spcPts val="180"/>
              </a:spcBef>
              <a:spcAft>
                <a:spcPts val="0"/>
              </a:spcAft>
              <a:buSzPts val="675"/>
              <a:buNone/>
              <a:defRPr sz="900"/>
            </a:lvl8pPr>
            <a:lvl9pPr marL="4114800" lvl="8" indent="-228600" algn="l">
              <a:lnSpc>
                <a:spcPct val="100000"/>
              </a:lnSpc>
              <a:spcBef>
                <a:spcPts val="180"/>
              </a:spcBef>
              <a:spcAft>
                <a:spcPts val="0"/>
              </a:spcAft>
              <a:buSzPts val="675"/>
              <a:buNone/>
              <a:defRPr sz="900"/>
            </a:lvl9pPr>
          </a:lstStyle>
          <a:p>
            <a:endParaRPr/>
          </a:p>
        </p:txBody>
      </p:sp>
      <p:sp>
        <p:nvSpPr>
          <p:cNvPr id="457" name="Google Shape;457;g724b250972_0_3469"/>
          <p:cNvSpPr txBox="1">
            <a:spLocks noGrp="1"/>
          </p:cNvSpPr>
          <p:nvPr>
            <p:ph type="dt" idx="10"/>
          </p:nvPr>
        </p:nvSpPr>
        <p:spPr>
          <a:xfrm>
            <a:off x="7391399" y="6423585"/>
            <a:ext cx="15375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8" name="Google Shape;458;g724b250972_0_3469"/>
          <p:cNvSpPr txBox="1">
            <a:spLocks noGrp="1"/>
          </p:cNvSpPr>
          <p:nvPr>
            <p:ph type="ftr" idx="11"/>
          </p:nvPr>
        </p:nvSpPr>
        <p:spPr>
          <a:xfrm>
            <a:off x="4191000" y="6423585"/>
            <a:ext cx="30051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9" name="Google Shape;459;g724b250972_0_3469"/>
          <p:cNvSpPr txBox="1">
            <a:spLocks noGrp="1"/>
          </p:cNvSpPr>
          <p:nvPr>
            <p:ph type="sldNum" idx="12"/>
          </p:nvPr>
        </p:nvSpPr>
        <p:spPr>
          <a:xfrm>
            <a:off x="8305800" y="242234"/>
            <a:ext cx="554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
        <p:nvSpPr>
          <p:cNvPr id="460" name="Google Shape;460;g724b250972_0_3469"/>
          <p:cNvSpPr txBox="1"/>
          <p:nvPr/>
        </p:nvSpPr>
        <p:spPr>
          <a:xfrm>
            <a:off x="3990110" y="3370730"/>
            <a:ext cx="220500" cy="369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B86EB8"/>
                </a:solidFill>
                <a:latin typeface="Rockwell"/>
                <a:ea typeface="Rockwell"/>
                <a:cs typeface="Rockwell"/>
                <a:sym typeface="Rockwell"/>
              </a:rPr>
              <a:t>+ </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Picture above Caption">
  <p:cSld name="Picture above Caption">
    <p:spTree>
      <p:nvGrpSpPr>
        <p:cNvPr id="1" name="Shape 461"/>
        <p:cNvGrpSpPr/>
        <p:nvPr/>
      </p:nvGrpSpPr>
      <p:grpSpPr>
        <a:xfrm>
          <a:off x="0" y="0"/>
          <a:ext cx="0" cy="0"/>
          <a:chOff x="0" y="0"/>
          <a:chExt cx="0" cy="0"/>
        </a:xfrm>
      </p:grpSpPr>
      <p:sp>
        <p:nvSpPr>
          <p:cNvPr id="462" name="Google Shape;462;g724b250972_0_3478"/>
          <p:cNvSpPr txBox="1">
            <a:spLocks noGrp="1"/>
          </p:cNvSpPr>
          <p:nvPr>
            <p:ph type="title"/>
          </p:nvPr>
        </p:nvSpPr>
        <p:spPr>
          <a:xfrm>
            <a:off x="506505" y="4424082"/>
            <a:ext cx="6191100" cy="8337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accent1"/>
              </a:buClr>
              <a:buSzPts val="2600"/>
              <a:buFont typeface="Rockwell"/>
              <a:buNone/>
              <a:defRPr sz="26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3" name="Google Shape;463;g724b250972_0_3478"/>
          <p:cNvSpPr>
            <a:spLocks noGrp="1"/>
          </p:cNvSpPr>
          <p:nvPr>
            <p:ph type="pic" idx="2"/>
          </p:nvPr>
        </p:nvSpPr>
        <p:spPr>
          <a:xfrm>
            <a:off x="277905" y="228600"/>
            <a:ext cx="6378300" cy="4188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2000"/>
              </a:spcBef>
              <a:spcAft>
                <a:spcPts val="0"/>
              </a:spcAft>
              <a:buClr>
                <a:schemeClr val="accent1"/>
              </a:buClr>
              <a:buSzPts val="2400"/>
              <a:buFont typeface="Noto Sans Symbols"/>
              <a:buNone/>
              <a:defRPr sz="3200" b="0" i="0" u="none" strike="noStrike" cap="none">
                <a:solidFill>
                  <a:srgbClr val="595959"/>
                </a:solidFill>
                <a:latin typeface="Rockwell"/>
                <a:ea typeface="Rockwell"/>
                <a:cs typeface="Rockwell"/>
                <a:sym typeface="Rockwell"/>
              </a:defRPr>
            </a:lvl1pPr>
            <a:lvl2pPr marR="0" lvl="1" algn="l" rtl="0">
              <a:lnSpc>
                <a:spcPct val="100000"/>
              </a:lnSpc>
              <a:spcBef>
                <a:spcPts val="600"/>
              </a:spcBef>
              <a:spcAft>
                <a:spcPts val="0"/>
              </a:spcAft>
              <a:buClr>
                <a:srgbClr val="B86EB8"/>
              </a:buClr>
              <a:buSzPts val="2100"/>
              <a:buFont typeface="Noto Sans Symbols"/>
              <a:buNone/>
              <a:defRPr sz="2800" b="0" i="0" u="none" strike="noStrike" cap="none">
                <a:solidFill>
                  <a:srgbClr val="595959"/>
                </a:solidFill>
                <a:latin typeface="Rockwell"/>
                <a:ea typeface="Rockwell"/>
                <a:cs typeface="Rockwell"/>
                <a:sym typeface="Rockwell"/>
              </a:defRPr>
            </a:lvl2pPr>
            <a:lvl3pPr marR="0" lvl="2" algn="l" rtl="0">
              <a:lnSpc>
                <a:spcPct val="100000"/>
              </a:lnSpc>
              <a:spcBef>
                <a:spcPts val="600"/>
              </a:spcBef>
              <a:spcAft>
                <a:spcPts val="0"/>
              </a:spcAft>
              <a:buClr>
                <a:schemeClr val="accent1"/>
              </a:buClr>
              <a:buSzPts val="1800"/>
              <a:buFont typeface="Noto Sans Symbols"/>
              <a:buNone/>
              <a:defRPr sz="2400" b="0" i="0" u="none" strike="noStrike" cap="none">
                <a:solidFill>
                  <a:srgbClr val="595959"/>
                </a:solidFill>
                <a:latin typeface="Rockwell"/>
                <a:ea typeface="Rockwell"/>
                <a:cs typeface="Rockwell"/>
                <a:sym typeface="Rockwell"/>
              </a:defRPr>
            </a:lvl3pPr>
            <a:lvl4pPr marR="0" lvl="3" algn="l" rtl="0">
              <a:lnSpc>
                <a:spcPct val="100000"/>
              </a:lnSpc>
              <a:spcBef>
                <a:spcPts val="600"/>
              </a:spcBef>
              <a:spcAft>
                <a:spcPts val="0"/>
              </a:spcAft>
              <a:buClr>
                <a:srgbClr val="B86EB8"/>
              </a:buClr>
              <a:buSzPts val="1500"/>
              <a:buFont typeface="Noto Sans Symbols"/>
              <a:buNone/>
              <a:defRPr sz="2000" b="0" i="0" u="none" strike="noStrike" cap="none">
                <a:solidFill>
                  <a:srgbClr val="595959"/>
                </a:solidFill>
                <a:latin typeface="Rockwell"/>
                <a:ea typeface="Rockwell"/>
                <a:cs typeface="Rockwell"/>
                <a:sym typeface="Rockwell"/>
              </a:defRPr>
            </a:lvl4pPr>
            <a:lvl5pPr marR="0" lvl="4" algn="l" rtl="0">
              <a:lnSpc>
                <a:spcPct val="100000"/>
              </a:lnSpc>
              <a:spcBef>
                <a:spcPts val="600"/>
              </a:spcBef>
              <a:spcAft>
                <a:spcPts val="0"/>
              </a:spcAft>
              <a:buClr>
                <a:schemeClr val="accent1"/>
              </a:buClr>
              <a:buSzPts val="1500"/>
              <a:buFont typeface="Noto Sans Symbols"/>
              <a:buNone/>
              <a:defRPr sz="2000" b="0" i="0" u="none" strike="noStrike" cap="none">
                <a:solidFill>
                  <a:srgbClr val="595959"/>
                </a:solidFill>
                <a:latin typeface="Rockwell"/>
                <a:ea typeface="Rockwell"/>
                <a:cs typeface="Rockwell"/>
                <a:sym typeface="Rockwell"/>
              </a:defRPr>
            </a:lvl5pPr>
            <a:lvl6pPr marR="0" lvl="5" algn="l" rtl="0">
              <a:lnSpc>
                <a:spcPct val="100000"/>
              </a:lnSpc>
              <a:spcBef>
                <a:spcPts val="400"/>
              </a:spcBef>
              <a:spcAft>
                <a:spcPts val="0"/>
              </a:spcAft>
              <a:buClr>
                <a:srgbClr val="B86EB8"/>
              </a:buClr>
              <a:buSzPts val="1500"/>
              <a:buFont typeface="Noto Sans Symbols"/>
              <a:buNone/>
              <a:defRPr sz="2000" b="0" i="0" u="none" strike="noStrike" cap="none">
                <a:solidFill>
                  <a:srgbClr val="595959"/>
                </a:solidFill>
                <a:latin typeface="Rockwell"/>
                <a:ea typeface="Rockwell"/>
                <a:cs typeface="Rockwell"/>
                <a:sym typeface="Rockwell"/>
              </a:defRPr>
            </a:lvl6pPr>
            <a:lvl7pPr marR="0" lvl="6" algn="l" rtl="0">
              <a:lnSpc>
                <a:spcPct val="100000"/>
              </a:lnSpc>
              <a:spcBef>
                <a:spcPts val="400"/>
              </a:spcBef>
              <a:spcAft>
                <a:spcPts val="0"/>
              </a:spcAft>
              <a:buClr>
                <a:schemeClr val="accent1"/>
              </a:buClr>
              <a:buSzPts val="1500"/>
              <a:buFont typeface="Noto Sans Symbols"/>
              <a:buNone/>
              <a:defRPr sz="2000" b="0" i="0" u="none" strike="noStrike" cap="none">
                <a:solidFill>
                  <a:srgbClr val="595959"/>
                </a:solidFill>
                <a:latin typeface="Rockwell"/>
                <a:ea typeface="Rockwell"/>
                <a:cs typeface="Rockwell"/>
                <a:sym typeface="Rockwell"/>
              </a:defRPr>
            </a:lvl7pPr>
            <a:lvl8pPr marR="0" lvl="7" algn="l" rtl="0">
              <a:lnSpc>
                <a:spcPct val="100000"/>
              </a:lnSpc>
              <a:spcBef>
                <a:spcPts val="400"/>
              </a:spcBef>
              <a:spcAft>
                <a:spcPts val="0"/>
              </a:spcAft>
              <a:buClr>
                <a:srgbClr val="B86EB8"/>
              </a:buClr>
              <a:buSzPts val="1500"/>
              <a:buFont typeface="Noto Sans Symbols"/>
              <a:buNone/>
              <a:defRPr sz="2000" b="0" i="0" u="none" strike="noStrike" cap="none">
                <a:solidFill>
                  <a:srgbClr val="595959"/>
                </a:solidFill>
                <a:latin typeface="Rockwell"/>
                <a:ea typeface="Rockwell"/>
                <a:cs typeface="Rockwell"/>
                <a:sym typeface="Rockwell"/>
              </a:defRPr>
            </a:lvl8pPr>
            <a:lvl9pPr marR="0" lvl="8" algn="l" rtl="0">
              <a:lnSpc>
                <a:spcPct val="100000"/>
              </a:lnSpc>
              <a:spcBef>
                <a:spcPts val="400"/>
              </a:spcBef>
              <a:spcAft>
                <a:spcPts val="0"/>
              </a:spcAft>
              <a:buClr>
                <a:schemeClr val="accent1"/>
              </a:buClr>
              <a:buSzPts val="1500"/>
              <a:buFont typeface="Noto Sans Symbols"/>
              <a:buNone/>
              <a:defRPr sz="2000" b="0" i="0" u="none" strike="noStrike" cap="none">
                <a:solidFill>
                  <a:srgbClr val="595959"/>
                </a:solidFill>
                <a:latin typeface="Rockwell"/>
                <a:ea typeface="Rockwell"/>
                <a:cs typeface="Rockwell"/>
                <a:sym typeface="Rockwell"/>
              </a:defRPr>
            </a:lvl9pPr>
          </a:lstStyle>
          <a:p>
            <a:endParaRPr/>
          </a:p>
        </p:txBody>
      </p:sp>
      <p:sp>
        <p:nvSpPr>
          <p:cNvPr id="464" name="Google Shape;464;g724b250972_0_3478"/>
          <p:cNvSpPr txBox="1">
            <a:spLocks noGrp="1"/>
          </p:cNvSpPr>
          <p:nvPr>
            <p:ph type="body" idx="1"/>
          </p:nvPr>
        </p:nvSpPr>
        <p:spPr>
          <a:xfrm>
            <a:off x="506505" y="5257799"/>
            <a:ext cx="6191100" cy="8859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300"/>
              </a:spcBef>
              <a:spcAft>
                <a:spcPts val="0"/>
              </a:spcAft>
              <a:buSzPts val="1050"/>
              <a:buNone/>
              <a:defRPr sz="1400"/>
            </a:lvl1pPr>
            <a:lvl2pPr marL="914400" lvl="1" indent="-228600" algn="l">
              <a:lnSpc>
                <a:spcPct val="100000"/>
              </a:lnSpc>
              <a:spcBef>
                <a:spcPts val="600"/>
              </a:spcBef>
              <a:spcAft>
                <a:spcPts val="0"/>
              </a:spcAft>
              <a:buSzPts val="900"/>
              <a:buNone/>
              <a:defRPr sz="1200"/>
            </a:lvl2pPr>
            <a:lvl3pPr marL="1371600" lvl="2" indent="-228600" algn="l">
              <a:lnSpc>
                <a:spcPct val="100000"/>
              </a:lnSpc>
              <a:spcBef>
                <a:spcPts val="600"/>
              </a:spcBef>
              <a:spcAft>
                <a:spcPts val="0"/>
              </a:spcAft>
              <a:buSzPts val="750"/>
              <a:buNone/>
              <a:defRPr sz="1000"/>
            </a:lvl3pPr>
            <a:lvl4pPr marL="1828800" lvl="3" indent="-228600" algn="l">
              <a:lnSpc>
                <a:spcPct val="100000"/>
              </a:lnSpc>
              <a:spcBef>
                <a:spcPts val="600"/>
              </a:spcBef>
              <a:spcAft>
                <a:spcPts val="0"/>
              </a:spcAft>
              <a:buSzPts val="675"/>
              <a:buNone/>
              <a:defRPr sz="900"/>
            </a:lvl4pPr>
            <a:lvl5pPr marL="2286000" lvl="4" indent="-228600" algn="l">
              <a:lnSpc>
                <a:spcPct val="100000"/>
              </a:lnSpc>
              <a:spcBef>
                <a:spcPts val="600"/>
              </a:spcBef>
              <a:spcAft>
                <a:spcPts val="0"/>
              </a:spcAft>
              <a:buSzPts val="675"/>
              <a:buNone/>
              <a:defRPr sz="900"/>
            </a:lvl5pPr>
            <a:lvl6pPr marL="2743200" lvl="5" indent="-228600" algn="l">
              <a:lnSpc>
                <a:spcPct val="100000"/>
              </a:lnSpc>
              <a:spcBef>
                <a:spcPts val="180"/>
              </a:spcBef>
              <a:spcAft>
                <a:spcPts val="0"/>
              </a:spcAft>
              <a:buSzPts val="675"/>
              <a:buNone/>
              <a:defRPr sz="900"/>
            </a:lvl6pPr>
            <a:lvl7pPr marL="3200400" lvl="6" indent="-228600" algn="l">
              <a:lnSpc>
                <a:spcPct val="100000"/>
              </a:lnSpc>
              <a:spcBef>
                <a:spcPts val="180"/>
              </a:spcBef>
              <a:spcAft>
                <a:spcPts val="0"/>
              </a:spcAft>
              <a:buSzPts val="675"/>
              <a:buNone/>
              <a:defRPr sz="900"/>
            </a:lvl7pPr>
            <a:lvl8pPr marL="3657600" lvl="7" indent="-228600" algn="l">
              <a:lnSpc>
                <a:spcPct val="100000"/>
              </a:lnSpc>
              <a:spcBef>
                <a:spcPts val="180"/>
              </a:spcBef>
              <a:spcAft>
                <a:spcPts val="0"/>
              </a:spcAft>
              <a:buSzPts val="675"/>
              <a:buNone/>
              <a:defRPr sz="900"/>
            </a:lvl8pPr>
            <a:lvl9pPr marL="4114800" lvl="8" indent="-228600" algn="l">
              <a:lnSpc>
                <a:spcPct val="100000"/>
              </a:lnSpc>
              <a:spcBef>
                <a:spcPts val="180"/>
              </a:spcBef>
              <a:spcAft>
                <a:spcPts val="0"/>
              </a:spcAft>
              <a:buSzPts val="675"/>
              <a:buNone/>
              <a:defRPr sz="900"/>
            </a:lvl9pPr>
          </a:lstStyle>
          <a:p>
            <a:endParaRPr/>
          </a:p>
        </p:txBody>
      </p:sp>
      <p:sp>
        <p:nvSpPr>
          <p:cNvPr id="465" name="Google Shape;465;g724b250972_0_3478"/>
          <p:cNvSpPr txBox="1">
            <a:spLocks noGrp="1"/>
          </p:cNvSpPr>
          <p:nvPr>
            <p:ph type="dt" idx="10"/>
          </p:nvPr>
        </p:nvSpPr>
        <p:spPr>
          <a:xfrm>
            <a:off x="6795247" y="6423585"/>
            <a:ext cx="21336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6" name="Google Shape;466;g724b250972_0_3478"/>
          <p:cNvSpPr txBox="1">
            <a:spLocks noGrp="1"/>
          </p:cNvSpPr>
          <p:nvPr>
            <p:ph type="ftr" idx="11"/>
          </p:nvPr>
        </p:nvSpPr>
        <p:spPr>
          <a:xfrm>
            <a:off x="201706" y="6423585"/>
            <a:ext cx="61230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7" name="Google Shape;467;g724b250972_0_3478"/>
          <p:cNvSpPr txBox="1">
            <a:spLocks noGrp="1"/>
          </p:cNvSpPr>
          <p:nvPr>
            <p:ph type="sldNum" idx="12"/>
          </p:nvPr>
        </p:nvSpPr>
        <p:spPr>
          <a:xfrm>
            <a:off x="8305800" y="242234"/>
            <a:ext cx="554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
        <p:nvSpPr>
          <p:cNvPr id="468" name="Google Shape;468;g724b250972_0_3478"/>
          <p:cNvSpPr/>
          <p:nvPr/>
        </p:nvSpPr>
        <p:spPr>
          <a:xfrm>
            <a:off x="6802438" y="228600"/>
            <a:ext cx="2057400" cy="20391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ckwell"/>
              <a:ea typeface="Rockwell"/>
              <a:cs typeface="Rockwell"/>
              <a:sym typeface="Rockwell"/>
            </a:endParaRPr>
          </a:p>
        </p:txBody>
      </p:sp>
      <p:sp>
        <p:nvSpPr>
          <p:cNvPr id="469" name="Google Shape;469;g724b250972_0_3478"/>
          <p:cNvSpPr/>
          <p:nvPr/>
        </p:nvSpPr>
        <p:spPr>
          <a:xfrm>
            <a:off x="6802438" y="2377440"/>
            <a:ext cx="2057400" cy="20391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ckwell"/>
              <a:ea typeface="Rockwell"/>
              <a:cs typeface="Rockwell"/>
              <a:sym typeface="Rockwell"/>
            </a:endParaRPr>
          </a:p>
        </p:txBody>
      </p:sp>
      <p:sp>
        <p:nvSpPr>
          <p:cNvPr id="470" name="Google Shape;470;g724b250972_0_3478"/>
          <p:cNvSpPr txBox="1"/>
          <p:nvPr/>
        </p:nvSpPr>
        <p:spPr>
          <a:xfrm>
            <a:off x="327212" y="4632792"/>
            <a:ext cx="220500" cy="369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B86EB8"/>
                </a:solidFill>
                <a:latin typeface="Rockwell"/>
                <a:ea typeface="Rockwell"/>
                <a:cs typeface="Rockwell"/>
                <a:sym typeface="Rockwell"/>
              </a:rPr>
              <a:t>+ </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3 Pictures with Caption">
  <p:cSld name="3 Pictures with Caption">
    <p:spTree>
      <p:nvGrpSpPr>
        <p:cNvPr id="1" name="Shape 471"/>
        <p:cNvGrpSpPr/>
        <p:nvPr/>
      </p:nvGrpSpPr>
      <p:grpSpPr>
        <a:xfrm>
          <a:off x="0" y="0"/>
          <a:ext cx="0" cy="0"/>
          <a:chOff x="0" y="0"/>
          <a:chExt cx="0" cy="0"/>
        </a:xfrm>
      </p:grpSpPr>
      <p:sp>
        <p:nvSpPr>
          <p:cNvPr id="472" name="Google Shape;472;g724b250972_0_3499"/>
          <p:cNvSpPr/>
          <p:nvPr/>
        </p:nvSpPr>
        <p:spPr>
          <a:xfrm>
            <a:off x="282575" y="228600"/>
            <a:ext cx="4235400" cy="63453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ckwell"/>
              <a:ea typeface="Rockwell"/>
              <a:cs typeface="Rockwell"/>
              <a:sym typeface="Rockwell"/>
            </a:endParaRPr>
          </a:p>
        </p:txBody>
      </p:sp>
      <p:sp>
        <p:nvSpPr>
          <p:cNvPr id="473" name="Google Shape;473;g724b250972_0_3499"/>
          <p:cNvSpPr txBox="1">
            <a:spLocks noGrp="1"/>
          </p:cNvSpPr>
          <p:nvPr>
            <p:ph type="title"/>
          </p:nvPr>
        </p:nvSpPr>
        <p:spPr>
          <a:xfrm>
            <a:off x="380554" y="2571750"/>
            <a:ext cx="4016700" cy="11619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lt1"/>
              </a:buClr>
              <a:buSzPts val="2600"/>
              <a:buFont typeface="Rockwell"/>
              <a:buNone/>
              <a:defRPr sz="2600" b="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4" name="Google Shape;474;g724b250972_0_3499"/>
          <p:cNvSpPr txBox="1">
            <a:spLocks noGrp="1"/>
          </p:cNvSpPr>
          <p:nvPr>
            <p:ph type="body" idx="1"/>
          </p:nvPr>
        </p:nvSpPr>
        <p:spPr>
          <a:xfrm>
            <a:off x="381094" y="3733800"/>
            <a:ext cx="4015200" cy="23925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00"/>
              </a:spcBef>
              <a:spcAft>
                <a:spcPts val="0"/>
              </a:spcAft>
              <a:buSzPts val="1050"/>
              <a:buNone/>
              <a:defRPr sz="1400">
                <a:solidFill>
                  <a:schemeClr val="lt1"/>
                </a:solidFill>
              </a:defRPr>
            </a:lvl1pPr>
            <a:lvl2pPr marL="914400" lvl="1" indent="-228600" algn="l">
              <a:lnSpc>
                <a:spcPct val="100000"/>
              </a:lnSpc>
              <a:spcBef>
                <a:spcPts val="600"/>
              </a:spcBef>
              <a:spcAft>
                <a:spcPts val="0"/>
              </a:spcAft>
              <a:buSzPts val="900"/>
              <a:buNone/>
              <a:defRPr sz="1200"/>
            </a:lvl2pPr>
            <a:lvl3pPr marL="1371600" lvl="2" indent="-228600" algn="l">
              <a:lnSpc>
                <a:spcPct val="100000"/>
              </a:lnSpc>
              <a:spcBef>
                <a:spcPts val="600"/>
              </a:spcBef>
              <a:spcAft>
                <a:spcPts val="0"/>
              </a:spcAft>
              <a:buSzPts val="750"/>
              <a:buNone/>
              <a:defRPr sz="1000"/>
            </a:lvl3pPr>
            <a:lvl4pPr marL="1828800" lvl="3" indent="-228600" algn="l">
              <a:lnSpc>
                <a:spcPct val="100000"/>
              </a:lnSpc>
              <a:spcBef>
                <a:spcPts val="600"/>
              </a:spcBef>
              <a:spcAft>
                <a:spcPts val="0"/>
              </a:spcAft>
              <a:buSzPts val="675"/>
              <a:buNone/>
              <a:defRPr sz="900"/>
            </a:lvl4pPr>
            <a:lvl5pPr marL="2286000" lvl="4" indent="-228600" algn="l">
              <a:lnSpc>
                <a:spcPct val="100000"/>
              </a:lnSpc>
              <a:spcBef>
                <a:spcPts val="600"/>
              </a:spcBef>
              <a:spcAft>
                <a:spcPts val="0"/>
              </a:spcAft>
              <a:buSzPts val="675"/>
              <a:buNone/>
              <a:defRPr sz="900"/>
            </a:lvl5pPr>
            <a:lvl6pPr marL="2743200" lvl="5" indent="-228600" algn="l">
              <a:lnSpc>
                <a:spcPct val="100000"/>
              </a:lnSpc>
              <a:spcBef>
                <a:spcPts val="180"/>
              </a:spcBef>
              <a:spcAft>
                <a:spcPts val="0"/>
              </a:spcAft>
              <a:buSzPts val="675"/>
              <a:buNone/>
              <a:defRPr sz="900"/>
            </a:lvl6pPr>
            <a:lvl7pPr marL="3200400" lvl="6" indent="-228600" algn="l">
              <a:lnSpc>
                <a:spcPct val="100000"/>
              </a:lnSpc>
              <a:spcBef>
                <a:spcPts val="180"/>
              </a:spcBef>
              <a:spcAft>
                <a:spcPts val="0"/>
              </a:spcAft>
              <a:buSzPts val="675"/>
              <a:buNone/>
              <a:defRPr sz="900"/>
            </a:lvl7pPr>
            <a:lvl8pPr marL="3657600" lvl="7" indent="-228600" algn="l">
              <a:lnSpc>
                <a:spcPct val="100000"/>
              </a:lnSpc>
              <a:spcBef>
                <a:spcPts val="180"/>
              </a:spcBef>
              <a:spcAft>
                <a:spcPts val="0"/>
              </a:spcAft>
              <a:buSzPts val="675"/>
              <a:buNone/>
              <a:defRPr sz="900"/>
            </a:lvl8pPr>
            <a:lvl9pPr marL="4114800" lvl="8" indent="-228600" algn="l">
              <a:lnSpc>
                <a:spcPct val="100000"/>
              </a:lnSpc>
              <a:spcBef>
                <a:spcPts val="180"/>
              </a:spcBef>
              <a:spcAft>
                <a:spcPts val="0"/>
              </a:spcAft>
              <a:buSzPts val="675"/>
              <a:buNone/>
              <a:defRPr sz="900"/>
            </a:lvl9pPr>
          </a:lstStyle>
          <a:p>
            <a:endParaRPr/>
          </a:p>
        </p:txBody>
      </p:sp>
      <p:sp>
        <p:nvSpPr>
          <p:cNvPr id="475" name="Google Shape;475;g724b250972_0_3499"/>
          <p:cNvSpPr txBox="1">
            <a:spLocks noGrp="1"/>
          </p:cNvSpPr>
          <p:nvPr>
            <p:ph type="dt" idx="10"/>
          </p:nvPr>
        </p:nvSpPr>
        <p:spPr>
          <a:xfrm>
            <a:off x="3048000" y="6235607"/>
            <a:ext cx="13485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6" name="Google Shape;476;g724b250972_0_3499"/>
          <p:cNvSpPr txBox="1">
            <a:spLocks noGrp="1"/>
          </p:cNvSpPr>
          <p:nvPr>
            <p:ph type="ftr" idx="11"/>
          </p:nvPr>
        </p:nvSpPr>
        <p:spPr>
          <a:xfrm>
            <a:off x="381095" y="6235607"/>
            <a:ext cx="2590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7" name="Google Shape;477;g724b250972_0_3499"/>
          <p:cNvSpPr txBox="1">
            <a:spLocks noGrp="1"/>
          </p:cNvSpPr>
          <p:nvPr>
            <p:ph type="sldNum" idx="12"/>
          </p:nvPr>
        </p:nvSpPr>
        <p:spPr>
          <a:xfrm>
            <a:off x="8305800" y="242234"/>
            <a:ext cx="554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
        <p:nvSpPr>
          <p:cNvPr id="478" name="Google Shape;478;g724b250972_0_3499"/>
          <p:cNvSpPr txBox="1"/>
          <p:nvPr/>
        </p:nvSpPr>
        <p:spPr>
          <a:xfrm>
            <a:off x="424891" y="174812"/>
            <a:ext cx="413400" cy="831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en-US" sz="5400" b="1" i="0" u="none" strike="noStrike" cap="none">
                <a:solidFill>
                  <a:srgbClr val="B86EB8"/>
                </a:solidFill>
                <a:latin typeface="Rockwell"/>
                <a:ea typeface="Rockwell"/>
                <a:cs typeface="Rockwell"/>
                <a:sym typeface="Rockwell"/>
              </a:rPr>
              <a:t>+</a:t>
            </a:r>
            <a:endParaRPr sz="1400" b="0" i="0" u="none" strike="noStrike" cap="none">
              <a:solidFill>
                <a:srgbClr val="000000"/>
              </a:solidFill>
              <a:latin typeface="Arial"/>
              <a:ea typeface="Arial"/>
              <a:cs typeface="Arial"/>
              <a:sym typeface="Arial"/>
            </a:endParaRPr>
          </a:p>
        </p:txBody>
      </p:sp>
      <p:sp>
        <p:nvSpPr>
          <p:cNvPr id="479" name="Google Shape;479;g724b250972_0_3499"/>
          <p:cNvSpPr/>
          <p:nvPr/>
        </p:nvSpPr>
        <p:spPr>
          <a:xfrm>
            <a:off x="6802438" y="228600"/>
            <a:ext cx="2057400" cy="20391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ckwell"/>
              <a:ea typeface="Rockwell"/>
              <a:cs typeface="Rockwell"/>
              <a:sym typeface="Rockwell"/>
            </a:endParaRPr>
          </a:p>
        </p:txBody>
      </p:sp>
      <p:sp>
        <p:nvSpPr>
          <p:cNvPr id="480" name="Google Shape;480;g724b250972_0_3499"/>
          <p:cNvSpPr/>
          <p:nvPr/>
        </p:nvSpPr>
        <p:spPr>
          <a:xfrm>
            <a:off x="4624388" y="4534726"/>
            <a:ext cx="2057400" cy="20391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ckwell"/>
              <a:ea typeface="Rockwell"/>
              <a:cs typeface="Rockwell"/>
              <a:sym typeface="Rockwell"/>
            </a:endParaRPr>
          </a:p>
        </p:txBody>
      </p:sp>
      <p:sp>
        <p:nvSpPr>
          <p:cNvPr id="481" name="Google Shape;481;g724b250972_0_3499"/>
          <p:cNvSpPr>
            <a:spLocks noGrp="1"/>
          </p:cNvSpPr>
          <p:nvPr>
            <p:ph type="pic" idx="2"/>
          </p:nvPr>
        </p:nvSpPr>
        <p:spPr>
          <a:xfrm>
            <a:off x="4624388" y="228600"/>
            <a:ext cx="2057400" cy="2039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2000"/>
              </a:spcBef>
              <a:spcAft>
                <a:spcPts val="0"/>
              </a:spcAft>
              <a:buClr>
                <a:schemeClr val="accent1"/>
              </a:buClr>
              <a:buSzPts val="1500"/>
              <a:buFont typeface="Noto Sans Symbols"/>
              <a:buNone/>
              <a:defRPr sz="2000" b="0" i="0" u="none" strike="noStrike" cap="none">
                <a:solidFill>
                  <a:srgbClr val="595959"/>
                </a:solidFill>
                <a:latin typeface="Rockwell"/>
                <a:ea typeface="Rockwell"/>
                <a:cs typeface="Rockwell"/>
                <a:sym typeface="Rockwell"/>
              </a:defRPr>
            </a:lvl1pPr>
            <a:lvl2pPr marR="0" lvl="1" algn="l" rtl="0">
              <a:lnSpc>
                <a:spcPct val="100000"/>
              </a:lnSpc>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R="0" lvl="2" algn="l" rtl="0">
              <a:lnSpc>
                <a:spcPct val="100000"/>
              </a:lnSpc>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R="0" lvl="3" algn="l" rtl="0">
              <a:lnSpc>
                <a:spcPct val="100000"/>
              </a:lnSpc>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R="0" lvl="4" algn="l" rtl="0">
              <a:lnSpc>
                <a:spcPct val="100000"/>
              </a:lnSpc>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R="0" lvl="5" algn="l" rtl="0">
              <a:lnSpc>
                <a:spcPct val="100000"/>
              </a:lnSpc>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R="0" lvl="6" algn="l" rtl="0">
              <a:lnSpc>
                <a:spcPct val="100000"/>
              </a:lnSpc>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R="0" lvl="7" algn="l" rtl="0">
              <a:lnSpc>
                <a:spcPct val="100000"/>
              </a:lnSpc>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R="0" lvl="8" algn="l" rtl="0">
              <a:lnSpc>
                <a:spcPct val="100000"/>
              </a:lnSpc>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482" name="Google Shape;482;g724b250972_0_3499"/>
          <p:cNvSpPr>
            <a:spLocks noGrp="1"/>
          </p:cNvSpPr>
          <p:nvPr>
            <p:ph type="pic" idx="3"/>
          </p:nvPr>
        </p:nvSpPr>
        <p:spPr>
          <a:xfrm>
            <a:off x="4624388" y="2381663"/>
            <a:ext cx="2057400" cy="2039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2000"/>
              </a:spcBef>
              <a:spcAft>
                <a:spcPts val="0"/>
              </a:spcAft>
              <a:buClr>
                <a:schemeClr val="accent1"/>
              </a:buClr>
              <a:buSzPts val="1500"/>
              <a:buFont typeface="Noto Sans Symbols"/>
              <a:buNone/>
              <a:defRPr sz="2000" b="0" i="0" u="none" strike="noStrike" cap="none">
                <a:solidFill>
                  <a:srgbClr val="595959"/>
                </a:solidFill>
                <a:latin typeface="Rockwell"/>
                <a:ea typeface="Rockwell"/>
                <a:cs typeface="Rockwell"/>
                <a:sym typeface="Rockwell"/>
              </a:defRPr>
            </a:lvl1pPr>
            <a:lvl2pPr marR="0" lvl="1" algn="l" rtl="0">
              <a:lnSpc>
                <a:spcPct val="100000"/>
              </a:lnSpc>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R="0" lvl="2" algn="l" rtl="0">
              <a:lnSpc>
                <a:spcPct val="100000"/>
              </a:lnSpc>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R="0" lvl="3" algn="l" rtl="0">
              <a:lnSpc>
                <a:spcPct val="100000"/>
              </a:lnSpc>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R="0" lvl="4" algn="l" rtl="0">
              <a:lnSpc>
                <a:spcPct val="100000"/>
              </a:lnSpc>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R="0" lvl="5" algn="l" rtl="0">
              <a:lnSpc>
                <a:spcPct val="100000"/>
              </a:lnSpc>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R="0" lvl="6" algn="l" rtl="0">
              <a:lnSpc>
                <a:spcPct val="100000"/>
              </a:lnSpc>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R="0" lvl="7" algn="l" rtl="0">
              <a:lnSpc>
                <a:spcPct val="100000"/>
              </a:lnSpc>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R="0" lvl="8" algn="l" rtl="0">
              <a:lnSpc>
                <a:spcPct val="100000"/>
              </a:lnSpc>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483" name="Google Shape;483;g724b250972_0_3499"/>
          <p:cNvSpPr>
            <a:spLocks noGrp="1"/>
          </p:cNvSpPr>
          <p:nvPr>
            <p:ph type="pic" idx="4"/>
          </p:nvPr>
        </p:nvSpPr>
        <p:spPr>
          <a:xfrm>
            <a:off x="6803136" y="2381662"/>
            <a:ext cx="2057400" cy="4188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2000"/>
              </a:spcBef>
              <a:spcAft>
                <a:spcPts val="0"/>
              </a:spcAft>
              <a:buClr>
                <a:schemeClr val="accent1"/>
              </a:buClr>
              <a:buSzPts val="1500"/>
              <a:buFont typeface="Noto Sans Symbols"/>
              <a:buNone/>
              <a:defRPr sz="2000" b="0" i="0" u="none" strike="noStrike" cap="none">
                <a:solidFill>
                  <a:srgbClr val="595959"/>
                </a:solidFill>
                <a:latin typeface="Rockwell"/>
                <a:ea typeface="Rockwell"/>
                <a:cs typeface="Rockwell"/>
                <a:sym typeface="Rockwell"/>
              </a:defRPr>
            </a:lvl1pPr>
            <a:lvl2pPr marR="0" lvl="1" algn="l" rtl="0">
              <a:lnSpc>
                <a:spcPct val="100000"/>
              </a:lnSpc>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R="0" lvl="2" algn="l" rtl="0">
              <a:lnSpc>
                <a:spcPct val="100000"/>
              </a:lnSpc>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R="0" lvl="3" algn="l" rtl="0">
              <a:lnSpc>
                <a:spcPct val="100000"/>
              </a:lnSpc>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R="0" lvl="4" algn="l" rtl="0">
              <a:lnSpc>
                <a:spcPct val="100000"/>
              </a:lnSpc>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R="0" lvl="5" algn="l" rtl="0">
              <a:lnSpc>
                <a:spcPct val="100000"/>
              </a:lnSpc>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R="0" lvl="6" algn="l" rtl="0">
              <a:lnSpc>
                <a:spcPct val="100000"/>
              </a:lnSpc>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R="0" lvl="7" algn="l" rtl="0">
              <a:lnSpc>
                <a:spcPct val="100000"/>
              </a:lnSpc>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R="0" lvl="8" algn="l" rtl="0">
              <a:lnSpc>
                <a:spcPct val="100000"/>
              </a:lnSpc>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3 Pictures with Caption, Alt.">
  <p:cSld name="3 Pictures with Caption, Alt.">
    <p:spTree>
      <p:nvGrpSpPr>
        <p:cNvPr id="1" name="Shape 484"/>
        <p:cNvGrpSpPr/>
        <p:nvPr/>
      </p:nvGrpSpPr>
      <p:grpSpPr>
        <a:xfrm>
          <a:off x="0" y="0"/>
          <a:ext cx="0" cy="0"/>
          <a:chOff x="0" y="0"/>
          <a:chExt cx="0" cy="0"/>
        </a:xfrm>
      </p:grpSpPr>
      <p:sp>
        <p:nvSpPr>
          <p:cNvPr id="485" name="Google Shape;485;g724b250972_0_3512"/>
          <p:cNvSpPr/>
          <p:nvPr/>
        </p:nvSpPr>
        <p:spPr>
          <a:xfrm>
            <a:off x="8166847" y="282573"/>
            <a:ext cx="685800" cy="3021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ckwell"/>
              <a:ea typeface="Rockwell"/>
              <a:cs typeface="Rockwell"/>
              <a:sym typeface="Rockwell"/>
            </a:endParaRPr>
          </a:p>
        </p:txBody>
      </p:sp>
      <p:sp>
        <p:nvSpPr>
          <p:cNvPr id="486" name="Google Shape;486;g724b250972_0_3512"/>
          <p:cNvSpPr txBox="1">
            <a:spLocks noGrp="1"/>
          </p:cNvSpPr>
          <p:nvPr>
            <p:ph type="title"/>
          </p:nvPr>
        </p:nvSpPr>
        <p:spPr>
          <a:xfrm>
            <a:off x="4953000" y="3124200"/>
            <a:ext cx="3108900" cy="8715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accent1"/>
              </a:buClr>
              <a:buSzPts val="2600"/>
              <a:buFont typeface="Rockwell"/>
              <a:buNone/>
              <a:defRPr sz="26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7" name="Google Shape;487;g724b250972_0_3512"/>
          <p:cNvSpPr>
            <a:spLocks noGrp="1"/>
          </p:cNvSpPr>
          <p:nvPr>
            <p:ph type="pic" idx="2"/>
          </p:nvPr>
        </p:nvSpPr>
        <p:spPr>
          <a:xfrm>
            <a:off x="277905" y="2365248"/>
            <a:ext cx="4240200" cy="4188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2000"/>
              </a:spcBef>
              <a:spcAft>
                <a:spcPts val="0"/>
              </a:spcAft>
              <a:buClr>
                <a:schemeClr val="accent1"/>
              </a:buClr>
              <a:buSzPts val="2400"/>
              <a:buFont typeface="Noto Sans Symbols"/>
              <a:buNone/>
              <a:defRPr sz="3200" b="0" i="0" u="none" strike="noStrike" cap="none">
                <a:solidFill>
                  <a:srgbClr val="595959"/>
                </a:solidFill>
                <a:latin typeface="Rockwell"/>
                <a:ea typeface="Rockwell"/>
                <a:cs typeface="Rockwell"/>
                <a:sym typeface="Rockwell"/>
              </a:defRPr>
            </a:lvl1pPr>
            <a:lvl2pPr marR="0" lvl="1" algn="l" rtl="0">
              <a:lnSpc>
                <a:spcPct val="100000"/>
              </a:lnSpc>
              <a:spcBef>
                <a:spcPts val="600"/>
              </a:spcBef>
              <a:spcAft>
                <a:spcPts val="0"/>
              </a:spcAft>
              <a:buClr>
                <a:srgbClr val="B86EB8"/>
              </a:buClr>
              <a:buSzPts val="2100"/>
              <a:buFont typeface="Noto Sans Symbols"/>
              <a:buNone/>
              <a:defRPr sz="2800" b="0" i="0" u="none" strike="noStrike" cap="none">
                <a:solidFill>
                  <a:srgbClr val="595959"/>
                </a:solidFill>
                <a:latin typeface="Rockwell"/>
                <a:ea typeface="Rockwell"/>
                <a:cs typeface="Rockwell"/>
                <a:sym typeface="Rockwell"/>
              </a:defRPr>
            </a:lvl2pPr>
            <a:lvl3pPr marR="0" lvl="2" algn="l" rtl="0">
              <a:lnSpc>
                <a:spcPct val="100000"/>
              </a:lnSpc>
              <a:spcBef>
                <a:spcPts val="600"/>
              </a:spcBef>
              <a:spcAft>
                <a:spcPts val="0"/>
              </a:spcAft>
              <a:buClr>
                <a:schemeClr val="accent1"/>
              </a:buClr>
              <a:buSzPts val="1800"/>
              <a:buFont typeface="Noto Sans Symbols"/>
              <a:buNone/>
              <a:defRPr sz="2400" b="0" i="0" u="none" strike="noStrike" cap="none">
                <a:solidFill>
                  <a:srgbClr val="595959"/>
                </a:solidFill>
                <a:latin typeface="Rockwell"/>
                <a:ea typeface="Rockwell"/>
                <a:cs typeface="Rockwell"/>
                <a:sym typeface="Rockwell"/>
              </a:defRPr>
            </a:lvl3pPr>
            <a:lvl4pPr marR="0" lvl="3" algn="l" rtl="0">
              <a:lnSpc>
                <a:spcPct val="100000"/>
              </a:lnSpc>
              <a:spcBef>
                <a:spcPts val="600"/>
              </a:spcBef>
              <a:spcAft>
                <a:spcPts val="0"/>
              </a:spcAft>
              <a:buClr>
                <a:srgbClr val="B86EB8"/>
              </a:buClr>
              <a:buSzPts val="1500"/>
              <a:buFont typeface="Noto Sans Symbols"/>
              <a:buNone/>
              <a:defRPr sz="2000" b="0" i="0" u="none" strike="noStrike" cap="none">
                <a:solidFill>
                  <a:srgbClr val="595959"/>
                </a:solidFill>
                <a:latin typeface="Rockwell"/>
                <a:ea typeface="Rockwell"/>
                <a:cs typeface="Rockwell"/>
                <a:sym typeface="Rockwell"/>
              </a:defRPr>
            </a:lvl4pPr>
            <a:lvl5pPr marR="0" lvl="4" algn="l" rtl="0">
              <a:lnSpc>
                <a:spcPct val="100000"/>
              </a:lnSpc>
              <a:spcBef>
                <a:spcPts val="600"/>
              </a:spcBef>
              <a:spcAft>
                <a:spcPts val="0"/>
              </a:spcAft>
              <a:buClr>
                <a:schemeClr val="accent1"/>
              </a:buClr>
              <a:buSzPts val="1500"/>
              <a:buFont typeface="Noto Sans Symbols"/>
              <a:buNone/>
              <a:defRPr sz="2000" b="0" i="0" u="none" strike="noStrike" cap="none">
                <a:solidFill>
                  <a:srgbClr val="595959"/>
                </a:solidFill>
                <a:latin typeface="Rockwell"/>
                <a:ea typeface="Rockwell"/>
                <a:cs typeface="Rockwell"/>
                <a:sym typeface="Rockwell"/>
              </a:defRPr>
            </a:lvl5pPr>
            <a:lvl6pPr marR="0" lvl="5" algn="l" rtl="0">
              <a:lnSpc>
                <a:spcPct val="100000"/>
              </a:lnSpc>
              <a:spcBef>
                <a:spcPts val="400"/>
              </a:spcBef>
              <a:spcAft>
                <a:spcPts val="0"/>
              </a:spcAft>
              <a:buClr>
                <a:srgbClr val="B86EB8"/>
              </a:buClr>
              <a:buSzPts val="1500"/>
              <a:buFont typeface="Noto Sans Symbols"/>
              <a:buNone/>
              <a:defRPr sz="2000" b="0" i="0" u="none" strike="noStrike" cap="none">
                <a:solidFill>
                  <a:srgbClr val="595959"/>
                </a:solidFill>
                <a:latin typeface="Rockwell"/>
                <a:ea typeface="Rockwell"/>
                <a:cs typeface="Rockwell"/>
                <a:sym typeface="Rockwell"/>
              </a:defRPr>
            </a:lvl6pPr>
            <a:lvl7pPr marR="0" lvl="6" algn="l" rtl="0">
              <a:lnSpc>
                <a:spcPct val="100000"/>
              </a:lnSpc>
              <a:spcBef>
                <a:spcPts val="400"/>
              </a:spcBef>
              <a:spcAft>
                <a:spcPts val="0"/>
              </a:spcAft>
              <a:buClr>
                <a:schemeClr val="accent1"/>
              </a:buClr>
              <a:buSzPts val="1500"/>
              <a:buFont typeface="Noto Sans Symbols"/>
              <a:buNone/>
              <a:defRPr sz="2000" b="0" i="0" u="none" strike="noStrike" cap="none">
                <a:solidFill>
                  <a:srgbClr val="595959"/>
                </a:solidFill>
                <a:latin typeface="Rockwell"/>
                <a:ea typeface="Rockwell"/>
                <a:cs typeface="Rockwell"/>
                <a:sym typeface="Rockwell"/>
              </a:defRPr>
            </a:lvl7pPr>
            <a:lvl8pPr marR="0" lvl="7" algn="l" rtl="0">
              <a:lnSpc>
                <a:spcPct val="100000"/>
              </a:lnSpc>
              <a:spcBef>
                <a:spcPts val="400"/>
              </a:spcBef>
              <a:spcAft>
                <a:spcPts val="0"/>
              </a:spcAft>
              <a:buClr>
                <a:srgbClr val="B86EB8"/>
              </a:buClr>
              <a:buSzPts val="1500"/>
              <a:buFont typeface="Noto Sans Symbols"/>
              <a:buNone/>
              <a:defRPr sz="2000" b="0" i="0" u="none" strike="noStrike" cap="none">
                <a:solidFill>
                  <a:srgbClr val="595959"/>
                </a:solidFill>
                <a:latin typeface="Rockwell"/>
                <a:ea typeface="Rockwell"/>
                <a:cs typeface="Rockwell"/>
                <a:sym typeface="Rockwell"/>
              </a:defRPr>
            </a:lvl8pPr>
            <a:lvl9pPr marR="0" lvl="8" algn="l" rtl="0">
              <a:lnSpc>
                <a:spcPct val="100000"/>
              </a:lnSpc>
              <a:spcBef>
                <a:spcPts val="400"/>
              </a:spcBef>
              <a:spcAft>
                <a:spcPts val="0"/>
              </a:spcAft>
              <a:buClr>
                <a:schemeClr val="accent1"/>
              </a:buClr>
              <a:buSzPts val="1500"/>
              <a:buFont typeface="Noto Sans Symbols"/>
              <a:buNone/>
              <a:defRPr sz="2000" b="0" i="0" u="none" strike="noStrike" cap="none">
                <a:solidFill>
                  <a:srgbClr val="595959"/>
                </a:solidFill>
                <a:latin typeface="Rockwell"/>
                <a:ea typeface="Rockwell"/>
                <a:cs typeface="Rockwell"/>
                <a:sym typeface="Rockwell"/>
              </a:defRPr>
            </a:lvl9pPr>
          </a:lstStyle>
          <a:p>
            <a:endParaRPr/>
          </a:p>
        </p:txBody>
      </p:sp>
      <p:sp>
        <p:nvSpPr>
          <p:cNvPr id="488" name="Google Shape;488;g724b250972_0_3512"/>
          <p:cNvSpPr txBox="1">
            <a:spLocks noGrp="1"/>
          </p:cNvSpPr>
          <p:nvPr>
            <p:ph type="body" idx="1"/>
          </p:nvPr>
        </p:nvSpPr>
        <p:spPr>
          <a:xfrm>
            <a:off x="4953000" y="3995737"/>
            <a:ext cx="3108900" cy="21480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00"/>
              </a:spcBef>
              <a:spcAft>
                <a:spcPts val="0"/>
              </a:spcAft>
              <a:buSzPts val="1050"/>
              <a:buNone/>
              <a:defRPr sz="1400"/>
            </a:lvl1pPr>
            <a:lvl2pPr marL="914400" lvl="1" indent="-228600" algn="l">
              <a:lnSpc>
                <a:spcPct val="100000"/>
              </a:lnSpc>
              <a:spcBef>
                <a:spcPts val="600"/>
              </a:spcBef>
              <a:spcAft>
                <a:spcPts val="0"/>
              </a:spcAft>
              <a:buSzPts val="900"/>
              <a:buNone/>
              <a:defRPr sz="1200"/>
            </a:lvl2pPr>
            <a:lvl3pPr marL="1371600" lvl="2" indent="-228600" algn="l">
              <a:lnSpc>
                <a:spcPct val="100000"/>
              </a:lnSpc>
              <a:spcBef>
                <a:spcPts val="600"/>
              </a:spcBef>
              <a:spcAft>
                <a:spcPts val="0"/>
              </a:spcAft>
              <a:buSzPts val="750"/>
              <a:buNone/>
              <a:defRPr sz="1000"/>
            </a:lvl3pPr>
            <a:lvl4pPr marL="1828800" lvl="3" indent="-228600" algn="l">
              <a:lnSpc>
                <a:spcPct val="100000"/>
              </a:lnSpc>
              <a:spcBef>
                <a:spcPts val="600"/>
              </a:spcBef>
              <a:spcAft>
                <a:spcPts val="0"/>
              </a:spcAft>
              <a:buSzPts val="675"/>
              <a:buNone/>
              <a:defRPr sz="900"/>
            </a:lvl4pPr>
            <a:lvl5pPr marL="2286000" lvl="4" indent="-228600" algn="l">
              <a:lnSpc>
                <a:spcPct val="100000"/>
              </a:lnSpc>
              <a:spcBef>
                <a:spcPts val="600"/>
              </a:spcBef>
              <a:spcAft>
                <a:spcPts val="0"/>
              </a:spcAft>
              <a:buSzPts val="675"/>
              <a:buNone/>
              <a:defRPr sz="900"/>
            </a:lvl5pPr>
            <a:lvl6pPr marL="2743200" lvl="5" indent="-228600" algn="l">
              <a:lnSpc>
                <a:spcPct val="100000"/>
              </a:lnSpc>
              <a:spcBef>
                <a:spcPts val="180"/>
              </a:spcBef>
              <a:spcAft>
                <a:spcPts val="0"/>
              </a:spcAft>
              <a:buSzPts val="675"/>
              <a:buNone/>
              <a:defRPr sz="900"/>
            </a:lvl6pPr>
            <a:lvl7pPr marL="3200400" lvl="6" indent="-228600" algn="l">
              <a:lnSpc>
                <a:spcPct val="100000"/>
              </a:lnSpc>
              <a:spcBef>
                <a:spcPts val="180"/>
              </a:spcBef>
              <a:spcAft>
                <a:spcPts val="0"/>
              </a:spcAft>
              <a:buSzPts val="675"/>
              <a:buNone/>
              <a:defRPr sz="900"/>
            </a:lvl7pPr>
            <a:lvl8pPr marL="3657600" lvl="7" indent="-228600" algn="l">
              <a:lnSpc>
                <a:spcPct val="100000"/>
              </a:lnSpc>
              <a:spcBef>
                <a:spcPts val="180"/>
              </a:spcBef>
              <a:spcAft>
                <a:spcPts val="0"/>
              </a:spcAft>
              <a:buSzPts val="675"/>
              <a:buNone/>
              <a:defRPr sz="900"/>
            </a:lvl8pPr>
            <a:lvl9pPr marL="4114800" lvl="8" indent="-228600" algn="l">
              <a:lnSpc>
                <a:spcPct val="100000"/>
              </a:lnSpc>
              <a:spcBef>
                <a:spcPts val="180"/>
              </a:spcBef>
              <a:spcAft>
                <a:spcPts val="0"/>
              </a:spcAft>
              <a:buSzPts val="675"/>
              <a:buNone/>
              <a:defRPr sz="900"/>
            </a:lvl9pPr>
          </a:lstStyle>
          <a:p>
            <a:endParaRPr/>
          </a:p>
        </p:txBody>
      </p:sp>
      <p:sp>
        <p:nvSpPr>
          <p:cNvPr id="489" name="Google Shape;489;g724b250972_0_3512"/>
          <p:cNvSpPr txBox="1">
            <a:spLocks noGrp="1"/>
          </p:cNvSpPr>
          <p:nvPr>
            <p:ph type="dt" idx="10"/>
          </p:nvPr>
        </p:nvSpPr>
        <p:spPr>
          <a:xfrm>
            <a:off x="7391399" y="6423585"/>
            <a:ext cx="15375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0" name="Google Shape;490;g724b250972_0_3512"/>
          <p:cNvSpPr txBox="1">
            <a:spLocks noGrp="1"/>
          </p:cNvSpPr>
          <p:nvPr>
            <p:ph type="ftr" idx="11"/>
          </p:nvPr>
        </p:nvSpPr>
        <p:spPr>
          <a:xfrm>
            <a:off x="4191000" y="6423585"/>
            <a:ext cx="30051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1" name="Google Shape;491;g724b250972_0_3512"/>
          <p:cNvSpPr txBox="1">
            <a:spLocks noGrp="1"/>
          </p:cNvSpPr>
          <p:nvPr>
            <p:ph type="sldNum" idx="12"/>
          </p:nvPr>
        </p:nvSpPr>
        <p:spPr>
          <a:xfrm>
            <a:off x="8305800" y="242234"/>
            <a:ext cx="554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
        <p:nvSpPr>
          <p:cNvPr id="492" name="Google Shape;492;g724b250972_0_3512"/>
          <p:cNvSpPr txBox="1"/>
          <p:nvPr/>
        </p:nvSpPr>
        <p:spPr>
          <a:xfrm>
            <a:off x="4750361" y="3370730"/>
            <a:ext cx="220500" cy="369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B86EB8"/>
                </a:solidFill>
                <a:latin typeface="Rockwell"/>
                <a:ea typeface="Rockwell"/>
                <a:cs typeface="Rockwell"/>
                <a:sym typeface="Rockwell"/>
              </a:rPr>
              <a:t>+ </a:t>
            </a:r>
            <a:endParaRPr sz="1400" b="0" i="0" u="none" strike="noStrike" cap="none">
              <a:solidFill>
                <a:srgbClr val="000000"/>
              </a:solidFill>
              <a:latin typeface="Arial"/>
              <a:ea typeface="Arial"/>
              <a:cs typeface="Arial"/>
              <a:sym typeface="Arial"/>
            </a:endParaRPr>
          </a:p>
        </p:txBody>
      </p:sp>
      <p:sp>
        <p:nvSpPr>
          <p:cNvPr id="493" name="Google Shape;493;g724b250972_0_3512"/>
          <p:cNvSpPr>
            <a:spLocks noGrp="1"/>
          </p:cNvSpPr>
          <p:nvPr>
            <p:ph type="pic" idx="3"/>
          </p:nvPr>
        </p:nvSpPr>
        <p:spPr>
          <a:xfrm>
            <a:off x="277905" y="228600"/>
            <a:ext cx="2057400" cy="2039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2000"/>
              </a:spcBef>
              <a:spcAft>
                <a:spcPts val="0"/>
              </a:spcAft>
              <a:buClr>
                <a:schemeClr val="accent1"/>
              </a:buClr>
              <a:buSzPts val="1500"/>
              <a:buFont typeface="Noto Sans Symbols"/>
              <a:buNone/>
              <a:defRPr sz="2000" b="0" i="0" u="none" strike="noStrike" cap="none">
                <a:solidFill>
                  <a:srgbClr val="595959"/>
                </a:solidFill>
                <a:latin typeface="Rockwell"/>
                <a:ea typeface="Rockwell"/>
                <a:cs typeface="Rockwell"/>
                <a:sym typeface="Rockwell"/>
              </a:defRPr>
            </a:lvl1pPr>
            <a:lvl2pPr marR="0" lvl="1" algn="l" rtl="0">
              <a:lnSpc>
                <a:spcPct val="100000"/>
              </a:lnSpc>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R="0" lvl="2" algn="l" rtl="0">
              <a:lnSpc>
                <a:spcPct val="100000"/>
              </a:lnSpc>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R="0" lvl="3" algn="l" rtl="0">
              <a:lnSpc>
                <a:spcPct val="100000"/>
              </a:lnSpc>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R="0" lvl="4" algn="l" rtl="0">
              <a:lnSpc>
                <a:spcPct val="100000"/>
              </a:lnSpc>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R="0" lvl="5" algn="l" rtl="0">
              <a:lnSpc>
                <a:spcPct val="100000"/>
              </a:lnSpc>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R="0" lvl="6" algn="l" rtl="0">
              <a:lnSpc>
                <a:spcPct val="100000"/>
              </a:lnSpc>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R="0" lvl="7" algn="l" rtl="0">
              <a:lnSpc>
                <a:spcPct val="100000"/>
              </a:lnSpc>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R="0" lvl="8" algn="l" rtl="0">
              <a:lnSpc>
                <a:spcPct val="100000"/>
              </a:lnSpc>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494" name="Google Shape;494;g724b250972_0_3512"/>
          <p:cNvSpPr>
            <a:spLocks noGrp="1"/>
          </p:cNvSpPr>
          <p:nvPr>
            <p:ph type="pic" idx="4"/>
          </p:nvPr>
        </p:nvSpPr>
        <p:spPr>
          <a:xfrm>
            <a:off x="2460625" y="228600"/>
            <a:ext cx="2057400" cy="2039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2000"/>
              </a:spcBef>
              <a:spcAft>
                <a:spcPts val="0"/>
              </a:spcAft>
              <a:buClr>
                <a:schemeClr val="accent1"/>
              </a:buClr>
              <a:buSzPts val="1500"/>
              <a:buFont typeface="Noto Sans Symbols"/>
              <a:buNone/>
              <a:defRPr sz="2000" b="0" i="0" u="none" strike="noStrike" cap="none">
                <a:solidFill>
                  <a:srgbClr val="595959"/>
                </a:solidFill>
                <a:latin typeface="Rockwell"/>
                <a:ea typeface="Rockwell"/>
                <a:cs typeface="Rockwell"/>
                <a:sym typeface="Rockwell"/>
              </a:defRPr>
            </a:lvl1pPr>
            <a:lvl2pPr marR="0" lvl="1" algn="l" rtl="0">
              <a:lnSpc>
                <a:spcPct val="100000"/>
              </a:lnSpc>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R="0" lvl="2" algn="l" rtl="0">
              <a:lnSpc>
                <a:spcPct val="100000"/>
              </a:lnSpc>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R="0" lvl="3" algn="l" rtl="0">
              <a:lnSpc>
                <a:spcPct val="100000"/>
              </a:lnSpc>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R="0" lvl="4" algn="l" rtl="0">
              <a:lnSpc>
                <a:spcPct val="100000"/>
              </a:lnSpc>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R="0" lvl="5" algn="l" rtl="0">
              <a:lnSpc>
                <a:spcPct val="100000"/>
              </a:lnSpc>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R="0" lvl="6" algn="l" rtl="0">
              <a:lnSpc>
                <a:spcPct val="100000"/>
              </a:lnSpc>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R="0" lvl="7" algn="l" rtl="0">
              <a:lnSpc>
                <a:spcPct val="100000"/>
              </a:lnSpc>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R="0" lvl="8" algn="l" rtl="0">
              <a:lnSpc>
                <a:spcPct val="100000"/>
              </a:lnSpc>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495"/>
        <p:cNvGrpSpPr/>
        <p:nvPr/>
      </p:nvGrpSpPr>
      <p:grpSpPr>
        <a:xfrm>
          <a:off x="0" y="0"/>
          <a:ext cx="0" cy="0"/>
          <a:chOff x="0" y="0"/>
          <a:chExt cx="0" cy="0"/>
        </a:xfrm>
      </p:grpSpPr>
      <p:sp>
        <p:nvSpPr>
          <p:cNvPr id="496" name="Google Shape;496;g724b250972_0_3523"/>
          <p:cNvSpPr/>
          <p:nvPr/>
        </p:nvSpPr>
        <p:spPr>
          <a:xfrm>
            <a:off x="8166847" y="282574"/>
            <a:ext cx="685800" cy="1600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ckwell"/>
              <a:ea typeface="Rockwell"/>
              <a:cs typeface="Rockwell"/>
              <a:sym typeface="Rockwell"/>
            </a:endParaRPr>
          </a:p>
        </p:txBody>
      </p:sp>
      <p:sp>
        <p:nvSpPr>
          <p:cNvPr id="497" name="Google Shape;497;g724b250972_0_3523"/>
          <p:cNvSpPr txBox="1"/>
          <p:nvPr/>
        </p:nvSpPr>
        <p:spPr>
          <a:xfrm>
            <a:off x="223185" y="228600"/>
            <a:ext cx="261000" cy="554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B86EB8"/>
                </a:solidFill>
                <a:latin typeface="Rockwell"/>
                <a:ea typeface="Rockwell"/>
                <a:cs typeface="Rockwell"/>
                <a:sym typeface="Rockwell"/>
              </a:rPr>
              <a:t>+</a:t>
            </a:r>
            <a:endParaRPr sz="1400" b="0" i="0" u="none" strike="noStrike" cap="none">
              <a:solidFill>
                <a:srgbClr val="000000"/>
              </a:solidFill>
              <a:latin typeface="Arial"/>
              <a:ea typeface="Arial"/>
              <a:cs typeface="Arial"/>
              <a:sym typeface="Arial"/>
            </a:endParaRPr>
          </a:p>
        </p:txBody>
      </p:sp>
      <p:sp>
        <p:nvSpPr>
          <p:cNvPr id="498" name="Google Shape;498;g724b250972_0_3523"/>
          <p:cNvSpPr txBox="1">
            <a:spLocks noGrp="1"/>
          </p:cNvSpPr>
          <p:nvPr>
            <p:ph type="title"/>
          </p:nvPr>
        </p:nvSpPr>
        <p:spPr>
          <a:xfrm>
            <a:off x="498474" y="484094"/>
            <a:ext cx="7556400" cy="1116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9" name="Google Shape;499;g724b250972_0_3523"/>
          <p:cNvSpPr txBox="1">
            <a:spLocks noGrp="1"/>
          </p:cNvSpPr>
          <p:nvPr>
            <p:ph type="body" idx="1"/>
          </p:nvPr>
        </p:nvSpPr>
        <p:spPr>
          <a:xfrm rot="5400000">
            <a:off x="2204037" y="275550"/>
            <a:ext cx="4145100" cy="7556400"/>
          </a:xfrm>
          <a:prstGeom prst="rect">
            <a:avLst/>
          </a:prstGeom>
          <a:noFill/>
          <a:ln>
            <a:noFill/>
          </a:ln>
        </p:spPr>
        <p:txBody>
          <a:bodyPr spcFirstLastPara="1" wrap="square" lIns="91425" tIns="45700" rIns="91425" bIns="45700" anchor="t" anchorCtr="0">
            <a:noAutofit/>
          </a:bodyPr>
          <a:lstStyle>
            <a:lvl1pPr marL="457200" lvl="0" indent="-314325" algn="l">
              <a:lnSpc>
                <a:spcPct val="100000"/>
              </a:lnSpc>
              <a:spcBef>
                <a:spcPts val="2000"/>
              </a:spcBef>
              <a:spcAft>
                <a:spcPts val="0"/>
              </a:spcAft>
              <a:buSzPts val="1350"/>
              <a:buChar char="■"/>
              <a:defRPr/>
            </a:lvl1pPr>
            <a:lvl2pPr marL="914400" lvl="1" indent="-314325" algn="l">
              <a:lnSpc>
                <a:spcPct val="100000"/>
              </a:lnSpc>
              <a:spcBef>
                <a:spcPts val="600"/>
              </a:spcBef>
              <a:spcAft>
                <a:spcPts val="0"/>
              </a:spcAft>
              <a:buSzPts val="1350"/>
              <a:buChar char="■"/>
              <a:defRPr/>
            </a:lvl2pPr>
            <a:lvl3pPr marL="1371600" lvl="2" indent="-314325" algn="l">
              <a:lnSpc>
                <a:spcPct val="100000"/>
              </a:lnSpc>
              <a:spcBef>
                <a:spcPts val="600"/>
              </a:spcBef>
              <a:spcAft>
                <a:spcPts val="0"/>
              </a:spcAft>
              <a:buSzPts val="1350"/>
              <a:buChar char="■"/>
              <a:defRPr/>
            </a:lvl3pPr>
            <a:lvl4pPr marL="1828800" lvl="3" indent="-314325" algn="l">
              <a:lnSpc>
                <a:spcPct val="100000"/>
              </a:lnSpc>
              <a:spcBef>
                <a:spcPts val="600"/>
              </a:spcBef>
              <a:spcAft>
                <a:spcPts val="0"/>
              </a:spcAft>
              <a:buSzPts val="1350"/>
              <a:buChar char="■"/>
              <a:defRPr/>
            </a:lvl4pPr>
            <a:lvl5pPr marL="2286000" lvl="4" indent="-314325" algn="l">
              <a:lnSpc>
                <a:spcPct val="100000"/>
              </a:lnSpc>
              <a:spcBef>
                <a:spcPts val="600"/>
              </a:spcBef>
              <a:spcAft>
                <a:spcPts val="0"/>
              </a:spcAft>
              <a:buSzPts val="1350"/>
              <a:buChar char="■"/>
              <a:defRPr/>
            </a:lvl5pPr>
            <a:lvl6pPr marL="2743200" lvl="5" indent="-314325" algn="l">
              <a:lnSpc>
                <a:spcPct val="100000"/>
              </a:lnSpc>
              <a:spcBef>
                <a:spcPts val="360"/>
              </a:spcBef>
              <a:spcAft>
                <a:spcPts val="0"/>
              </a:spcAft>
              <a:buSzPts val="1350"/>
              <a:buChar char="■"/>
              <a:defRPr/>
            </a:lvl6pPr>
            <a:lvl7pPr marL="3200400" lvl="6" indent="-314325" algn="l">
              <a:lnSpc>
                <a:spcPct val="100000"/>
              </a:lnSpc>
              <a:spcBef>
                <a:spcPts val="360"/>
              </a:spcBef>
              <a:spcAft>
                <a:spcPts val="0"/>
              </a:spcAft>
              <a:buSzPts val="1350"/>
              <a:buChar char="■"/>
              <a:defRPr/>
            </a:lvl7pPr>
            <a:lvl8pPr marL="3657600" lvl="7" indent="-314325" algn="l">
              <a:lnSpc>
                <a:spcPct val="100000"/>
              </a:lnSpc>
              <a:spcBef>
                <a:spcPts val="360"/>
              </a:spcBef>
              <a:spcAft>
                <a:spcPts val="0"/>
              </a:spcAft>
              <a:buSzPts val="1350"/>
              <a:buChar char="■"/>
              <a:defRPr/>
            </a:lvl8pPr>
            <a:lvl9pPr marL="4114800" lvl="8" indent="-314325" algn="l">
              <a:lnSpc>
                <a:spcPct val="100000"/>
              </a:lnSpc>
              <a:spcBef>
                <a:spcPts val="360"/>
              </a:spcBef>
              <a:spcAft>
                <a:spcPts val="0"/>
              </a:spcAft>
              <a:buSzPts val="1350"/>
              <a:buChar char="■"/>
              <a:defRPr/>
            </a:lvl9pPr>
          </a:lstStyle>
          <a:p>
            <a:endParaRPr/>
          </a:p>
        </p:txBody>
      </p:sp>
      <p:sp>
        <p:nvSpPr>
          <p:cNvPr id="500" name="Google Shape;500;g724b250972_0_3523"/>
          <p:cNvSpPr txBox="1">
            <a:spLocks noGrp="1"/>
          </p:cNvSpPr>
          <p:nvPr>
            <p:ph type="dt" idx="10"/>
          </p:nvPr>
        </p:nvSpPr>
        <p:spPr>
          <a:xfrm>
            <a:off x="6795247" y="6423585"/>
            <a:ext cx="21336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1" name="Google Shape;501;g724b250972_0_3523"/>
          <p:cNvSpPr txBox="1">
            <a:spLocks noGrp="1"/>
          </p:cNvSpPr>
          <p:nvPr>
            <p:ph type="ftr" idx="11"/>
          </p:nvPr>
        </p:nvSpPr>
        <p:spPr>
          <a:xfrm>
            <a:off x="201706" y="6423585"/>
            <a:ext cx="61230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2" name="Google Shape;502;g724b250972_0_3523"/>
          <p:cNvSpPr txBox="1">
            <a:spLocks noGrp="1"/>
          </p:cNvSpPr>
          <p:nvPr>
            <p:ph type="sldNum" idx="12"/>
          </p:nvPr>
        </p:nvSpPr>
        <p:spPr>
          <a:xfrm>
            <a:off x="8305800" y="242234"/>
            <a:ext cx="554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503"/>
        <p:cNvGrpSpPr/>
        <p:nvPr/>
      </p:nvGrpSpPr>
      <p:grpSpPr>
        <a:xfrm>
          <a:off x="0" y="0"/>
          <a:ext cx="0" cy="0"/>
          <a:chOff x="0" y="0"/>
          <a:chExt cx="0" cy="0"/>
        </a:xfrm>
      </p:grpSpPr>
      <p:sp>
        <p:nvSpPr>
          <p:cNvPr id="504" name="Google Shape;504;g724b250972_0_3531"/>
          <p:cNvSpPr/>
          <p:nvPr/>
        </p:nvSpPr>
        <p:spPr>
          <a:xfrm>
            <a:off x="8166847" y="282573"/>
            <a:ext cx="685800" cy="3021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ckwell"/>
              <a:ea typeface="Rockwell"/>
              <a:cs typeface="Rockwell"/>
              <a:sym typeface="Rockwell"/>
            </a:endParaRPr>
          </a:p>
        </p:txBody>
      </p:sp>
      <p:sp>
        <p:nvSpPr>
          <p:cNvPr id="505" name="Google Shape;505;g724b250972_0_3531"/>
          <p:cNvSpPr txBox="1">
            <a:spLocks noGrp="1"/>
          </p:cNvSpPr>
          <p:nvPr>
            <p:ph type="title"/>
          </p:nvPr>
        </p:nvSpPr>
        <p:spPr>
          <a:xfrm rot="5400000">
            <a:off x="5750740" y="3199792"/>
            <a:ext cx="5171400" cy="6813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6" name="Google Shape;506;g724b250972_0_3531"/>
          <p:cNvSpPr txBox="1">
            <a:spLocks noGrp="1"/>
          </p:cNvSpPr>
          <p:nvPr>
            <p:ph type="body" idx="1"/>
          </p:nvPr>
        </p:nvSpPr>
        <p:spPr>
          <a:xfrm rot="5400000">
            <a:off x="1293750" y="122206"/>
            <a:ext cx="5184900" cy="6858000"/>
          </a:xfrm>
          <a:prstGeom prst="rect">
            <a:avLst/>
          </a:prstGeom>
          <a:noFill/>
          <a:ln>
            <a:noFill/>
          </a:ln>
        </p:spPr>
        <p:txBody>
          <a:bodyPr spcFirstLastPara="1" wrap="square" lIns="91425" tIns="45700" rIns="91425" bIns="45700" anchor="t" anchorCtr="0">
            <a:noAutofit/>
          </a:bodyPr>
          <a:lstStyle>
            <a:lvl1pPr marL="457200" lvl="0" indent="-314325" algn="l">
              <a:lnSpc>
                <a:spcPct val="100000"/>
              </a:lnSpc>
              <a:spcBef>
                <a:spcPts val="2000"/>
              </a:spcBef>
              <a:spcAft>
                <a:spcPts val="0"/>
              </a:spcAft>
              <a:buSzPts val="1350"/>
              <a:buChar char="■"/>
              <a:defRPr/>
            </a:lvl1pPr>
            <a:lvl2pPr marL="914400" lvl="1" indent="-314325" algn="l">
              <a:lnSpc>
                <a:spcPct val="100000"/>
              </a:lnSpc>
              <a:spcBef>
                <a:spcPts val="600"/>
              </a:spcBef>
              <a:spcAft>
                <a:spcPts val="0"/>
              </a:spcAft>
              <a:buSzPts val="1350"/>
              <a:buChar char="■"/>
              <a:defRPr/>
            </a:lvl2pPr>
            <a:lvl3pPr marL="1371600" lvl="2" indent="-314325" algn="l">
              <a:lnSpc>
                <a:spcPct val="100000"/>
              </a:lnSpc>
              <a:spcBef>
                <a:spcPts val="600"/>
              </a:spcBef>
              <a:spcAft>
                <a:spcPts val="0"/>
              </a:spcAft>
              <a:buSzPts val="1350"/>
              <a:buChar char="■"/>
              <a:defRPr/>
            </a:lvl3pPr>
            <a:lvl4pPr marL="1828800" lvl="3" indent="-314325" algn="l">
              <a:lnSpc>
                <a:spcPct val="100000"/>
              </a:lnSpc>
              <a:spcBef>
                <a:spcPts val="600"/>
              </a:spcBef>
              <a:spcAft>
                <a:spcPts val="0"/>
              </a:spcAft>
              <a:buSzPts val="1350"/>
              <a:buChar char="■"/>
              <a:defRPr/>
            </a:lvl4pPr>
            <a:lvl5pPr marL="2286000" lvl="4" indent="-314325" algn="l">
              <a:lnSpc>
                <a:spcPct val="100000"/>
              </a:lnSpc>
              <a:spcBef>
                <a:spcPts val="600"/>
              </a:spcBef>
              <a:spcAft>
                <a:spcPts val="0"/>
              </a:spcAft>
              <a:buSzPts val="1350"/>
              <a:buChar char="■"/>
              <a:defRPr/>
            </a:lvl5pPr>
            <a:lvl6pPr marL="2743200" lvl="5" indent="-314325" algn="l">
              <a:lnSpc>
                <a:spcPct val="100000"/>
              </a:lnSpc>
              <a:spcBef>
                <a:spcPts val="360"/>
              </a:spcBef>
              <a:spcAft>
                <a:spcPts val="0"/>
              </a:spcAft>
              <a:buSzPts val="1350"/>
              <a:buChar char="■"/>
              <a:defRPr/>
            </a:lvl6pPr>
            <a:lvl7pPr marL="3200400" lvl="6" indent="-314325" algn="l">
              <a:lnSpc>
                <a:spcPct val="100000"/>
              </a:lnSpc>
              <a:spcBef>
                <a:spcPts val="360"/>
              </a:spcBef>
              <a:spcAft>
                <a:spcPts val="0"/>
              </a:spcAft>
              <a:buSzPts val="1350"/>
              <a:buChar char="■"/>
              <a:defRPr/>
            </a:lvl7pPr>
            <a:lvl8pPr marL="3657600" lvl="7" indent="-314325" algn="l">
              <a:lnSpc>
                <a:spcPct val="100000"/>
              </a:lnSpc>
              <a:spcBef>
                <a:spcPts val="360"/>
              </a:spcBef>
              <a:spcAft>
                <a:spcPts val="0"/>
              </a:spcAft>
              <a:buSzPts val="1350"/>
              <a:buChar char="■"/>
              <a:defRPr/>
            </a:lvl8pPr>
            <a:lvl9pPr marL="4114800" lvl="8" indent="-314325" algn="l">
              <a:lnSpc>
                <a:spcPct val="100000"/>
              </a:lnSpc>
              <a:spcBef>
                <a:spcPts val="360"/>
              </a:spcBef>
              <a:spcAft>
                <a:spcPts val="0"/>
              </a:spcAft>
              <a:buSzPts val="1350"/>
              <a:buChar char="■"/>
              <a:defRPr/>
            </a:lvl9pPr>
          </a:lstStyle>
          <a:p>
            <a:endParaRPr/>
          </a:p>
        </p:txBody>
      </p:sp>
      <p:sp>
        <p:nvSpPr>
          <p:cNvPr id="507" name="Google Shape;507;g724b250972_0_3531"/>
          <p:cNvSpPr txBox="1">
            <a:spLocks noGrp="1"/>
          </p:cNvSpPr>
          <p:nvPr>
            <p:ph type="dt" idx="10"/>
          </p:nvPr>
        </p:nvSpPr>
        <p:spPr>
          <a:xfrm>
            <a:off x="6795247" y="6423585"/>
            <a:ext cx="21336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8" name="Google Shape;508;g724b250972_0_3531"/>
          <p:cNvSpPr txBox="1">
            <a:spLocks noGrp="1"/>
          </p:cNvSpPr>
          <p:nvPr>
            <p:ph type="ftr" idx="11"/>
          </p:nvPr>
        </p:nvSpPr>
        <p:spPr>
          <a:xfrm>
            <a:off x="201706" y="6423585"/>
            <a:ext cx="61230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9" name="Google Shape;509;g724b250972_0_3531"/>
          <p:cNvSpPr txBox="1">
            <a:spLocks noGrp="1"/>
          </p:cNvSpPr>
          <p:nvPr>
            <p:ph type="sldNum" idx="12"/>
          </p:nvPr>
        </p:nvSpPr>
        <p:spPr>
          <a:xfrm>
            <a:off x="8305800" y="242234"/>
            <a:ext cx="554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
        <p:nvSpPr>
          <p:cNvPr id="510" name="Google Shape;510;g724b250972_0_3531"/>
          <p:cNvSpPr txBox="1"/>
          <p:nvPr/>
        </p:nvSpPr>
        <p:spPr>
          <a:xfrm rot="-5400000">
            <a:off x="8593116" y="561571"/>
            <a:ext cx="261000" cy="554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B86EB8"/>
                </a:solidFill>
                <a:latin typeface="Rockwell"/>
                <a:ea typeface="Rockwell"/>
                <a:cs typeface="Rockwell"/>
                <a:sym typeface="Rockwell"/>
              </a:rPr>
              <a:t>+</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4 Content">
  <p:cSld name="1_4 Content">
    <p:spTree>
      <p:nvGrpSpPr>
        <p:cNvPr id="1" name="Shape 282"/>
        <p:cNvGrpSpPr/>
        <p:nvPr/>
      </p:nvGrpSpPr>
      <p:grpSpPr>
        <a:xfrm>
          <a:off x="0" y="0"/>
          <a:ext cx="0" cy="0"/>
          <a:chOff x="0" y="0"/>
          <a:chExt cx="0" cy="0"/>
        </a:xfrm>
      </p:grpSpPr>
      <p:sp>
        <p:nvSpPr>
          <p:cNvPr id="283" name="Google Shape;283;p35"/>
          <p:cNvSpPr txBox="1">
            <a:spLocks noGrp="1"/>
          </p:cNvSpPr>
          <p:nvPr>
            <p:ph type="title"/>
          </p:nvPr>
        </p:nvSpPr>
        <p:spPr>
          <a:xfrm>
            <a:off x="498474" y="484094"/>
            <a:ext cx="7556400" cy="1116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4" name="Google Shape;284;p35"/>
          <p:cNvSpPr txBox="1">
            <a:spLocks noGrp="1"/>
          </p:cNvSpPr>
          <p:nvPr>
            <p:ph type="dt" idx="10"/>
          </p:nvPr>
        </p:nvSpPr>
        <p:spPr>
          <a:xfrm>
            <a:off x="6795247" y="6423585"/>
            <a:ext cx="21336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5" name="Google Shape;285;p35"/>
          <p:cNvSpPr txBox="1">
            <a:spLocks noGrp="1"/>
          </p:cNvSpPr>
          <p:nvPr>
            <p:ph type="ftr" idx="11"/>
          </p:nvPr>
        </p:nvSpPr>
        <p:spPr>
          <a:xfrm>
            <a:off x="201706" y="6423585"/>
            <a:ext cx="61230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6" name="Google Shape;286;p35"/>
          <p:cNvSpPr txBox="1">
            <a:spLocks noGrp="1"/>
          </p:cNvSpPr>
          <p:nvPr>
            <p:ph type="sldNum" idx="12"/>
          </p:nvPr>
        </p:nvSpPr>
        <p:spPr>
          <a:xfrm>
            <a:off x="8305800" y="242234"/>
            <a:ext cx="554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a:lvl1pPr>
            <a:lvl2pPr marL="0" marR="0" lvl="1" indent="0" algn="r">
              <a:lnSpc>
                <a:spcPct val="100000"/>
              </a:lnSpc>
              <a:spcBef>
                <a:spcPts val="0"/>
              </a:spcBef>
              <a:spcAft>
                <a:spcPts val="0"/>
              </a:spcAft>
              <a:buClr>
                <a:srgbClr val="000000"/>
              </a:buClr>
              <a:buSzPts val="1400"/>
              <a:buFont typeface="Arial"/>
              <a:buNone/>
              <a:defRPr/>
            </a:lvl2pPr>
            <a:lvl3pPr marL="0" marR="0" lvl="2" indent="0" algn="r">
              <a:lnSpc>
                <a:spcPct val="100000"/>
              </a:lnSpc>
              <a:spcBef>
                <a:spcPts val="0"/>
              </a:spcBef>
              <a:spcAft>
                <a:spcPts val="0"/>
              </a:spcAft>
              <a:buClr>
                <a:srgbClr val="000000"/>
              </a:buClr>
              <a:buSzPts val="1400"/>
              <a:buFont typeface="Arial"/>
              <a:buNone/>
              <a:defRPr/>
            </a:lvl3pPr>
            <a:lvl4pPr marL="0" marR="0" lvl="3" indent="0" algn="r">
              <a:lnSpc>
                <a:spcPct val="100000"/>
              </a:lnSpc>
              <a:spcBef>
                <a:spcPts val="0"/>
              </a:spcBef>
              <a:spcAft>
                <a:spcPts val="0"/>
              </a:spcAft>
              <a:buClr>
                <a:srgbClr val="000000"/>
              </a:buClr>
              <a:buSzPts val="1400"/>
              <a:buFont typeface="Arial"/>
              <a:buNone/>
              <a:defRPr/>
            </a:lvl4pPr>
            <a:lvl5pPr marL="0" marR="0" lvl="4" indent="0" algn="r">
              <a:lnSpc>
                <a:spcPct val="100000"/>
              </a:lnSpc>
              <a:spcBef>
                <a:spcPts val="0"/>
              </a:spcBef>
              <a:spcAft>
                <a:spcPts val="0"/>
              </a:spcAft>
              <a:buClr>
                <a:srgbClr val="000000"/>
              </a:buClr>
              <a:buSzPts val="1400"/>
              <a:buFont typeface="Arial"/>
              <a:buNone/>
              <a:defRPr/>
            </a:lvl5pPr>
            <a:lvl6pPr marL="0" marR="0" lvl="5" indent="0" algn="r">
              <a:lnSpc>
                <a:spcPct val="100000"/>
              </a:lnSpc>
              <a:spcBef>
                <a:spcPts val="0"/>
              </a:spcBef>
              <a:spcAft>
                <a:spcPts val="0"/>
              </a:spcAft>
              <a:buClr>
                <a:srgbClr val="000000"/>
              </a:buClr>
              <a:buSzPts val="1400"/>
              <a:buFont typeface="Arial"/>
              <a:buNone/>
              <a:defRPr/>
            </a:lvl6pPr>
            <a:lvl7pPr marL="0" marR="0" lvl="6" indent="0" algn="r">
              <a:lnSpc>
                <a:spcPct val="100000"/>
              </a:lnSpc>
              <a:spcBef>
                <a:spcPts val="0"/>
              </a:spcBef>
              <a:spcAft>
                <a:spcPts val="0"/>
              </a:spcAft>
              <a:buClr>
                <a:srgbClr val="000000"/>
              </a:buClr>
              <a:buSzPts val="1400"/>
              <a:buFont typeface="Arial"/>
              <a:buNone/>
              <a:defRPr/>
            </a:lvl7pPr>
            <a:lvl8pPr marL="0" marR="0" lvl="7" indent="0" algn="r">
              <a:lnSpc>
                <a:spcPct val="100000"/>
              </a:lnSpc>
              <a:spcBef>
                <a:spcPts val="0"/>
              </a:spcBef>
              <a:spcAft>
                <a:spcPts val="0"/>
              </a:spcAft>
              <a:buClr>
                <a:srgbClr val="000000"/>
              </a:buClr>
              <a:buSzPts val="1400"/>
              <a:buFont typeface="Arial"/>
              <a:buNone/>
              <a:defRPr/>
            </a:lvl8pPr>
            <a:lvl9pPr marL="0" marR="0" lvl="8" indent="0" algn="r">
              <a:lnSpc>
                <a:spcPct val="100000"/>
              </a:lnSpc>
              <a:spcBef>
                <a:spcPts val="0"/>
              </a:spcBef>
              <a:spcAft>
                <a:spcPts val="0"/>
              </a:spcAft>
              <a:buClr>
                <a:srgbClr val="000000"/>
              </a:buClr>
              <a:buSzPts val="1400"/>
              <a:buFont typeface="Arial"/>
              <a:buNone/>
              <a:defRPr/>
            </a:lvl9pPr>
          </a:lstStyle>
          <a:p>
            <a:pPr marL="0" lvl="0" indent="0" algn="r" rtl="0">
              <a:spcBef>
                <a:spcPts val="0"/>
              </a:spcBef>
              <a:spcAft>
                <a:spcPts val="0"/>
              </a:spcAft>
              <a:buNone/>
            </a:pPr>
            <a:fld id="{00000000-1234-1234-1234-123412341234}" type="slidenum">
              <a:rPr lang="en-US"/>
              <a:t>‹#›</a:t>
            </a:fld>
            <a:endParaRPr/>
          </a:p>
        </p:txBody>
      </p:sp>
      <p:sp>
        <p:nvSpPr>
          <p:cNvPr id="287" name="Google Shape;287;p35"/>
          <p:cNvSpPr txBox="1">
            <a:spLocks noGrp="1"/>
          </p:cNvSpPr>
          <p:nvPr>
            <p:ph type="body" idx="1"/>
          </p:nvPr>
        </p:nvSpPr>
        <p:spPr>
          <a:xfrm>
            <a:off x="502921" y="1985963"/>
            <a:ext cx="3657413" cy="1965960"/>
          </a:xfrm>
          <a:prstGeom prst="rect">
            <a:avLst/>
          </a:prstGeom>
          <a:noFill/>
          <a:ln>
            <a:noFill/>
          </a:ln>
        </p:spPr>
        <p:txBody>
          <a:bodyPr spcFirstLastPara="1" wrap="square" lIns="91425" tIns="45700" rIns="91425" bIns="45700" anchor="t" anchorCtr="0">
            <a:normAutofit/>
          </a:bodyPr>
          <a:lstStyle>
            <a:lvl1pPr marL="457200" lvl="0" indent="-323850" algn="l">
              <a:lnSpc>
                <a:spcPct val="100000"/>
              </a:lnSpc>
              <a:spcBef>
                <a:spcPts val="2000"/>
              </a:spcBef>
              <a:spcAft>
                <a:spcPts val="0"/>
              </a:spcAft>
              <a:buSzPts val="1500"/>
              <a:buChar char="■"/>
              <a:defRPr sz="1350"/>
            </a:lvl1pPr>
            <a:lvl2pPr marL="914400" lvl="1" indent="-314325" algn="l">
              <a:lnSpc>
                <a:spcPct val="100000"/>
              </a:lnSpc>
              <a:spcBef>
                <a:spcPts val="600"/>
              </a:spcBef>
              <a:spcAft>
                <a:spcPts val="0"/>
              </a:spcAft>
              <a:buSzPts val="1350"/>
              <a:buChar char="■"/>
              <a:defRPr sz="1350"/>
            </a:lvl2pPr>
            <a:lvl3pPr marL="1371600" lvl="2" indent="-314325" algn="l">
              <a:lnSpc>
                <a:spcPct val="100000"/>
              </a:lnSpc>
              <a:spcBef>
                <a:spcPts val="600"/>
              </a:spcBef>
              <a:spcAft>
                <a:spcPts val="0"/>
              </a:spcAft>
              <a:buSzPts val="1350"/>
              <a:buChar char="■"/>
              <a:defRPr sz="1350"/>
            </a:lvl3pPr>
            <a:lvl4pPr marL="1828800" lvl="3" indent="-314325" algn="l">
              <a:lnSpc>
                <a:spcPct val="100000"/>
              </a:lnSpc>
              <a:spcBef>
                <a:spcPts val="600"/>
              </a:spcBef>
              <a:spcAft>
                <a:spcPts val="0"/>
              </a:spcAft>
              <a:buSzPts val="1350"/>
              <a:buChar char="■"/>
              <a:defRPr sz="1350"/>
            </a:lvl4pPr>
            <a:lvl5pPr marL="2286000" lvl="4" indent="-314325" algn="l">
              <a:lnSpc>
                <a:spcPct val="100000"/>
              </a:lnSpc>
              <a:spcBef>
                <a:spcPts val="600"/>
              </a:spcBef>
              <a:spcAft>
                <a:spcPts val="0"/>
              </a:spcAft>
              <a:buSzPts val="1350"/>
              <a:buChar char="■"/>
              <a:defRPr sz="1350"/>
            </a:lvl5pPr>
            <a:lvl6pPr marL="2743200" lvl="5" indent="-314325" algn="l">
              <a:lnSpc>
                <a:spcPct val="100000"/>
              </a:lnSpc>
              <a:spcBef>
                <a:spcPts val="360"/>
              </a:spcBef>
              <a:spcAft>
                <a:spcPts val="0"/>
              </a:spcAft>
              <a:buSzPts val="1350"/>
              <a:buChar char="■"/>
              <a:defRPr sz="1350"/>
            </a:lvl6pPr>
            <a:lvl7pPr marL="3200400" lvl="6" indent="-314325" algn="l">
              <a:lnSpc>
                <a:spcPct val="100000"/>
              </a:lnSpc>
              <a:spcBef>
                <a:spcPts val="360"/>
              </a:spcBef>
              <a:spcAft>
                <a:spcPts val="0"/>
              </a:spcAft>
              <a:buSzPts val="1350"/>
              <a:buChar char="■"/>
              <a:defRPr sz="1350"/>
            </a:lvl7pPr>
            <a:lvl8pPr marL="3657600" lvl="7" indent="-314325" algn="l">
              <a:lnSpc>
                <a:spcPct val="100000"/>
              </a:lnSpc>
              <a:spcBef>
                <a:spcPts val="360"/>
              </a:spcBef>
              <a:spcAft>
                <a:spcPts val="0"/>
              </a:spcAft>
              <a:buSzPts val="1350"/>
              <a:buChar char="■"/>
              <a:defRPr sz="1350"/>
            </a:lvl8pPr>
            <a:lvl9pPr marL="4114800" lvl="8" indent="-314325" algn="l">
              <a:lnSpc>
                <a:spcPct val="100000"/>
              </a:lnSpc>
              <a:spcBef>
                <a:spcPts val="360"/>
              </a:spcBef>
              <a:spcAft>
                <a:spcPts val="0"/>
              </a:spcAft>
              <a:buSzPts val="1350"/>
              <a:buChar char="■"/>
              <a:defRPr sz="1350"/>
            </a:lvl9pPr>
          </a:lstStyle>
          <a:p>
            <a:endParaRPr/>
          </a:p>
        </p:txBody>
      </p:sp>
      <p:sp>
        <p:nvSpPr>
          <p:cNvPr id="288" name="Google Shape;288;p35"/>
          <p:cNvSpPr txBox="1">
            <a:spLocks noGrp="1"/>
          </p:cNvSpPr>
          <p:nvPr>
            <p:ph type="body" idx="2"/>
          </p:nvPr>
        </p:nvSpPr>
        <p:spPr>
          <a:xfrm>
            <a:off x="502921" y="4164965"/>
            <a:ext cx="3657413" cy="1965960"/>
          </a:xfrm>
          <a:prstGeom prst="rect">
            <a:avLst/>
          </a:prstGeom>
          <a:noFill/>
          <a:ln>
            <a:noFill/>
          </a:ln>
        </p:spPr>
        <p:txBody>
          <a:bodyPr spcFirstLastPara="1" wrap="square" lIns="91425" tIns="45700" rIns="91425" bIns="45700" anchor="t" anchorCtr="0">
            <a:normAutofit/>
          </a:bodyPr>
          <a:lstStyle>
            <a:lvl1pPr marL="457200" lvl="0" indent="-323850" algn="l">
              <a:lnSpc>
                <a:spcPct val="100000"/>
              </a:lnSpc>
              <a:spcBef>
                <a:spcPts val="2000"/>
              </a:spcBef>
              <a:spcAft>
                <a:spcPts val="0"/>
              </a:spcAft>
              <a:buSzPts val="1500"/>
              <a:buChar char="■"/>
              <a:defRPr sz="1350"/>
            </a:lvl1pPr>
            <a:lvl2pPr marL="914400" lvl="1" indent="-314325" algn="l">
              <a:lnSpc>
                <a:spcPct val="100000"/>
              </a:lnSpc>
              <a:spcBef>
                <a:spcPts val="600"/>
              </a:spcBef>
              <a:spcAft>
                <a:spcPts val="0"/>
              </a:spcAft>
              <a:buSzPts val="1350"/>
              <a:buChar char="■"/>
              <a:defRPr sz="1350"/>
            </a:lvl2pPr>
            <a:lvl3pPr marL="1371600" lvl="2" indent="-314325" algn="l">
              <a:lnSpc>
                <a:spcPct val="100000"/>
              </a:lnSpc>
              <a:spcBef>
                <a:spcPts val="600"/>
              </a:spcBef>
              <a:spcAft>
                <a:spcPts val="0"/>
              </a:spcAft>
              <a:buSzPts val="1350"/>
              <a:buChar char="■"/>
              <a:defRPr sz="1350"/>
            </a:lvl3pPr>
            <a:lvl4pPr marL="1828800" lvl="3" indent="-314325" algn="l">
              <a:lnSpc>
                <a:spcPct val="100000"/>
              </a:lnSpc>
              <a:spcBef>
                <a:spcPts val="600"/>
              </a:spcBef>
              <a:spcAft>
                <a:spcPts val="0"/>
              </a:spcAft>
              <a:buSzPts val="1350"/>
              <a:buChar char="■"/>
              <a:defRPr sz="1350"/>
            </a:lvl4pPr>
            <a:lvl5pPr marL="2286000" lvl="4" indent="-314325" algn="l">
              <a:lnSpc>
                <a:spcPct val="100000"/>
              </a:lnSpc>
              <a:spcBef>
                <a:spcPts val="600"/>
              </a:spcBef>
              <a:spcAft>
                <a:spcPts val="0"/>
              </a:spcAft>
              <a:buSzPts val="1350"/>
              <a:buChar char="■"/>
              <a:defRPr sz="1350"/>
            </a:lvl5pPr>
            <a:lvl6pPr marL="2743200" lvl="5" indent="-314325" algn="l">
              <a:lnSpc>
                <a:spcPct val="100000"/>
              </a:lnSpc>
              <a:spcBef>
                <a:spcPts val="360"/>
              </a:spcBef>
              <a:spcAft>
                <a:spcPts val="0"/>
              </a:spcAft>
              <a:buSzPts val="1350"/>
              <a:buChar char="■"/>
              <a:defRPr sz="1350"/>
            </a:lvl6pPr>
            <a:lvl7pPr marL="3200400" lvl="6" indent="-314325" algn="l">
              <a:lnSpc>
                <a:spcPct val="100000"/>
              </a:lnSpc>
              <a:spcBef>
                <a:spcPts val="360"/>
              </a:spcBef>
              <a:spcAft>
                <a:spcPts val="0"/>
              </a:spcAft>
              <a:buSzPts val="1350"/>
              <a:buChar char="■"/>
              <a:defRPr sz="1350"/>
            </a:lvl7pPr>
            <a:lvl8pPr marL="3657600" lvl="7" indent="-314325" algn="l">
              <a:lnSpc>
                <a:spcPct val="100000"/>
              </a:lnSpc>
              <a:spcBef>
                <a:spcPts val="360"/>
              </a:spcBef>
              <a:spcAft>
                <a:spcPts val="0"/>
              </a:spcAft>
              <a:buSzPts val="1350"/>
              <a:buChar char="■"/>
              <a:defRPr sz="1350"/>
            </a:lvl8pPr>
            <a:lvl9pPr marL="4114800" lvl="8" indent="-314325" algn="l">
              <a:lnSpc>
                <a:spcPct val="100000"/>
              </a:lnSpc>
              <a:spcBef>
                <a:spcPts val="360"/>
              </a:spcBef>
              <a:spcAft>
                <a:spcPts val="0"/>
              </a:spcAft>
              <a:buSzPts val="1350"/>
              <a:buChar char="■"/>
              <a:defRPr sz="1350"/>
            </a:lvl9pPr>
          </a:lstStyle>
          <a:p>
            <a:endParaRPr/>
          </a:p>
        </p:txBody>
      </p:sp>
      <p:sp>
        <p:nvSpPr>
          <p:cNvPr id="289" name="Google Shape;289;p35"/>
          <p:cNvSpPr txBox="1">
            <a:spLocks noGrp="1"/>
          </p:cNvSpPr>
          <p:nvPr>
            <p:ph type="body" idx="3"/>
          </p:nvPr>
        </p:nvSpPr>
        <p:spPr>
          <a:xfrm>
            <a:off x="4410075" y="1985963"/>
            <a:ext cx="3657600" cy="1965960"/>
          </a:xfrm>
          <a:prstGeom prst="rect">
            <a:avLst/>
          </a:prstGeom>
          <a:noFill/>
          <a:ln>
            <a:noFill/>
          </a:ln>
        </p:spPr>
        <p:txBody>
          <a:bodyPr spcFirstLastPara="1" wrap="square" lIns="91425" tIns="45700" rIns="91425" bIns="45700" anchor="t" anchorCtr="0">
            <a:normAutofit/>
          </a:bodyPr>
          <a:lstStyle>
            <a:lvl1pPr marL="457200" lvl="0" indent="-323850" algn="l">
              <a:lnSpc>
                <a:spcPct val="100000"/>
              </a:lnSpc>
              <a:spcBef>
                <a:spcPts val="2000"/>
              </a:spcBef>
              <a:spcAft>
                <a:spcPts val="0"/>
              </a:spcAft>
              <a:buSzPts val="1500"/>
              <a:buChar char="■"/>
              <a:defRPr sz="1350"/>
            </a:lvl1pPr>
            <a:lvl2pPr marL="914400" lvl="1" indent="-314325" algn="l">
              <a:lnSpc>
                <a:spcPct val="100000"/>
              </a:lnSpc>
              <a:spcBef>
                <a:spcPts val="600"/>
              </a:spcBef>
              <a:spcAft>
                <a:spcPts val="0"/>
              </a:spcAft>
              <a:buSzPts val="1350"/>
              <a:buChar char="■"/>
              <a:defRPr sz="1350"/>
            </a:lvl2pPr>
            <a:lvl3pPr marL="1371600" lvl="2" indent="-314325" algn="l">
              <a:lnSpc>
                <a:spcPct val="100000"/>
              </a:lnSpc>
              <a:spcBef>
                <a:spcPts val="600"/>
              </a:spcBef>
              <a:spcAft>
                <a:spcPts val="0"/>
              </a:spcAft>
              <a:buSzPts val="1350"/>
              <a:buChar char="■"/>
              <a:defRPr sz="1350"/>
            </a:lvl3pPr>
            <a:lvl4pPr marL="1828800" lvl="3" indent="-314325" algn="l">
              <a:lnSpc>
                <a:spcPct val="100000"/>
              </a:lnSpc>
              <a:spcBef>
                <a:spcPts val="600"/>
              </a:spcBef>
              <a:spcAft>
                <a:spcPts val="0"/>
              </a:spcAft>
              <a:buSzPts val="1350"/>
              <a:buChar char="■"/>
              <a:defRPr sz="1350"/>
            </a:lvl4pPr>
            <a:lvl5pPr marL="2286000" lvl="4" indent="-314325" algn="l">
              <a:lnSpc>
                <a:spcPct val="100000"/>
              </a:lnSpc>
              <a:spcBef>
                <a:spcPts val="600"/>
              </a:spcBef>
              <a:spcAft>
                <a:spcPts val="0"/>
              </a:spcAft>
              <a:buSzPts val="1350"/>
              <a:buChar char="■"/>
              <a:defRPr sz="1350"/>
            </a:lvl5pPr>
            <a:lvl6pPr marL="2743200" lvl="5" indent="-314325" algn="l">
              <a:lnSpc>
                <a:spcPct val="100000"/>
              </a:lnSpc>
              <a:spcBef>
                <a:spcPts val="360"/>
              </a:spcBef>
              <a:spcAft>
                <a:spcPts val="0"/>
              </a:spcAft>
              <a:buSzPts val="1350"/>
              <a:buChar char="■"/>
              <a:defRPr sz="1350"/>
            </a:lvl6pPr>
            <a:lvl7pPr marL="3200400" lvl="6" indent="-314325" algn="l">
              <a:lnSpc>
                <a:spcPct val="100000"/>
              </a:lnSpc>
              <a:spcBef>
                <a:spcPts val="360"/>
              </a:spcBef>
              <a:spcAft>
                <a:spcPts val="0"/>
              </a:spcAft>
              <a:buSzPts val="1350"/>
              <a:buChar char="■"/>
              <a:defRPr sz="1350"/>
            </a:lvl7pPr>
            <a:lvl8pPr marL="3657600" lvl="7" indent="-314325" algn="l">
              <a:lnSpc>
                <a:spcPct val="100000"/>
              </a:lnSpc>
              <a:spcBef>
                <a:spcPts val="360"/>
              </a:spcBef>
              <a:spcAft>
                <a:spcPts val="0"/>
              </a:spcAft>
              <a:buSzPts val="1350"/>
              <a:buChar char="■"/>
              <a:defRPr sz="1350"/>
            </a:lvl8pPr>
            <a:lvl9pPr marL="4114800" lvl="8" indent="-314325" algn="l">
              <a:lnSpc>
                <a:spcPct val="100000"/>
              </a:lnSpc>
              <a:spcBef>
                <a:spcPts val="360"/>
              </a:spcBef>
              <a:spcAft>
                <a:spcPts val="0"/>
              </a:spcAft>
              <a:buSzPts val="1350"/>
              <a:buChar char="■"/>
              <a:defRPr sz="1350"/>
            </a:lvl9pPr>
          </a:lstStyle>
          <a:p>
            <a:endParaRPr/>
          </a:p>
        </p:txBody>
      </p:sp>
      <p:sp>
        <p:nvSpPr>
          <p:cNvPr id="290" name="Google Shape;290;p35"/>
          <p:cNvSpPr txBox="1">
            <a:spLocks noGrp="1"/>
          </p:cNvSpPr>
          <p:nvPr>
            <p:ph type="body" idx="4"/>
          </p:nvPr>
        </p:nvSpPr>
        <p:spPr>
          <a:xfrm>
            <a:off x="4410075" y="4169664"/>
            <a:ext cx="3657600" cy="1965960"/>
          </a:xfrm>
          <a:prstGeom prst="rect">
            <a:avLst/>
          </a:prstGeom>
          <a:noFill/>
          <a:ln>
            <a:noFill/>
          </a:ln>
        </p:spPr>
        <p:txBody>
          <a:bodyPr spcFirstLastPara="1" wrap="square" lIns="91425" tIns="45700" rIns="91425" bIns="45700" anchor="t" anchorCtr="0">
            <a:normAutofit/>
          </a:bodyPr>
          <a:lstStyle>
            <a:lvl1pPr marL="457200" lvl="0" indent="-323850" algn="l">
              <a:lnSpc>
                <a:spcPct val="100000"/>
              </a:lnSpc>
              <a:spcBef>
                <a:spcPts val="2000"/>
              </a:spcBef>
              <a:spcAft>
                <a:spcPts val="0"/>
              </a:spcAft>
              <a:buSzPts val="1500"/>
              <a:buChar char="■"/>
              <a:defRPr sz="1350"/>
            </a:lvl1pPr>
            <a:lvl2pPr marL="914400" lvl="1" indent="-314325" algn="l">
              <a:lnSpc>
                <a:spcPct val="100000"/>
              </a:lnSpc>
              <a:spcBef>
                <a:spcPts val="600"/>
              </a:spcBef>
              <a:spcAft>
                <a:spcPts val="0"/>
              </a:spcAft>
              <a:buSzPts val="1350"/>
              <a:buChar char="■"/>
              <a:defRPr sz="1350"/>
            </a:lvl2pPr>
            <a:lvl3pPr marL="1371600" lvl="2" indent="-314325" algn="l">
              <a:lnSpc>
                <a:spcPct val="100000"/>
              </a:lnSpc>
              <a:spcBef>
                <a:spcPts val="600"/>
              </a:spcBef>
              <a:spcAft>
                <a:spcPts val="0"/>
              </a:spcAft>
              <a:buSzPts val="1350"/>
              <a:buChar char="■"/>
              <a:defRPr sz="1350"/>
            </a:lvl3pPr>
            <a:lvl4pPr marL="1828800" lvl="3" indent="-314325" algn="l">
              <a:lnSpc>
                <a:spcPct val="100000"/>
              </a:lnSpc>
              <a:spcBef>
                <a:spcPts val="600"/>
              </a:spcBef>
              <a:spcAft>
                <a:spcPts val="0"/>
              </a:spcAft>
              <a:buSzPts val="1350"/>
              <a:buChar char="■"/>
              <a:defRPr sz="1350"/>
            </a:lvl4pPr>
            <a:lvl5pPr marL="2286000" lvl="4" indent="-314325" algn="l">
              <a:lnSpc>
                <a:spcPct val="100000"/>
              </a:lnSpc>
              <a:spcBef>
                <a:spcPts val="600"/>
              </a:spcBef>
              <a:spcAft>
                <a:spcPts val="0"/>
              </a:spcAft>
              <a:buSzPts val="1350"/>
              <a:buChar char="■"/>
              <a:defRPr sz="1350"/>
            </a:lvl5pPr>
            <a:lvl6pPr marL="2743200" lvl="5" indent="-314325" algn="l">
              <a:lnSpc>
                <a:spcPct val="100000"/>
              </a:lnSpc>
              <a:spcBef>
                <a:spcPts val="360"/>
              </a:spcBef>
              <a:spcAft>
                <a:spcPts val="0"/>
              </a:spcAft>
              <a:buSzPts val="1350"/>
              <a:buChar char="■"/>
              <a:defRPr sz="1350"/>
            </a:lvl6pPr>
            <a:lvl7pPr marL="3200400" lvl="6" indent="-314325" algn="l">
              <a:lnSpc>
                <a:spcPct val="100000"/>
              </a:lnSpc>
              <a:spcBef>
                <a:spcPts val="360"/>
              </a:spcBef>
              <a:spcAft>
                <a:spcPts val="0"/>
              </a:spcAft>
              <a:buSzPts val="1350"/>
              <a:buChar char="■"/>
              <a:defRPr sz="1350"/>
            </a:lvl7pPr>
            <a:lvl8pPr marL="3657600" lvl="7" indent="-314325" algn="l">
              <a:lnSpc>
                <a:spcPct val="100000"/>
              </a:lnSpc>
              <a:spcBef>
                <a:spcPts val="360"/>
              </a:spcBef>
              <a:spcAft>
                <a:spcPts val="0"/>
              </a:spcAft>
              <a:buSzPts val="1350"/>
              <a:buChar char="■"/>
              <a:defRPr sz="1350"/>
            </a:lvl8pPr>
            <a:lvl9pPr marL="4114800" lvl="8" indent="-314325" algn="l">
              <a:lnSpc>
                <a:spcPct val="100000"/>
              </a:lnSpc>
              <a:spcBef>
                <a:spcPts val="360"/>
              </a:spcBef>
              <a:spcAft>
                <a:spcPts val="0"/>
              </a:spcAft>
              <a:buSzPts val="1350"/>
              <a:buChar char="■"/>
              <a:defRPr sz="135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4 Content">
  <p:cSld name="2_4 Content">
    <p:spTree>
      <p:nvGrpSpPr>
        <p:cNvPr id="1" name="Shape 291"/>
        <p:cNvGrpSpPr/>
        <p:nvPr/>
      </p:nvGrpSpPr>
      <p:grpSpPr>
        <a:xfrm>
          <a:off x="0" y="0"/>
          <a:ext cx="0" cy="0"/>
          <a:chOff x="0" y="0"/>
          <a:chExt cx="0" cy="0"/>
        </a:xfrm>
      </p:grpSpPr>
      <p:sp>
        <p:nvSpPr>
          <p:cNvPr id="292" name="Google Shape;292;p36"/>
          <p:cNvSpPr txBox="1">
            <a:spLocks noGrp="1"/>
          </p:cNvSpPr>
          <p:nvPr>
            <p:ph type="title"/>
          </p:nvPr>
        </p:nvSpPr>
        <p:spPr>
          <a:xfrm>
            <a:off x="498474" y="484094"/>
            <a:ext cx="7556400" cy="1116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3" name="Google Shape;293;p36"/>
          <p:cNvSpPr txBox="1">
            <a:spLocks noGrp="1"/>
          </p:cNvSpPr>
          <p:nvPr>
            <p:ph type="dt" idx="10"/>
          </p:nvPr>
        </p:nvSpPr>
        <p:spPr>
          <a:xfrm>
            <a:off x="6795247" y="6423585"/>
            <a:ext cx="21336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4" name="Google Shape;294;p36"/>
          <p:cNvSpPr txBox="1">
            <a:spLocks noGrp="1"/>
          </p:cNvSpPr>
          <p:nvPr>
            <p:ph type="ftr" idx="11"/>
          </p:nvPr>
        </p:nvSpPr>
        <p:spPr>
          <a:xfrm>
            <a:off x="201706" y="6423585"/>
            <a:ext cx="61230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5" name="Google Shape;295;p36"/>
          <p:cNvSpPr txBox="1">
            <a:spLocks noGrp="1"/>
          </p:cNvSpPr>
          <p:nvPr>
            <p:ph type="sldNum" idx="12"/>
          </p:nvPr>
        </p:nvSpPr>
        <p:spPr>
          <a:xfrm>
            <a:off x="8305800" y="242234"/>
            <a:ext cx="554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a:lvl1pPr>
            <a:lvl2pPr marL="0" marR="0" lvl="1" indent="0" algn="r">
              <a:lnSpc>
                <a:spcPct val="100000"/>
              </a:lnSpc>
              <a:spcBef>
                <a:spcPts val="0"/>
              </a:spcBef>
              <a:spcAft>
                <a:spcPts val="0"/>
              </a:spcAft>
              <a:buClr>
                <a:srgbClr val="000000"/>
              </a:buClr>
              <a:buSzPts val="1400"/>
              <a:buFont typeface="Arial"/>
              <a:buNone/>
              <a:defRPr/>
            </a:lvl2pPr>
            <a:lvl3pPr marL="0" marR="0" lvl="2" indent="0" algn="r">
              <a:lnSpc>
                <a:spcPct val="100000"/>
              </a:lnSpc>
              <a:spcBef>
                <a:spcPts val="0"/>
              </a:spcBef>
              <a:spcAft>
                <a:spcPts val="0"/>
              </a:spcAft>
              <a:buClr>
                <a:srgbClr val="000000"/>
              </a:buClr>
              <a:buSzPts val="1400"/>
              <a:buFont typeface="Arial"/>
              <a:buNone/>
              <a:defRPr/>
            </a:lvl3pPr>
            <a:lvl4pPr marL="0" marR="0" lvl="3" indent="0" algn="r">
              <a:lnSpc>
                <a:spcPct val="100000"/>
              </a:lnSpc>
              <a:spcBef>
                <a:spcPts val="0"/>
              </a:spcBef>
              <a:spcAft>
                <a:spcPts val="0"/>
              </a:spcAft>
              <a:buClr>
                <a:srgbClr val="000000"/>
              </a:buClr>
              <a:buSzPts val="1400"/>
              <a:buFont typeface="Arial"/>
              <a:buNone/>
              <a:defRPr/>
            </a:lvl4pPr>
            <a:lvl5pPr marL="0" marR="0" lvl="4" indent="0" algn="r">
              <a:lnSpc>
                <a:spcPct val="100000"/>
              </a:lnSpc>
              <a:spcBef>
                <a:spcPts val="0"/>
              </a:spcBef>
              <a:spcAft>
                <a:spcPts val="0"/>
              </a:spcAft>
              <a:buClr>
                <a:srgbClr val="000000"/>
              </a:buClr>
              <a:buSzPts val="1400"/>
              <a:buFont typeface="Arial"/>
              <a:buNone/>
              <a:defRPr/>
            </a:lvl5pPr>
            <a:lvl6pPr marL="0" marR="0" lvl="5" indent="0" algn="r">
              <a:lnSpc>
                <a:spcPct val="100000"/>
              </a:lnSpc>
              <a:spcBef>
                <a:spcPts val="0"/>
              </a:spcBef>
              <a:spcAft>
                <a:spcPts val="0"/>
              </a:spcAft>
              <a:buClr>
                <a:srgbClr val="000000"/>
              </a:buClr>
              <a:buSzPts val="1400"/>
              <a:buFont typeface="Arial"/>
              <a:buNone/>
              <a:defRPr/>
            </a:lvl6pPr>
            <a:lvl7pPr marL="0" marR="0" lvl="6" indent="0" algn="r">
              <a:lnSpc>
                <a:spcPct val="100000"/>
              </a:lnSpc>
              <a:spcBef>
                <a:spcPts val="0"/>
              </a:spcBef>
              <a:spcAft>
                <a:spcPts val="0"/>
              </a:spcAft>
              <a:buClr>
                <a:srgbClr val="000000"/>
              </a:buClr>
              <a:buSzPts val="1400"/>
              <a:buFont typeface="Arial"/>
              <a:buNone/>
              <a:defRPr/>
            </a:lvl7pPr>
            <a:lvl8pPr marL="0" marR="0" lvl="7" indent="0" algn="r">
              <a:lnSpc>
                <a:spcPct val="100000"/>
              </a:lnSpc>
              <a:spcBef>
                <a:spcPts val="0"/>
              </a:spcBef>
              <a:spcAft>
                <a:spcPts val="0"/>
              </a:spcAft>
              <a:buClr>
                <a:srgbClr val="000000"/>
              </a:buClr>
              <a:buSzPts val="1400"/>
              <a:buFont typeface="Arial"/>
              <a:buNone/>
              <a:defRPr/>
            </a:lvl8pPr>
            <a:lvl9pPr marL="0" marR="0" lvl="8" indent="0" algn="r">
              <a:lnSpc>
                <a:spcPct val="100000"/>
              </a:lnSpc>
              <a:spcBef>
                <a:spcPts val="0"/>
              </a:spcBef>
              <a:spcAft>
                <a:spcPts val="0"/>
              </a:spcAft>
              <a:buClr>
                <a:srgbClr val="000000"/>
              </a:buClr>
              <a:buSzPts val="1400"/>
              <a:buFont typeface="Arial"/>
              <a:buNone/>
              <a:defRPr/>
            </a:lvl9pPr>
          </a:lstStyle>
          <a:p>
            <a:pPr marL="0" lvl="0" indent="0" algn="r" rtl="0">
              <a:spcBef>
                <a:spcPts val="0"/>
              </a:spcBef>
              <a:spcAft>
                <a:spcPts val="0"/>
              </a:spcAft>
              <a:buNone/>
            </a:pPr>
            <a:fld id="{00000000-1234-1234-1234-123412341234}" type="slidenum">
              <a:rPr lang="en-US"/>
              <a:t>‹#›</a:t>
            </a:fld>
            <a:endParaRPr/>
          </a:p>
        </p:txBody>
      </p:sp>
      <p:sp>
        <p:nvSpPr>
          <p:cNvPr id="296" name="Google Shape;296;p36"/>
          <p:cNvSpPr txBox="1">
            <a:spLocks noGrp="1"/>
          </p:cNvSpPr>
          <p:nvPr>
            <p:ph type="body" idx="1"/>
          </p:nvPr>
        </p:nvSpPr>
        <p:spPr>
          <a:xfrm>
            <a:off x="502921" y="1985963"/>
            <a:ext cx="3657413" cy="1965960"/>
          </a:xfrm>
          <a:prstGeom prst="rect">
            <a:avLst/>
          </a:prstGeom>
          <a:noFill/>
          <a:ln>
            <a:noFill/>
          </a:ln>
        </p:spPr>
        <p:txBody>
          <a:bodyPr spcFirstLastPara="1" wrap="square" lIns="91425" tIns="45700" rIns="91425" bIns="45700" anchor="t" anchorCtr="0">
            <a:normAutofit/>
          </a:bodyPr>
          <a:lstStyle>
            <a:lvl1pPr marL="457200" lvl="0" indent="-323850" algn="l">
              <a:lnSpc>
                <a:spcPct val="100000"/>
              </a:lnSpc>
              <a:spcBef>
                <a:spcPts val="2000"/>
              </a:spcBef>
              <a:spcAft>
                <a:spcPts val="0"/>
              </a:spcAft>
              <a:buSzPts val="1500"/>
              <a:buChar char="■"/>
              <a:defRPr sz="1350"/>
            </a:lvl1pPr>
            <a:lvl2pPr marL="914400" lvl="1" indent="-314325" algn="l">
              <a:lnSpc>
                <a:spcPct val="100000"/>
              </a:lnSpc>
              <a:spcBef>
                <a:spcPts val="600"/>
              </a:spcBef>
              <a:spcAft>
                <a:spcPts val="0"/>
              </a:spcAft>
              <a:buSzPts val="1350"/>
              <a:buChar char="■"/>
              <a:defRPr sz="1350"/>
            </a:lvl2pPr>
            <a:lvl3pPr marL="1371600" lvl="2" indent="-314325" algn="l">
              <a:lnSpc>
                <a:spcPct val="100000"/>
              </a:lnSpc>
              <a:spcBef>
                <a:spcPts val="600"/>
              </a:spcBef>
              <a:spcAft>
                <a:spcPts val="0"/>
              </a:spcAft>
              <a:buSzPts val="1350"/>
              <a:buChar char="■"/>
              <a:defRPr sz="1350"/>
            </a:lvl3pPr>
            <a:lvl4pPr marL="1828800" lvl="3" indent="-314325" algn="l">
              <a:lnSpc>
                <a:spcPct val="100000"/>
              </a:lnSpc>
              <a:spcBef>
                <a:spcPts val="600"/>
              </a:spcBef>
              <a:spcAft>
                <a:spcPts val="0"/>
              </a:spcAft>
              <a:buSzPts val="1350"/>
              <a:buChar char="■"/>
              <a:defRPr sz="1350"/>
            </a:lvl4pPr>
            <a:lvl5pPr marL="2286000" lvl="4" indent="-314325" algn="l">
              <a:lnSpc>
                <a:spcPct val="100000"/>
              </a:lnSpc>
              <a:spcBef>
                <a:spcPts val="600"/>
              </a:spcBef>
              <a:spcAft>
                <a:spcPts val="0"/>
              </a:spcAft>
              <a:buSzPts val="1350"/>
              <a:buChar char="■"/>
              <a:defRPr sz="1350"/>
            </a:lvl5pPr>
            <a:lvl6pPr marL="2743200" lvl="5" indent="-314325" algn="l">
              <a:lnSpc>
                <a:spcPct val="100000"/>
              </a:lnSpc>
              <a:spcBef>
                <a:spcPts val="360"/>
              </a:spcBef>
              <a:spcAft>
                <a:spcPts val="0"/>
              </a:spcAft>
              <a:buSzPts val="1350"/>
              <a:buChar char="■"/>
              <a:defRPr sz="1350"/>
            </a:lvl6pPr>
            <a:lvl7pPr marL="3200400" lvl="6" indent="-314325" algn="l">
              <a:lnSpc>
                <a:spcPct val="100000"/>
              </a:lnSpc>
              <a:spcBef>
                <a:spcPts val="360"/>
              </a:spcBef>
              <a:spcAft>
                <a:spcPts val="0"/>
              </a:spcAft>
              <a:buSzPts val="1350"/>
              <a:buChar char="■"/>
              <a:defRPr sz="1350"/>
            </a:lvl7pPr>
            <a:lvl8pPr marL="3657600" lvl="7" indent="-314325" algn="l">
              <a:lnSpc>
                <a:spcPct val="100000"/>
              </a:lnSpc>
              <a:spcBef>
                <a:spcPts val="360"/>
              </a:spcBef>
              <a:spcAft>
                <a:spcPts val="0"/>
              </a:spcAft>
              <a:buSzPts val="1350"/>
              <a:buChar char="■"/>
              <a:defRPr sz="1350"/>
            </a:lvl8pPr>
            <a:lvl9pPr marL="4114800" lvl="8" indent="-314325" algn="l">
              <a:lnSpc>
                <a:spcPct val="100000"/>
              </a:lnSpc>
              <a:spcBef>
                <a:spcPts val="360"/>
              </a:spcBef>
              <a:spcAft>
                <a:spcPts val="0"/>
              </a:spcAft>
              <a:buSzPts val="1350"/>
              <a:buChar char="■"/>
              <a:defRPr sz="1350"/>
            </a:lvl9pPr>
          </a:lstStyle>
          <a:p>
            <a:endParaRPr/>
          </a:p>
        </p:txBody>
      </p:sp>
      <p:sp>
        <p:nvSpPr>
          <p:cNvPr id="297" name="Google Shape;297;p36"/>
          <p:cNvSpPr txBox="1">
            <a:spLocks noGrp="1"/>
          </p:cNvSpPr>
          <p:nvPr>
            <p:ph type="body" idx="2"/>
          </p:nvPr>
        </p:nvSpPr>
        <p:spPr>
          <a:xfrm>
            <a:off x="502921" y="4164965"/>
            <a:ext cx="3657413" cy="1965960"/>
          </a:xfrm>
          <a:prstGeom prst="rect">
            <a:avLst/>
          </a:prstGeom>
          <a:noFill/>
          <a:ln>
            <a:noFill/>
          </a:ln>
        </p:spPr>
        <p:txBody>
          <a:bodyPr spcFirstLastPara="1" wrap="square" lIns="91425" tIns="45700" rIns="91425" bIns="45700" anchor="t" anchorCtr="0">
            <a:normAutofit/>
          </a:bodyPr>
          <a:lstStyle>
            <a:lvl1pPr marL="457200" lvl="0" indent="-323850" algn="l">
              <a:lnSpc>
                <a:spcPct val="100000"/>
              </a:lnSpc>
              <a:spcBef>
                <a:spcPts val="2000"/>
              </a:spcBef>
              <a:spcAft>
                <a:spcPts val="0"/>
              </a:spcAft>
              <a:buSzPts val="1500"/>
              <a:buChar char="■"/>
              <a:defRPr sz="1350"/>
            </a:lvl1pPr>
            <a:lvl2pPr marL="914400" lvl="1" indent="-314325" algn="l">
              <a:lnSpc>
                <a:spcPct val="100000"/>
              </a:lnSpc>
              <a:spcBef>
                <a:spcPts val="600"/>
              </a:spcBef>
              <a:spcAft>
                <a:spcPts val="0"/>
              </a:spcAft>
              <a:buSzPts val="1350"/>
              <a:buChar char="■"/>
              <a:defRPr sz="1350"/>
            </a:lvl2pPr>
            <a:lvl3pPr marL="1371600" lvl="2" indent="-314325" algn="l">
              <a:lnSpc>
                <a:spcPct val="100000"/>
              </a:lnSpc>
              <a:spcBef>
                <a:spcPts val="600"/>
              </a:spcBef>
              <a:spcAft>
                <a:spcPts val="0"/>
              </a:spcAft>
              <a:buSzPts val="1350"/>
              <a:buChar char="■"/>
              <a:defRPr sz="1350"/>
            </a:lvl3pPr>
            <a:lvl4pPr marL="1828800" lvl="3" indent="-314325" algn="l">
              <a:lnSpc>
                <a:spcPct val="100000"/>
              </a:lnSpc>
              <a:spcBef>
                <a:spcPts val="600"/>
              </a:spcBef>
              <a:spcAft>
                <a:spcPts val="0"/>
              </a:spcAft>
              <a:buSzPts val="1350"/>
              <a:buChar char="■"/>
              <a:defRPr sz="1350"/>
            </a:lvl4pPr>
            <a:lvl5pPr marL="2286000" lvl="4" indent="-314325" algn="l">
              <a:lnSpc>
                <a:spcPct val="100000"/>
              </a:lnSpc>
              <a:spcBef>
                <a:spcPts val="600"/>
              </a:spcBef>
              <a:spcAft>
                <a:spcPts val="0"/>
              </a:spcAft>
              <a:buSzPts val="1350"/>
              <a:buChar char="■"/>
              <a:defRPr sz="1350"/>
            </a:lvl5pPr>
            <a:lvl6pPr marL="2743200" lvl="5" indent="-314325" algn="l">
              <a:lnSpc>
                <a:spcPct val="100000"/>
              </a:lnSpc>
              <a:spcBef>
                <a:spcPts val="360"/>
              </a:spcBef>
              <a:spcAft>
                <a:spcPts val="0"/>
              </a:spcAft>
              <a:buSzPts val="1350"/>
              <a:buChar char="■"/>
              <a:defRPr sz="1350"/>
            </a:lvl6pPr>
            <a:lvl7pPr marL="3200400" lvl="6" indent="-314325" algn="l">
              <a:lnSpc>
                <a:spcPct val="100000"/>
              </a:lnSpc>
              <a:spcBef>
                <a:spcPts val="360"/>
              </a:spcBef>
              <a:spcAft>
                <a:spcPts val="0"/>
              </a:spcAft>
              <a:buSzPts val="1350"/>
              <a:buChar char="■"/>
              <a:defRPr sz="1350"/>
            </a:lvl7pPr>
            <a:lvl8pPr marL="3657600" lvl="7" indent="-314325" algn="l">
              <a:lnSpc>
                <a:spcPct val="100000"/>
              </a:lnSpc>
              <a:spcBef>
                <a:spcPts val="360"/>
              </a:spcBef>
              <a:spcAft>
                <a:spcPts val="0"/>
              </a:spcAft>
              <a:buSzPts val="1350"/>
              <a:buChar char="■"/>
              <a:defRPr sz="1350"/>
            </a:lvl8pPr>
            <a:lvl9pPr marL="4114800" lvl="8" indent="-314325" algn="l">
              <a:lnSpc>
                <a:spcPct val="100000"/>
              </a:lnSpc>
              <a:spcBef>
                <a:spcPts val="360"/>
              </a:spcBef>
              <a:spcAft>
                <a:spcPts val="0"/>
              </a:spcAft>
              <a:buSzPts val="1350"/>
              <a:buChar char="■"/>
              <a:defRPr sz="1350"/>
            </a:lvl9pPr>
          </a:lstStyle>
          <a:p>
            <a:endParaRPr/>
          </a:p>
        </p:txBody>
      </p:sp>
      <p:sp>
        <p:nvSpPr>
          <p:cNvPr id="298" name="Google Shape;298;p36"/>
          <p:cNvSpPr txBox="1">
            <a:spLocks noGrp="1"/>
          </p:cNvSpPr>
          <p:nvPr>
            <p:ph type="body" idx="3"/>
          </p:nvPr>
        </p:nvSpPr>
        <p:spPr>
          <a:xfrm>
            <a:off x="4410075" y="1985963"/>
            <a:ext cx="3657600" cy="1965960"/>
          </a:xfrm>
          <a:prstGeom prst="rect">
            <a:avLst/>
          </a:prstGeom>
          <a:noFill/>
          <a:ln>
            <a:noFill/>
          </a:ln>
        </p:spPr>
        <p:txBody>
          <a:bodyPr spcFirstLastPara="1" wrap="square" lIns="91425" tIns="45700" rIns="91425" bIns="45700" anchor="t" anchorCtr="0">
            <a:normAutofit/>
          </a:bodyPr>
          <a:lstStyle>
            <a:lvl1pPr marL="457200" lvl="0" indent="-323850" algn="l">
              <a:lnSpc>
                <a:spcPct val="100000"/>
              </a:lnSpc>
              <a:spcBef>
                <a:spcPts val="2000"/>
              </a:spcBef>
              <a:spcAft>
                <a:spcPts val="0"/>
              </a:spcAft>
              <a:buSzPts val="1500"/>
              <a:buChar char="■"/>
              <a:defRPr sz="1350"/>
            </a:lvl1pPr>
            <a:lvl2pPr marL="914400" lvl="1" indent="-314325" algn="l">
              <a:lnSpc>
                <a:spcPct val="100000"/>
              </a:lnSpc>
              <a:spcBef>
                <a:spcPts val="600"/>
              </a:spcBef>
              <a:spcAft>
                <a:spcPts val="0"/>
              </a:spcAft>
              <a:buSzPts val="1350"/>
              <a:buChar char="■"/>
              <a:defRPr sz="1350"/>
            </a:lvl2pPr>
            <a:lvl3pPr marL="1371600" lvl="2" indent="-314325" algn="l">
              <a:lnSpc>
                <a:spcPct val="100000"/>
              </a:lnSpc>
              <a:spcBef>
                <a:spcPts val="600"/>
              </a:spcBef>
              <a:spcAft>
                <a:spcPts val="0"/>
              </a:spcAft>
              <a:buSzPts val="1350"/>
              <a:buChar char="■"/>
              <a:defRPr sz="1350"/>
            </a:lvl3pPr>
            <a:lvl4pPr marL="1828800" lvl="3" indent="-314325" algn="l">
              <a:lnSpc>
                <a:spcPct val="100000"/>
              </a:lnSpc>
              <a:spcBef>
                <a:spcPts val="600"/>
              </a:spcBef>
              <a:spcAft>
                <a:spcPts val="0"/>
              </a:spcAft>
              <a:buSzPts val="1350"/>
              <a:buChar char="■"/>
              <a:defRPr sz="1350"/>
            </a:lvl4pPr>
            <a:lvl5pPr marL="2286000" lvl="4" indent="-314325" algn="l">
              <a:lnSpc>
                <a:spcPct val="100000"/>
              </a:lnSpc>
              <a:spcBef>
                <a:spcPts val="600"/>
              </a:spcBef>
              <a:spcAft>
                <a:spcPts val="0"/>
              </a:spcAft>
              <a:buSzPts val="1350"/>
              <a:buChar char="■"/>
              <a:defRPr sz="1350"/>
            </a:lvl5pPr>
            <a:lvl6pPr marL="2743200" lvl="5" indent="-314325" algn="l">
              <a:lnSpc>
                <a:spcPct val="100000"/>
              </a:lnSpc>
              <a:spcBef>
                <a:spcPts val="360"/>
              </a:spcBef>
              <a:spcAft>
                <a:spcPts val="0"/>
              </a:spcAft>
              <a:buSzPts val="1350"/>
              <a:buChar char="■"/>
              <a:defRPr sz="1350"/>
            </a:lvl6pPr>
            <a:lvl7pPr marL="3200400" lvl="6" indent="-314325" algn="l">
              <a:lnSpc>
                <a:spcPct val="100000"/>
              </a:lnSpc>
              <a:spcBef>
                <a:spcPts val="360"/>
              </a:spcBef>
              <a:spcAft>
                <a:spcPts val="0"/>
              </a:spcAft>
              <a:buSzPts val="1350"/>
              <a:buChar char="■"/>
              <a:defRPr sz="1350"/>
            </a:lvl7pPr>
            <a:lvl8pPr marL="3657600" lvl="7" indent="-314325" algn="l">
              <a:lnSpc>
                <a:spcPct val="100000"/>
              </a:lnSpc>
              <a:spcBef>
                <a:spcPts val="360"/>
              </a:spcBef>
              <a:spcAft>
                <a:spcPts val="0"/>
              </a:spcAft>
              <a:buSzPts val="1350"/>
              <a:buChar char="■"/>
              <a:defRPr sz="1350"/>
            </a:lvl8pPr>
            <a:lvl9pPr marL="4114800" lvl="8" indent="-314325" algn="l">
              <a:lnSpc>
                <a:spcPct val="100000"/>
              </a:lnSpc>
              <a:spcBef>
                <a:spcPts val="360"/>
              </a:spcBef>
              <a:spcAft>
                <a:spcPts val="0"/>
              </a:spcAft>
              <a:buSzPts val="1350"/>
              <a:buChar char="■"/>
              <a:defRPr sz="1350"/>
            </a:lvl9pPr>
          </a:lstStyle>
          <a:p>
            <a:endParaRPr/>
          </a:p>
        </p:txBody>
      </p:sp>
      <p:sp>
        <p:nvSpPr>
          <p:cNvPr id="299" name="Google Shape;299;p36"/>
          <p:cNvSpPr txBox="1">
            <a:spLocks noGrp="1"/>
          </p:cNvSpPr>
          <p:nvPr>
            <p:ph type="body" idx="4"/>
          </p:nvPr>
        </p:nvSpPr>
        <p:spPr>
          <a:xfrm>
            <a:off x="4410075" y="4169664"/>
            <a:ext cx="3657600" cy="1965960"/>
          </a:xfrm>
          <a:prstGeom prst="rect">
            <a:avLst/>
          </a:prstGeom>
          <a:noFill/>
          <a:ln>
            <a:noFill/>
          </a:ln>
        </p:spPr>
        <p:txBody>
          <a:bodyPr spcFirstLastPara="1" wrap="square" lIns="91425" tIns="45700" rIns="91425" bIns="45700" anchor="t" anchorCtr="0">
            <a:normAutofit/>
          </a:bodyPr>
          <a:lstStyle>
            <a:lvl1pPr marL="457200" lvl="0" indent="-323850" algn="l">
              <a:lnSpc>
                <a:spcPct val="100000"/>
              </a:lnSpc>
              <a:spcBef>
                <a:spcPts val="2000"/>
              </a:spcBef>
              <a:spcAft>
                <a:spcPts val="0"/>
              </a:spcAft>
              <a:buSzPts val="1500"/>
              <a:buChar char="■"/>
              <a:defRPr sz="1350"/>
            </a:lvl1pPr>
            <a:lvl2pPr marL="914400" lvl="1" indent="-314325" algn="l">
              <a:lnSpc>
                <a:spcPct val="100000"/>
              </a:lnSpc>
              <a:spcBef>
                <a:spcPts val="600"/>
              </a:spcBef>
              <a:spcAft>
                <a:spcPts val="0"/>
              </a:spcAft>
              <a:buSzPts val="1350"/>
              <a:buChar char="■"/>
              <a:defRPr sz="1350"/>
            </a:lvl2pPr>
            <a:lvl3pPr marL="1371600" lvl="2" indent="-314325" algn="l">
              <a:lnSpc>
                <a:spcPct val="100000"/>
              </a:lnSpc>
              <a:spcBef>
                <a:spcPts val="600"/>
              </a:spcBef>
              <a:spcAft>
                <a:spcPts val="0"/>
              </a:spcAft>
              <a:buSzPts val="1350"/>
              <a:buChar char="■"/>
              <a:defRPr sz="1350"/>
            </a:lvl3pPr>
            <a:lvl4pPr marL="1828800" lvl="3" indent="-314325" algn="l">
              <a:lnSpc>
                <a:spcPct val="100000"/>
              </a:lnSpc>
              <a:spcBef>
                <a:spcPts val="600"/>
              </a:spcBef>
              <a:spcAft>
                <a:spcPts val="0"/>
              </a:spcAft>
              <a:buSzPts val="1350"/>
              <a:buChar char="■"/>
              <a:defRPr sz="1350"/>
            </a:lvl4pPr>
            <a:lvl5pPr marL="2286000" lvl="4" indent="-314325" algn="l">
              <a:lnSpc>
                <a:spcPct val="100000"/>
              </a:lnSpc>
              <a:spcBef>
                <a:spcPts val="600"/>
              </a:spcBef>
              <a:spcAft>
                <a:spcPts val="0"/>
              </a:spcAft>
              <a:buSzPts val="1350"/>
              <a:buChar char="■"/>
              <a:defRPr sz="1350"/>
            </a:lvl5pPr>
            <a:lvl6pPr marL="2743200" lvl="5" indent="-314325" algn="l">
              <a:lnSpc>
                <a:spcPct val="100000"/>
              </a:lnSpc>
              <a:spcBef>
                <a:spcPts val="360"/>
              </a:spcBef>
              <a:spcAft>
                <a:spcPts val="0"/>
              </a:spcAft>
              <a:buSzPts val="1350"/>
              <a:buChar char="■"/>
              <a:defRPr sz="1350"/>
            </a:lvl6pPr>
            <a:lvl7pPr marL="3200400" lvl="6" indent="-314325" algn="l">
              <a:lnSpc>
                <a:spcPct val="100000"/>
              </a:lnSpc>
              <a:spcBef>
                <a:spcPts val="360"/>
              </a:spcBef>
              <a:spcAft>
                <a:spcPts val="0"/>
              </a:spcAft>
              <a:buSzPts val="1350"/>
              <a:buChar char="■"/>
              <a:defRPr sz="1350"/>
            </a:lvl7pPr>
            <a:lvl8pPr marL="3657600" lvl="7" indent="-314325" algn="l">
              <a:lnSpc>
                <a:spcPct val="100000"/>
              </a:lnSpc>
              <a:spcBef>
                <a:spcPts val="360"/>
              </a:spcBef>
              <a:spcAft>
                <a:spcPts val="0"/>
              </a:spcAft>
              <a:buSzPts val="1350"/>
              <a:buChar char="■"/>
              <a:defRPr sz="1350"/>
            </a:lvl8pPr>
            <a:lvl9pPr marL="4114800" lvl="8" indent="-314325" algn="l">
              <a:lnSpc>
                <a:spcPct val="100000"/>
              </a:lnSpc>
              <a:spcBef>
                <a:spcPts val="360"/>
              </a:spcBef>
              <a:spcAft>
                <a:spcPts val="0"/>
              </a:spcAft>
              <a:buSzPts val="1350"/>
              <a:buChar char="■"/>
              <a:defRPr sz="135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3_4 Content">
  <p:cSld name="3_4 Content">
    <p:spTree>
      <p:nvGrpSpPr>
        <p:cNvPr id="1" name="Shape 300"/>
        <p:cNvGrpSpPr/>
        <p:nvPr/>
      </p:nvGrpSpPr>
      <p:grpSpPr>
        <a:xfrm>
          <a:off x="0" y="0"/>
          <a:ext cx="0" cy="0"/>
          <a:chOff x="0" y="0"/>
          <a:chExt cx="0" cy="0"/>
        </a:xfrm>
      </p:grpSpPr>
      <p:sp>
        <p:nvSpPr>
          <p:cNvPr id="301" name="Google Shape;301;p37"/>
          <p:cNvSpPr txBox="1">
            <a:spLocks noGrp="1"/>
          </p:cNvSpPr>
          <p:nvPr>
            <p:ph type="title"/>
          </p:nvPr>
        </p:nvSpPr>
        <p:spPr>
          <a:xfrm>
            <a:off x="498474" y="484094"/>
            <a:ext cx="7556400" cy="1116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2" name="Google Shape;302;p37"/>
          <p:cNvSpPr txBox="1">
            <a:spLocks noGrp="1"/>
          </p:cNvSpPr>
          <p:nvPr>
            <p:ph type="dt" idx="10"/>
          </p:nvPr>
        </p:nvSpPr>
        <p:spPr>
          <a:xfrm>
            <a:off x="6795247" y="6423585"/>
            <a:ext cx="21336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3" name="Google Shape;303;p37"/>
          <p:cNvSpPr txBox="1">
            <a:spLocks noGrp="1"/>
          </p:cNvSpPr>
          <p:nvPr>
            <p:ph type="ftr" idx="11"/>
          </p:nvPr>
        </p:nvSpPr>
        <p:spPr>
          <a:xfrm>
            <a:off x="201706" y="6423585"/>
            <a:ext cx="61230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4" name="Google Shape;304;p37"/>
          <p:cNvSpPr txBox="1">
            <a:spLocks noGrp="1"/>
          </p:cNvSpPr>
          <p:nvPr>
            <p:ph type="sldNum" idx="12"/>
          </p:nvPr>
        </p:nvSpPr>
        <p:spPr>
          <a:xfrm>
            <a:off x="8305800" y="242234"/>
            <a:ext cx="554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a:lvl1pPr>
            <a:lvl2pPr marL="0" marR="0" lvl="1" indent="0" algn="r">
              <a:lnSpc>
                <a:spcPct val="100000"/>
              </a:lnSpc>
              <a:spcBef>
                <a:spcPts val="0"/>
              </a:spcBef>
              <a:spcAft>
                <a:spcPts val="0"/>
              </a:spcAft>
              <a:buClr>
                <a:srgbClr val="000000"/>
              </a:buClr>
              <a:buSzPts val="1400"/>
              <a:buFont typeface="Arial"/>
              <a:buNone/>
              <a:defRPr/>
            </a:lvl2pPr>
            <a:lvl3pPr marL="0" marR="0" lvl="2" indent="0" algn="r">
              <a:lnSpc>
                <a:spcPct val="100000"/>
              </a:lnSpc>
              <a:spcBef>
                <a:spcPts val="0"/>
              </a:spcBef>
              <a:spcAft>
                <a:spcPts val="0"/>
              </a:spcAft>
              <a:buClr>
                <a:srgbClr val="000000"/>
              </a:buClr>
              <a:buSzPts val="1400"/>
              <a:buFont typeface="Arial"/>
              <a:buNone/>
              <a:defRPr/>
            </a:lvl3pPr>
            <a:lvl4pPr marL="0" marR="0" lvl="3" indent="0" algn="r">
              <a:lnSpc>
                <a:spcPct val="100000"/>
              </a:lnSpc>
              <a:spcBef>
                <a:spcPts val="0"/>
              </a:spcBef>
              <a:spcAft>
                <a:spcPts val="0"/>
              </a:spcAft>
              <a:buClr>
                <a:srgbClr val="000000"/>
              </a:buClr>
              <a:buSzPts val="1400"/>
              <a:buFont typeface="Arial"/>
              <a:buNone/>
              <a:defRPr/>
            </a:lvl4pPr>
            <a:lvl5pPr marL="0" marR="0" lvl="4" indent="0" algn="r">
              <a:lnSpc>
                <a:spcPct val="100000"/>
              </a:lnSpc>
              <a:spcBef>
                <a:spcPts val="0"/>
              </a:spcBef>
              <a:spcAft>
                <a:spcPts val="0"/>
              </a:spcAft>
              <a:buClr>
                <a:srgbClr val="000000"/>
              </a:buClr>
              <a:buSzPts val="1400"/>
              <a:buFont typeface="Arial"/>
              <a:buNone/>
              <a:defRPr/>
            </a:lvl5pPr>
            <a:lvl6pPr marL="0" marR="0" lvl="5" indent="0" algn="r">
              <a:lnSpc>
                <a:spcPct val="100000"/>
              </a:lnSpc>
              <a:spcBef>
                <a:spcPts val="0"/>
              </a:spcBef>
              <a:spcAft>
                <a:spcPts val="0"/>
              </a:spcAft>
              <a:buClr>
                <a:srgbClr val="000000"/>
              </a:buClr>
              <a:buSzPts val="1400"/>
              <a:buFont typeface="Arial"/>
              <a:buNone/>
              <a:defRPr/>
            </a:lvl6pPr>
            <a:lvl7pPr marL="0" marR="0" lvl="6" indent="0" algn="r">
              <a:lnSpc>
                <a:spcPct val="100000"/>
              </a:lnSpc>
              <a:spcBef>
                <a:spcPts val="0"/>
              </a:spcBef>
              <a:spcAft>
                <a:spcPts val="0"/>
              </a:spcAft>
              <a:buClr>
                <a:srgbClr val="000000"/>
              </a:buClr>
              <a:buSzPts val="1400"/>
              <a:buFont typeface="Arial"/>
              <a:buNone/>
              <a:defRPr/>
            </a:lvl7pPr>
            <a:lvl8pPr marL="0" marR="0" lvl="7" indent="0" algn="r">
              <a:lnSpc>
                <a:spcPct val="100000"/>
              </a:lnSpc>
              <a:spcBef>
                <a:spcPts val="0"/>
              </a:spcBef>
              <a:spcAft>
                <a:spcPts val="0"/>
              </a:spcAft>
              <a:buClr>
                <a:srgbClr val="000000"/>
              </a:buClr>
              <a:buSzPts val="1400"/>
              <a:buFont typeface="Arial"/>
              <a:buNone/>
              <a:defRPr/>
            </a:lvl8pPr>
            <a:lvl9pPr marL="0" marR="0" lvl="8" indent="0" algn="r">
              <a:lnSpc>
                <a:spcPct val="100000"/>
              </a:lnSpc>
              <a:spcBef>
                <a:spcPts val="0"/>
              </a:spcBef>
              <a:spcAft>
                <a:spcPts val="0"/>
              </a:spcAft>
              <a:buClr>
                <a:srgbClr val="000000"/>
              </a:buClr>
              <a:buSzPts val="1400"/>
              <a:buFont typeface="Arial"/>
              <a:buNone/>
              <a:defRPr/>
            </a:lvl9pPr>
          </a:lstStyle>
          <a:p>
            <a:pPr marL="0" lvl="0" indent="0" algn="r" rtl="0">
              <a:spcBef>
                <a:spcPts val="0"/>
              </a:spcBef>
              <a:spcAft>
                <a:spcPts val="0"/>
              </a:spcAft>
              <a:buNone/>
            </a:pPr>
            <a:fld id="{00000000-1234-1234-1234-123412341234}" type="slidenum">
              <a:rPr lang="en-US"/>
              <a:t>‹#›</a:t>
            </a:fld>
            <a:endParaRPr/>
          </a:p>
        </p:txBody>
      </p:sp>
      <p:sp>
        <p:nvSpPr>
          <p:cNvPr id="305" name="Google Shape;305;p37"/>
          <p:cNvSpPr txBox="1">
            <a:spLocks noGrp="1"/>
          </p:cNvSpPr>
          <p:nvPr>
            <p:ph type="body" idx="1"/>
          </p:nvPr>
        </p:nvSpPr>
        <p:spPr>
          <a:xfrm>
            <a:off x="502921" y="1985963"/>
            <a:ext cx="3657413" cy="1965960"/>
          </a:xfrm>
          <a:prstGeom prst="rect">
            <a:avLst/>
          </a:prstGeom>
          <a:noFill/>
          <a:ln>
            <a:noFill/>
          </a:ln>
        </p:spPr>
        <p:txBody>
          <a:bodyPr spcFirstLastPara="1" wrap="square" lIns="91425" tIns="45700" rIns="91425" bIns="45700" anchor="t" anchorCtr="0">
            <a:normAutofit/>
          </a:bodyPr>
          <a:lstStyle>
            <a:lvl1pPr marL="457200" lvl="0" indent="-323850" algn="l">
              <a:lnSpc>
                <a:spcPct val="100000"/>
              </a:lnSpc>
              <a:spcBef>
                <a:spcPts val="2000"/>
              </a:spcBef>
              <a:spcAft>
                <a:spcPts val="0"/>
              </a:spcAft>
              <a:buSzPts val="1500"/>
              <a:buChar char="■"/>
              <a:defRPr sz="1350"/>
            </a:lvl1pPr>
            <a:lvl2pPr marL="914400" lvl="1" indent="-314325" algn="l">
              <a:lnSpc>
                <a:spcPct val="100000"/>
              </a:lnSpc>
              <a:spcBef>
                <a:spcPts val="600"/>
              </a:spcBef>
              <a:spcAft>
                <a:spcPts val="0"/>
              </a:spcAft>
              <a:buSzPts val="1350"/>
              <a:buChar char="■"/>
              <a:defRPr sz="1350"/>
            </a:lvl2pPr>
            <a:lvl3pPr marL="1371600" lvl="2" indent="-314325" algn="l">
              <a:lnSpc>
                <a:spcPct val="100000"/>
              </a:lnSpc>
              <a:spcBef>
                <a:spcPts val="600"/>
              </a:spcBef>
              <a:spcAft>
                <a:spcPts val="0"/>
              </a:spcAft>
              <a:buSzPts val="1350"/>
              <a:buChar char="■"/>
              <a:defRPr sz="1350"/>
            </a:lvl3pPr>
            <a:lvl4pPr marL="1828800" lvl="3" indent="-314325" algn="l">
              <a:lnSpc>
                <a:spcPct val="100000"/>
              </a:lnSpc>
              <a:spcBef>
                <a:spcPts val="600"/>
              </a:spcBef>
              <a:spcAft>
                <a:spcPts val="0"/>
              </a:spcAft>
              <a:buSzPts val="1350"/>
              <a:buChar char="■"/>
              <a:defRPr sz="1350"/>
            </a:lvl4pPr>
            <a:lvl5pPr marL="2286000" lvl="4" indent="-314325" algn="l">
              <a:lnSpc>
                <a:spcPct val="100000"/>
              </a:lnSpc>
              <a:spcBef>
                <a:spcPts val="600"/>
              </a:spcBef>
              <a:spcAft>
                <a:spcPts val="0"/>
              </a:spcAft>
              <a:buSzPts val="1350"/>
              <a:buChar char="■"/>
              <a:defRPr sz="1350"/>
            </a:lvl5pPr>
            <a:lvl6pPr marL="2743200" lvl="5" indent="-314325" algn="l">
              <a:lnSpc>
                <a:spcPct val="100000"/>
              </a:lnSpc>
              <a:spcBef>
                <a:spcPts val="360"/>
              </a:spcBef>
              <a:spcAft>
                <a:spcPts val="0"/>
              </a:spcAft>
              <a:buSzPts val="1350"/>
              <a:buChar char="■"/>
              <a:defRPr sz="1350"/>
            </a:lvl6pPr>
            <a:lvl7pPr marL="3200400" lvl="6" indent="-314325" algn="l">
              <a:lnSpc>
                <a:spcPct val="100000"/>
              </a:lnSpc>
              <a:spcBef>
                <a:spcPts val="360"/>
              </a:spcBef>
              <a:spcAft>
                <a:spcPts val="0"/>
              </a:spcAft>
              <a:buSzPts val="1350"/>
              <a:buChar char="■"/>
              <a:defRPr sz="1350"/>
            </a:lvl7pPr>
            <a:lvl8pPr marL="3657600" lvl="7" indent="-314325" algn="l">
              <a:lnSpc>
                <a:spcPct val="100000"/>
              </a:lnSpc>
              <a:spcBef>
                <a:spcPts val="360"/>
              </a:spcBef>
              <a:spcAft>
                <a:spcPts val="0"/>
              </a:spcAft>
              <a:buSzPts val="1350"/>
              <a:buChar char="■"/>
              <a:defRPr sz="1350"/>
            </a:lvl8pPr>
            <a:lvl9pPr marL="4114800" lvl="8" indent="-314325" algn="l">
              <a:lnSpc>
                <a:spcPct val="100000"/>
              </a:lnSpc>
              <a:spcBef>
                <a:spcPts val="360"/>
              </a:spcBef>
              <a:spcAft>
                <a:spcPts val="0"/>
              </a:spcAft>
              <a:buSzPts val="1350"/>
              <a:buChar char="■"/>
              <a:defRPr sz="1350"/>
            </a:lvl9pPr>
          </a:lstStyle>
          <a:p>
            <a:endParaRPr/>
          </a:p>
        </p:txBody>
      </p:sp>
      <p:sp>
        <p:nvSpPr>
          <p:cNvPr id="306" name="Google Shape;306;p37"/>
          <p:cNvSpPr txBox="1">
            <a:spLocks noGrp="1"/>
          </p:cNvSpPr>
          <p:nvPr>
            <p:ph type="body" idx="2"/>
          </p:nvPr>
        </p:nvSpPr>
        <p:spPr>
          <a:xfrm>
            <a:off x="502921" y="4164965"/>
            <a:ext cx="3657413" cy="1965960"/>
          </a:xfrm>
          <a:prstGeom prst="rect">
            <a:avLst/>
          </a:prstGeom>
          <a:noFill/>
          <a:ln>
            <a:noFill/>
          </a:ln>
        </p:spPr>
        <p:txBody>
          <a:bodyPr spcFirstLastPara="1" wrap="square" lIns="91425" tIns="45700" rIns="91425" bIns="45700" anchor="t" anchorCtr="0">
            <a:normAutofit/>
          </a:bodyPr>
          <a:lstStyle>
            <a:lvl1pPr marL="457200" lvl="0" indent="-323850" algn="l">
              <a:lnSpc>
                <a:spcPct val="100000"/>
              </a:lnSpc>
              <a:spcBef>
                <a:spcPts val="2000"/>
              </a:spcBef>
              <a:spcAft>
                <a:spcPts val="0"/>
              </a:spcAft>
              <a:buSzPts val="1500"/>
              <a:buChar char="■"/>
              <a:defRPr sz="1350"/>
            </a:lvl1pPr>
            <a:lvl2pPr marL="914400" lvl="1" indent="-314325" algn="l">
              <a:lnSpc>
                <a:spcPct val="100000"/>
              </a:lnSpc>
              <a:spcBef>
                <a:spcPts val="600"/>
              </a:spcBef>
              <a:spcAft>
                <a:spcPts val="0"/>
              </a:spcAft>
              <a:buSzPts val="1350"/>
              <a:buChar char="■"/>
              <a:defRPr sz="1350"/>
            </a:lvl2pPr>
            <a:lvl3pPr marL="1371600" lvl="2" indent="-314325" algn="l">
              <a:lnSpc>
                <a:spcPct val="100000"/>
              </a:lnSpc>
              <a:spcBef>
                <a:spcPts val="600"/>
              </a:spcBef>
              <a:spcAft>
                <a:spcPts val="0"/>
              </a:spcAft>
              <a:buSzPts val="1350"/>
              <a:buChar char="■"/>
              <a:defRPr sz="1350"/>
            </a:lvl3pPr>
            <a:lvl4pPr marL="1828800" lvl="3" indent="-314325" algn="l">
              <a:lnSpc>
                <a:spcPct val="100000"/>
              </a:lnSpc>
              <a:spcBef>
                <a:spcPts val="600"/>
              </a:spcBef>
              <a:spcAft>
                <a:spcPts val="0"/>
              </a:spcAft>
              <a:buSzPts val="1350"/>
              <a:buChar char="■"/>
              <a:defRPr sz="1350"/>
            </a:lvl4pPr>
            <a:lvl5pPr marL="2286000" lvl="4" indent="-314325" algn="l">
              <a:lnSpc>
                <a:spcPct val="100000"/>
              </a:lnSpc>
              <a:spcBef>
                <a:spcPts val="600"/>
              </a:spcBef>
              <a:spcAft>
                <a:spcPts val="0"/>
              </a:spcAft>
              <a:buSzPts val="1350"/>
              <a:buChar char="■"/>
              <a:defRPr sz="1350"/>
            </a:lvl5pPr>
            <a:lvl6pPr marL="2743200" lvl="5" indent="-314325" algn="l">
              <a:lnSpc>
                <a:spcPct val="100000"/>
              </a:lnSpc>
              <a:spcBef>
                <a:spcPts val="360"/>
              </a:spcBef>
              <a:spcAft>
                <a:spcPts val="0"/>
              </a:spcAft>
              <a:buSzPts val="1350"/>
              <a:buChar char="■"/>
              <a:defRPr sz="1350"/>
            </a:lvl6pPr>
            <a:lvl7pPr marL="3200400" lvl="6" indent="-314325" algn="l">
              <a:lnSpc>
                <a:spcPct val="100000"/>
              </a:lnSpc>
              <a:spcBef>
                <a:spcPts val="360"/>
              </a:spcBef>
              <a:spcAft>
                <a:spcPts val="0"/>
              </a:spcAft>
              <a:buSzPts val="1350"/>
              <a:buChar char="■"/>
              <a:defRPr sz="1350"/>
            </a:lvl7pPr>
            <a:lvl8pPr marL="3657600" lvl="7" indent="-314325" algn="l">
              <a:lnSpc>
                <a:spcPct val="100000"/>
              </a:lnSpc>
              <a:spcBef>
                <a:spcPts val="360"/>
              </a:spcBef>
              <a:spcAft>
                <a:spcPts val="0"/>
              </a:spcAft>
              <a:buSzPts val="1350"/>
              <a:buChar char="■"/>
              <a:defRPr sz="1350"/>
            </a:lvl8pPr>
            <a:lvl9pPr marL="4114800" lvl="8" indent="-314325" algn="l">
              <a:lnSpc>
                <a:spcPct val="100000"/>
              </a:lnSpc>
              <a:spcBef>
                <a:spcPts val="360"/>
              </a:spcBef>
              <a:spcAft>
                <a:spcPts val="0"/>
              </a:spcAft>
              <a:buSzPts val="1350"/>
              <a:buChar char="■"/>
              <a:defRPr sz="1350"/>
            </a:lvl9pPr>
          </a:lstStyle>
          <a:p>
            <a:endParaRPr/>
          </a:p>
        </p:txBody>
      </p:sp>
      <p:sp>
        <p:nvSpPr>
          <p:cNvPr id="307" name="Google Shape;307;p37"/>
          <p:cNvSpPr txBox="1">
            <a:spLocks noGrp="1"/>
          </p:cNvSpPr>
          <p:nvPr>
            <p:ph type="body" idx="3"/>
          </p:nvPr>
        </p:nvSpPr>
        <p:spPr>
          <a:xfrm>
            <a:off x="4410075" y="1985963"/>
            <a:ext cx="3657600" cy="1965960"/>
          </a:xfrm>
          <a:prstGeom prst="rect">
            <a:avLst/>
          </a:prstGeom>
          <a:noFill/>
          <a:ln>
            <a:noFill/>
          </a:ln>
        </p:spPr>
        <p:txBody>
          <a:bodyPr spcFirstLastPara="1" wrap="square" lIns="91425" tIns="45700" rIns="91425" bIns="45700" anchor="t" anchorCtr="0">
            <a:normAutofit/>
          </a:bodyPr>
          <a:lstStyle>
            <a:lvl1pPr marL="457200" lvl="0" indent="-323850" algn="l">
              <a:lnSpc>
                <a:spcPct val="100000"/>
              </a:lnSpc>
              <a:spcBef>
                <a:spcPts val="2000"/>
              </a:spcBef>
              <a:spcAft>
                <a:spcPts val="0"/>
              </a:spcAft>
              <a:buSzPts val="1500"/>
              <a:buChar char="■"/>
              <a:defRPr sz="1350"/>
            </a:lvl1pPr>
            <a:lvl2pPr marL="914400" lvl="1" indent="-314325" algn="l">
              <a:lnSpc>
                <a:spcPct val="100000"/>
              </a:lnSpc>
              <a:spcBef>
                <a:spcPts val="600"/>
              </a:spcBef>
              <a:spcAft>
                <a:spcPts val="0"/>
              </a:spcAft>
              <a:buSzPts val="1350"/>
              <a:buChar char="■"/>
              <a:defRPr sz="1350"/>
            </a:lvl2pPr>
            <a:lvl3pPr marL="1371600" lvl="2" indent="-314325" algn="l">
              <a:lnSpc>
                <a:spcPct val="100000"/>
              </a:lnSpc>
              <a:spcBef>
                <a:spcPts val="600"/>
              </a:spcBef>
              <a:spcAft>
                <a:spcPts val="0"/>
              </a:spcAft>
              <a:buSzPts val="1350"/>
              <a:buChar char="■"/>
              <a:defRPr sz="1350"/>
            </a:lvl3pPr>
            <a:lvl4pPr marL="1828800" lvl="3" indent="-314325" algn="l">
              <a:lnSpc>
                <a:spcPct val="100000"/>
              </a:lnSpc>
              <a:spcBef>
                <a:spcPts val="600"/>
              </a:spcBef>
              <a:spcAft>
                <a:spcPts val="0"/>
              </a:spcAft>
              <a:buSzPts val="1350"/>
              <a:buChar char="■"/>
              <a:defRPr sz="1350"/>
            </a:lvl4pPr>
            <a:lvl5pPr marL="2286000" lvl="4" indent="-314325" algn="l">
              <a:lnSpc>
                <a:spcPct val="100000"/>
              </a:lnSpc>
              <a:spcBef>
                <a:spcPts val="600"/>
              </a:spcBef>
              <a:spcAft>
                <a:spcPts val="0"/>
              </a:spcAft>
              <a:buSzPts val="1350"/>
              <a:buChar char="■"/>
              <a:defRPr sz="1350"/>
            </a:lvl5pPr>
            <a:lvl6pPr marL="2743200" lvl="5" indent="-314325" algn="l">
              <a:lnSpc>
                <a:spcPct val="100000"/>
              </a:lnSpc>
              <a:spcBef>
                <a:spcPts val="360"/>
              </a:spcBef>
              <a:spcAft>
                <a:spcPts val="0"/>
              </a:spcAft>
              <a:buSzPts val="1350"/>
              <a:buChar char="■"/>
              <a:defRPr sz="1350"/>
            </a:lvl6pPr>
            <a:lvl7pPr marL="3200400" lvl="6" indent="-314325" algn="l">
              <a:lnSpc>
                <a:spcPct val="100000"/>
              </a:lnSpc>
              <a:spcBef>
                <a:spcPts val="360"/>
              </a:spcBef>
              <a:spcAft>
                <a:spcPts val="0"/>
              </a:spcAft>
              <a:buSzPts val="1350"/>
              <a:buChar char="■"/>
              <a:defRPr sz="1350"/>
            </a:lvl7pPr>
            <a:lvl8pPr marL="3657600" lvl="7" indent="-314325" algn="l">
              <a:lnSpc>
                <a:spcPct val="100000"/>
              </a:lnSpc>
              <a:spcBef>
                <a:spcPts val="360"/>
              </a:spcBef>
              <a:spcAft>
                <a:spcPts val="0"/>
              </a:spcAft>
              <a:buSzPts val="1350"/>
              <a:buChar char="■"/>
              <a:defRPr sz="1350"/>
            </a:lvl8pPr>
            <a:lvl9pPr marL="4114800" lvl="8" indent="-314325" algn="l">
              <a:lnSpc>
                <a:spcPct val="100000"/>
              </a:lnSpc>
              <a:spcBef>
                <a:spcPts val="360"/>
              </a:spcBef>
              <a:spcAft>
                <a:spcPts val="0"/>
              </a:spcAft>
              <a:buSzPts val="1350"/>
              <a:buChar char="■"/>
              <a:defRPr sz="1350"/>
            </a:lvl9pPr>
          </a:lstStyle>
          <a:p>
            <a:endParaRPr/>
          </a:p>
        </p:txBody>
      </p:sp>
      <p:sp>
        <p:nvSpPr>
          <p:cNvPr id="308" name="Google Shape;308;p37"/>
          <p:cNvSpPr txBox="1">
            <a:spLocks noGrp="1"/>
          </p:cNvSpPr>
          <p:nvPr>
            <p:ph type="body" idx="4"/>
          </p:nvPr>
        </p:nvSpPr>
        <p:spPr>
          <a:xfrm>
            <a:off x="4410075" y="4169664"/>
            <a:ext cx="3657600" cy="1965960"/>
          </a:xfrm>
          <a:prstGeom prst="rect">
            <a:avLst/>
          </a:prstGeom>
          <a:noFill/>
          <a:ln>
            <a:noFill/>
          </a:ln>
        </p:spPr>
        <p:txBody>
          <a:bodyPr spcFirstLastPara="1" wrap="square" lIns="91425" tIns="45700" rIns="91425" bIns="45700" anchor="t" anchorCtr="0">
            <a:normAutofit/>
          </a:bodyPr>
          <a:lstStyle>
            <a:lvl1pPr marL="457200" lvl="0" indent="-323850" algn="l">
              <a:lnSpc>
                <a:spcPct val="100000"/>
              </a:lnSpc>
              <a:spcBef>
                <a:spcPts val="2000"/>
              </a:spcBef>
              <a:spcAft>
                <a:spcPts val="0"/>
              </a:spcAft>
              <a:buSzPts val="1500"/>
              <a:buChar char="■"/>
              <a:defRPr sz="1350"/>
            </a:lvl1pPr>
            <a:lvl2pPr marL="914400" lvl="1" indent="-314325" algn="l">
              <a:lnSpc>
                <a:spcPct val="100000"/>
              </a:lnSpc>
              <a:spcBef>
                <a:spcPts val="600"/>
              </a:spcBef>
              <a:spcAft>
                <a:spcPts val="0"/>
              </a:spcAft>
              <a:buSzPts val="1350"/>
              <a:buChar char="■"/>
              <a:defRPr sz="1350"/>
            </a:lvl2pPr>
            <a:lvl3pPr marL="1371600" lvl="2" indent="-314325" algn="l">
              <a:lnSpc>
                <a:spcPct val="100000"/>
              </a:lnSpc>
              <a:spcBef>
                <a:spcPts val="600"/>
              </a:spcBef>
              <a:spcAft>
                <a:spcPts val="0"/>
              </a:spcAft>
              <a:buSzPts val="1350"/>
              <a:buChar char="■"/>
              <a:defRPr sz="1350"/>
            </a:lvl3pPr>
            <a:lvl4pPr marL="1828800" lvl="3" indent="-314325" algn="l">
              <a:lnSpc>
                <a:spcPct val="100000"/>
              </a:lnSpc>
              <a:spcBef>
                <a:spcPts val="600"/>
              </a:spcBef>
              <a:spcAft>
                <a:spcPts val="0"/>
              </a:spcAft>
              <a:buSzPts val="1350"/>
              <a:buChar char="■"/>
              <a:defRPr sz="1350"/>
            </a:lvl4pPr>
            <a:lvl5pPr marL="2286000" lvl="4" indent="-314325" algn="l">
              <a:lnSpc>
                <a:spcPct val="100000"/>
              </a:lnSpc>
              <a:spcBef>
                <a:spcPts val="600"/>
              </a:spcBef>
              <a:spcAft>
                <a:spcPts val="0"/>
              </a:spcAft>
              <a:buSzPts val="1350"/>
              <a:buChar char="■"/>
              <a:defRPr sz="1350"/>
            </a:lvl5pPr>
            <a:lvl6pPr marL="2743200" lvl="5" indent="-314325" algn="l">
              <a:lnSpc>
                <a:spcPct val="100000"/>
              </a:lnSpc>
              <a:spcBef>
                <a:spcPts val="360"/>
              </a:spcBef>
              <a:spcAft>
                <a:spcPts val="0"/>
              </a:spcAft>
              <a:buSzPts val="1350"/>
              <a:buChar char="■"/>
              <a:defRPr sz="1350"/>
            </a:lvl6pPr>
            <a:lvl7pPr marL="3200400" lvl="6" indent="-314325" algn="l">
              <a:lnSpc>
                <a:spcPct val="100000"/>
              </a:lnSpc>
              <a:spcBef>
                <a:spcPts val="360"/>
              </a:spcBef>
              <a:spcAft>
                <a:spcPts val="0"/>
              </a:spcAft>
              <a:buSzPts val="1350"/>
              <a:buChar char="■"/>
              <a:defRPr sz="1350"/>
            </a:lvl7pPr>
            <a:lvl8pPr marL="3657600" lvl="7" indent="-314325" algn="l">
              <a:lnSpc>
                <a:spcPct val="100000"/>
              </a:lnSpc>
              <a:spcBef>
                <a:spcPts val="360"/>
              </a:spcBef>
              <a:spcAft>
                <a:spcPts val="0"/>
              </a:spcAft>
              <a:buSzPts val="1350"/>
              <a:buChar char="■"/>
              <a:defRPr sz="1350"/>
            </a:lvl8pPr>
            <a:lvl9pPr marL="4114800" lvl="8" indent="-314325" algn="l">
              <a:lnSpc>
                <a:spcPct val="100000"/>
              </a:lnSpc>
              <a:spcBef>
                <a:spcPts val="360"/>
              </a:spcBef>
              <a:spcAft>
                <a:spcPts val="0"/>
              </a:spcAft>
              <a:buSzPts val="1350"/>
              <a:buChar char="■"/>
              <a:defRPr sz="135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4_4 Content">
  <p:cSld name="4_4 Content">
    <p:spTree>
      <p:nvGrpSpPr>
        <p:cNvPr id="1" name="Shape 309"/>
        <p:cNvGrpSpPr/>
        <p:nvPr/>
      </p:nvGrpSpPr>
      <p:grpSpPr>
        <a:xfrm>
          <a:off x="0" y="0"/>
          <a:ext cx="0" cy="0"/>
          <a:chOff x="0" y="0"/>
          <a:chExt cx="0" cy="0"/>
        </a:xfrm>
      </p:grpSpPr>
      <p:sp>
        <p:nvSpPr>
          <p:cNvPr id="310" name="Google Shape;310;p39"/>
          <p:cNvSpPr txBox="1">
            <a:spLocks noGrp="1"/>
          </p:cNvSpPr>
          <p:nvPr>
            <p:ph type="title"/>
          </p:nvPr>
        </p:nvSpPr>
        <p:spPr>
          <a:xfrm>
            <a:off x="498474" y="484094"/>
            <a:ext cx="7556400" cy="1116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1" name="Google Shape;311;p39"/>
          <p:cNvSpPr txBox="1">
            <a:spLocks noGrp="1"/>
          </p:cNvSpPr>
          <p:nvPr>
            <p:ph type="dt" idx="10"/>
          </p:nvPr>
        </p:nvSpPr>
        <p:spPr>
          <a:xfrm>
            <a:off x="6795247" y="6423585"/>
            <a:ext cx="21336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2" name="Google Shape;312;p39"/>
          <p:cNvSpPr txBox="1">
            <a:spLocks noGrp="1"/>
          </p:cNvSpPr>
          <p:nvPr>
            <p:ph type="ftr" idx="11"/>
          </p:nvPr>
        </p:nvSpPr>
        <p:spPr>
          <a:xfrm>
            <a:off x="201706" y="6423585"/>
            <a:ext cx="61230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3" name="Google Shape;313;p39"/>
          <p:cNvSpPr txBox="1">
            <a:spLocks noGrp="1"/>
          </p:cNvSpPr>
          <p:nvPr>
            <p:ph type="sldNum" idx="12"/>
          </p:nvPr>
        </p:nvSpPr>
        <p:spPr>
          <a:xfrm>
            <a:off x="8305800" y="242234"/>
            <a:ext cx="554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a:lvl1pPr>
            <a:lvl2pPr marL="0" marR="0" lvl="1" indent="0" algn="r">
              <a:lnSpc>
                <a:spcPct val="100000"/>
              </a:lnSpc>
              <a:spcBef>
                <a:spcPts val="0"/>
              </a:spcBef>
              <a:spcAft>
                <a:spcPts val="0"/>
              </a:spcAft>
              <a:buClr>
                <a:srgbClr val="000000"/>
              </a:buClr>
              <a:buSzPts val="1400"/>
              <a:buFont typeface="Arial"/>
              <a:buNone/>
              <a:defRPr/>
            </a:lvl2pPr>
            <a:lvl3pPr marL="0" marR="0" lvl="2" indent="0" algn="r">
              <a:lnSpc>
                <a:spcPct val="100000"/>
              </a:lnSpc>
              <a:spcBef>
                <a:spcPts val="0"/>
              </a:spcBef>
              <a:spcAft>
                <a:spcPts val="0"/>
              </a:spcAft>
              <a:buClr>
                <a:srgbClr val="000000"/>
              </a:buClr>
              <a:buSzPts val="1400"/>
              <a:buFont typeface="Arial"/>
              <a:buNone/>
              <a:defRPr/>
            </a:lvl3pPr>
            <a:lvl4pPr marL="0" marR="0" lvl="3" indent="0" algn="r">
              <a:lnSpc>
                <a:spcPct val="100000"/>
              </a:lnSpc>
              <a:spcBef>
                <a:spcPts val="0"/>
              </a:spcBef>
              <a:spcAft>
                <a:spcPts val="0"/>
              </a:spcAft>
              <a:buClr>
                <a:srgbClr val="000000"/>
              </a:buClr>
              <a:buSzPts val="1400"/>
              <a:buFont typeface="Arial"/>
              <a:buNone/>
              <a:defRPr/>
            </a:lvl4pPr>
            <a:lvl5pPr marL="0" marR="0" lvl="4" indent="0" algn="r">
              <a:lnSpc>
                <a:spcPct val="100000"/>
              </a:lnSpc>
              <a:spcBef>
                <a:spcPts val="0"/>
              </a:spcBef>
              <a:spcAft>
                <a:spcPts val="0"/>
              </a:spcAft>
              <a:buClr>
                <a:srgbClr val="000000"/>
              </a:buClr>
              <a:buSzPts val="1400"/>
              <a:buFont typeface="Arial"/>
              <a:buNone/>
              <a:defRPr/>
            </a:lvl5pPr>
            <a:lvl6pPr marL="0" marR="0" lvl="5" indent="0" algn="r">
              <a:lnSpc>
                <a:spcPct val="100000"/>
              </a:lnSpc>
              <a:spcBef>
                <a:spcPts val="0"/>
              </a:spcBef>
              <a:spcAft>
                <a:spcPts val="0"/>
              </a:spcAft>
              <a:buClr>
                <a:srgbClr val="000000"/>
              </a:buClr>
              <a:buSzPts val="1400"/>
              <a:buFont typeface="Arial"/>
              <a:buNone/>
              <a:defRPr/>
            </a:lvl6pPr>
            <a:lvl7pPr marL="0" marR="0" lvl="6" indent="0" algn="r">
              <a:lnSpc>
                <a:spcPct val="100000"/>
              </a:lnSpc>
              <a:spcBef>
                <a:spcPts val="0"/>
              </a:spcBef>
              <a:spcAft>
                <a:spcPts val="0"/>
              </a:spcAft>
              <a:buClr>
                <a:srgbClr val="000000"/>
              </a:buClr>
              <a:buSzPts val="1400"/>
              <a:buFont typeface="Arial"/>
              <a:buNone/>
              <a:defRPr/>
            </a:lvl7pPr>
            <a:lvl8pPr marL="0" marR="0" lvl="7" indent="0" algn="r">
              <a:lnSpc>
                <a:spcPct val="100000"/>
              </a:lnSpc>
              <a:spcBef>
                <a:spcPts val="0"/>
              </a:spcBef>
              <a:spcAft>
                <a:spcPts val="0"/>
              </a:spcAft>
              <a:buClr>
                <a:srgbClr val="000000"/>
              </a:buClr>
              <a:buSzPts val="1400"/>
              <a:buFont typeface="Arial"/>
              <a:buNone/>
              <a:defRPr/>
            </a:lvl8pPr>
            <a:lvl9pPr marL="0" marR="0" lvl="8" indent="0" algn="r">
              <a:lnSpc>
                <a:spcPct val="100000"/>
              </a:lnSpc>
              <a:spcBef>
                <a:spcPts val="0"/>
              </a:spcBef>
              <a:spcAft>
                <a:spcPts val="0"/>
              </a:spcAft>
              <a:buClr>
                <a:srgbClr val="000000"/>
              </a:buClr>
              <a:buSzPts val="1400"/>
              <a:buFont typeface="Arial"/>
              <a:buNone/>
              <a:defRPr/>
            </a:lvl9pPr>
          </a:lstStyle>
          <a:p>
            <a:pPr marL="0" lvl="0" indent="0" algn="r" rtl="0">
              <a:spcBef>
                <a:spcPts val="0"/>
              </a:spcBef>
              <a:spcAft>
                <a:spcPts val="0"/>
              </a:spcAft>
              <a:buNone/>
            </a:pPr>
            <a:fld id="{00000000-1234-1234-1234-123412341234}" type="slidenum">
              <a:rPr lang="en-US"/>
              <a:t>‹#›</a:t>
            </a:fld>
            <a:endParaRPr/>
          </a:p>
        </p:txBody>
      </p:sp>
      <p:sp>
        <p:nvSpPr>
          <p:cNvPr id="314" name="Google Shape;314;p39"/>
          <p:cNvSpPr txBox="1">
            <a:spLocks noGrp="1"/>
          </p:cNvSpPr>
          <p:nvPr>
            <p:ph type="body" idx="1"/>
          </p:nvPr>
        </p:nvSpPr>
        <p:spPr>
          <a:xfrm>
            <a:off x="502921" y="1985963"/>
            <a:ext cx="3657413" cy="1965960"/>
          </a:xfrm>
          <a:prstGeom prst="rect">
            <a:avLst/>
          </a:prstGeom>
          <a:noFill/>
          <a:ln>
            <a:noFill/>
          </a:ln>
        </p:spPr>
        <p:txBody>
          <a:bodyPr spcFirstLastPara="1" wrap="square" lIns="91425" tIns="45700" rIns="91425" bIns="45700" anchor="t" anchorCtr="0">
            <a:normAutofit/>
          </a:bodyPr>
          <a:lstStyle>
            <a:lvl1pPr marL="457200" lvl="0" indent="-323850" algn="l">
              <a:lnSpc>
                <a:spcPct val="100000"/>
              </a:lnSpc>
              <a:spcBef>
                <a:spcPts val="2000"/>
              </a:spcBef>
              <a:spcAft>
                <a:spcPts val="0"/>
              </a:spcAft>
              <a:buSzPts val="1500"/>
              <a:buChar char="■"/>
              <a:defRPr sz="1350"/>
            </a:lvl1pPr>
            <a:lvl2pPr marL="914400" lvl="1" indent="-314325" algn="l">
              <a:lnSpc>
                <a:spcPct val="100000"/>
              </a:lnSpc>
              <a:spcBef>
                <a:spcPts val="600"/>
              </a:spcBef>
              <a:spcAft>
                <a:spcPts val="0"/>
              </a:spcAft>
              <a:buSzPts val="1350"/>
              <a:buChar char="■"/>
              <a:defRPr sz="1350"/>
            </a:lvl2pPr>
            <a:lvl3pPr marL="1371600" lvl="2" indent="-314325" algn="l">
              <a:lnSpc>
                <a:spcPct val="100000"/>
              </a:lnSpc>
              <a:spcBef>
                <a:spcPts val="600"/>
              </a:spcBef>
              <a:spcAft>
                <a:spcPts val="0"/>
              </a:spcAft>
              <a:buSzPts val="1350"/>
              <a:buChar char="■"/>
              <a:defRPr sz="1350"/>
            </a:lvl3pPr>
            <a:lvl4pPr marL="1828800" lvl="3" indent="-314325" algn="l">
              <a:lnSpc>
                <a:spcPct val="100000"/>
              </a:lnSpc>
              <a:spcBef>
                <a:spcPts val="600"/>
              </a:spcBef>
              <a:spcAft>
                <a:spcPts val="0"/>
              </a:spcAft>
              <a:buSzPts val="1350"/>
              <a:buChar char="■"/>
              <a:defRPr sz="1350"/>
            </a:lvl4pPr>
            <a:lvl5pPr marL="2286000" lvl="4" indent="-314325" algn="l">
              <a:lnSpc>
                <a:spcPct val="100000"/>
              </a:lnSpc>
              <a:spcBef>
                <a:spcPts val="600"/>
              </a:spcBef>
              <a:spcAft>
                <a:spcPts val="0"/>
              </a:spcAft>
              <a:buSzPts val="1350"/>
              <a:buChar char="■"/>
              <a:defRPr sz="1350"/>
            </a:lvl5pPr>
            <a:lvl6pPr marL="2743200" lvl="5" indent="-314325" algn="l">
              <a:lnSpc>
                <a:spcPct val="100000"/>
              </a:lnSpc>
              <a:spcBef>
                <a:spcPts val="360"/>
              </a:spcBef>
              <a:spcAft>
                <a:spcPts val="0"/>
              </a:spcAft>
              <a:buSzPts val="1350"/>
              <a:buChar char="■"/>
              <a:defRPr sz="1350"/>
            </a:lvl6pPr>
            <a:lvl7pPr marL="3200400" lvl="6" indent="-314325" algn="l">
              <a:lnSpc>
                <a:spcPct val="100000"/>
              </a:lnSpc>
              <a:spcBef>
                <a:spcPts val="360"/>
              </a:spcBef>
              <a:spcAft>
                <a:spcPts val="0"/>
              </a:spcAft>
              <a:buSzPts val="1350"/>
              <a:buChar char="■"/>
              <a:defRPr sz="1350"/>
            </a:lvl7pPr>
            <a:lvl8pPr marL="3657600" lvl="7" indent="-314325" algn="l">
              <a:lnSpc>
                <a:spcPct val="100000"/>
              </a:lnSpc>
              <a:spcBef>
                <a:spcPts val="360"/>
              </a:spcBef>
              <a:spcAft>
                <a:spcPts val="0"/>
              </a:spcAft>
              <a:buSzPts val="1350"/>
              <a:buChar char="■"/>
              <a:defRPr sz="1350"/>
            </a:lvl8pPr>
            <a:lvl9pPr marL="4114800" lvl="8" indent="-314325" algn="l">
              <a:lnSpc>
                <a:spcPct val="100000"/>
              </a:lnSpc>
              <a:spcBef>
                <a:spcPts val="360"/>
              </a:spcBef>
              <a:spcAft>
                <a:spcPts val="0"/>
              </a:spcAft>
              <a:buSzPts val="1350"/>
              <a:buChar char="■"/>
              <a:defRPr sz="1350"/>
            </a:lvl9pPr>
          </a:lstStyle>
          <a:p>
            <a:endParaRPr/>
          </a:p>
        </p:txBody>
      </p:sp>
      <p:sp>
        <p:nvSpPr>
          <p:cNvPr id="315" name="Google Shape;315;p39"/>
          <p:cNvSpPr txBox="1">
            <a:spLocks noGrp="1"/>
          </p:cNvSpPr>
          <p:nvPr>
            <p:ph type="body" idx="2"/>
          </p:nvPr>
        </p:nvSpPr>
        <p:spPr>
          <a:xfrm>
            <a:off x="502921" y="4164965"/>
            <a:ext cx="3657413" cy="1965960"/>
          </a:xfrm>
          <a:prstGeom prst="rect">
            <a:avLst/>
          </a:prstGeom>
          <a:noFill/>
          <a:ln>
            <a:noFill/>
          </a:ln>
        </p:spPr>
        <p:txBody>
          <a:bodyPr spcFirstLastPara="1" wrap="square" lIns="91425" tIns="45700" rIns="91425" bIns="45700" anchor="t" anchorCtr="0">
            <a:normAutofit/>
          </a:bodyPr>
          <a:lstStyle>
            <a:lvl1pPr marL="457200" lvl="0" indent="-323850" algn="l">
              <a:lnSpc>
                <a:spcPct val="100000"/>
              </a:lnSpc>
              <a:spcBef>
                <a:spcPts val="2000"/>
              </a:spcBef>
              <a:spcAft>
                <a:spcPts val="0"/>
              </a:spcAft>
              <a:buSzPts val="1500"/>
              <a:buChar char="■"/>
              <a:defRPr sz="1350"/>
            </a:lvl1pPr>
            <a:lvl2pPr marL="914400" lvl="1" indent="-314325" algn="l">
              <a:lnSpc>
                <a:spcPct val="100000"/>
              </a:lnSpc>
              <a:spcBef>
                <a:spcPts val="600"/>
              </a:spcBef>
              <a:spcAft>
                <a:spcPts val="0"/>
              </a:spcAft>
              <a:buSzPts val="1350"/>
              <a:buChar char="■"/>
              <a:defRPr sz="1350"/>
            </a:lvl2pPr>
            <a:lvl3pPr marL="1371600" lvl="2" indent="-314325" algn="l">
              <a:lnSpc>
                <a:spcPct val="100000"/>
              </a:lnSpc>
              <a:spcBef>
                <a:spcPts val="600"/>
              </a:spcBef>
              <a:spcAft>
                <a:spcPts val="0"/>
              </a:spcAft>
              <a:buSzPts val="1350"/>
              <a:buChar char="■"/>
              <a:defRPr sz="1350"/>
            </a:lvl3pPr>
            <a:lvl4pPr marL="1828800" lvl="3" indent="-314325" algn="l">
              <a:lnSpc>
                <a:spcPct val="100000"/>
              </a:lnSpc>
              <a:spcBef>
                <a:spcPts val="600"/>
              </a:spcBef>
              <a:spcAft>
                <a:spcPts val="0"/>
              </a:spcAft>
              <a:buSzPts val="1350"/>
              <a:buChar char="■"/>
              <a:defRPr sz="1350"/>
            </a:lvl4pPr>
            <a:lvl5pPr marL="2286000" lvl="4" indent="-314325" algn="l">
              <a:lnSpc>
                <a:spcPct val="100000"/>
              </a:lnSpc>
              <a:spcBef>
                <a:spcPts val="600"/>
              </a:spcBef>
              <a:spcAft>
                <a:spcPts val="0"/>
              </a:spcAft>
              <a:buSzPts val="1350"/>
              <a:buChar char="■"/>
              <a:defRPr sz="1350"/>
            </a:lvl5pPr>
            <a:lvl6pPr marL="2743200" lvl="5" indent="-314325" algn="l">
              <a:lnSpc>
                <a:spcPct val="100000"/>
              </a:lnSpc>
              <a:spcBef>
                <a:spcPts val="360"/>
              </a:spcBef>
              <a:spcAft>
                <a:spcPts val="0"/>
              </a:spcAft>
              <a:buSzPts val="1350"/>
              <a:buChar char="■"/>
              <a:defRPr sz="1350"/>
            </a:lvl6pPr>
            <a:lvl7pPr marL="3200400" lvl="6" indent="-314325" algn="l">
              <a:lnSpc>
                <a:spcPct val="100000"/>
              </a:lnSpc>
              <a:spcBef>
                <a:spcPts val="360"/>
              </a:spcBef>
              <a:spcAft>
                <a:spcPts val="0"/>
              </a:spcAft>
              <a:buSzPts val="1350"/>
              <a:buChar char="■"/>
              <a:defRPr sz="1350"/>
            </a:lvl7pPr>
            <a:lvl8pPr marL="3657600" lvl="7" indent="-314325" algn="l">
              <a:lnSpc>
                <a:spcPct val="100000"/>
              </a:lnSpc>
              <a:spcBef>
                <a:spcPts val="360"/>
              </a:spcBef>
              <a:spcAft>
                <a:spcPts val="0"/>
              </a:spcAft>
              <a:buSzPts val="1350"/>
              <a:buChar char="■"/>
              <a:defRPr sz="1350"/>
            </a:lvl8pPr>
            <a:lvl9pPr marL="4114800" lvl="8" indent="-314325" algn="l">
              <a:lnSpc>
                <a:spcPct val="100000"/>
              </a:lnSpc>
              <a:spcBef>
                <a:spcPts val="360"/>
              </a:spcBef>
              <a:spcAft>
                <a:spcPts val="0"/>
              </a:spcAft>
              <a:buSzPts val="1350"/>
              <a:buChar char="■"/>
              <a:defRPr sz="1350"/>
            </a:lvl9pPr>
          </a:lstStyle>
          <a:p>
            <a:endParaRPr/>
          </a:p>
        </p:txBody>
      </p:sp>
      <p:sp>
        <p:nvSpPr>
          <p:cNvPr id="316" name="Google Shape;316;p39"/>
          <p:cNvSpPr txBox="1">
            <a:spLocks noGrp="1"/>
          </p:cNvSpPr>
          <p:nvPr>
            <p:ph type="body" idx="3"/>
          </p:nvPr>
        </p:nvSpPr>
        <p:spPr>
          <a:xfrm>
            <a:off x="4410075" y="1985963"/>
            <a:ext cx="3657600" cy="1965960"/>
          </a:xfrm>
          <a:prstGeom prst="rect">
            <a:avLst/>
          </a:prstGeom>
          <a:noFill/>
          <a:ln>
            <a:noFill/>
          </a:ln>
        </p:spPr>
        <p:txBody>
          <a:bodyPr spcFirstLastPara="1" wrap="square" lIns="91425" tIns="45700" rIns="91425" bIns="45700" anchor="t" anchorCtr="0">
            <a:normAutofit/>
          </a:bodyPr>
          <a:lstStyle>
            <a:lvl1pPr marL="457200" lvl="0" indent="-323850" algn="l">
              <a:lnSpc>
                <a:spcPct val="100000"/>
              </a:lnSpc>
              <a:spcBef>
                <a:spcPts val="2000"/>
              </a:spcBef>
              <a:spcAft>
                <a:spcPts val="0"/>
              </a:spcAft>
              <a:buSzPts val="1500"/>
              <a:buChar char="■"/>
              <a:defRPr sz="1350"/>
            </a:lvl1pPr>
            <a:lvl2pPr marL="914400" lvl="1" indent="-314325" algn="l">
              <a:lnSpc>
                <a:spcPct val="100000"/>
              </a:lnSpc>
              <a:spcBef>
                <a:spcPts val="600"/>
              </a:spcBef>
              <a:spcAft>
                <a:spcPts val="0"/>
              </a:spcAft>
              <a:buSzPts val="1350"/>
              <a:buChar char="■"/>
              <a:defRPr sz="1350"/>
            </a:lvl2pPr>
            <a:lvl3pPr marL="1371600" lvl="2" indent="-314325" algn="l">
              <a:lnSpc>
                <a:spcPct val="100000"/>
              </a:lnSpc>
              <a:spcBef>
                <a:spcPts val="600"/>
              </a:spcBef>
              <a:spcAft>
                <a:spcPts val="0"/>
              </a:spcAft>
              <a:buSzPts val="1350"/>
              <a:buChar char="■"/>
              <a:defRPr sz="1350"/>
            </a:lvl3pPr>
            <a:lvl4pPr marL="1828800" lvl="3" indent="-314325" algn="l">
              <a:lnSpc>
                <a:spcPct val="100000"/>
              </a:lnSpc>
              <a:spcBef>
                <a:spcPts val="600"/>
              </a:spcBef>
              <a:spcAft>
                <a:spcPts val="0"/>
              </a:spcAft>
              <a:buSzPts val="1350"/>
              <a:buChar char="■"/>
              <a:defRPr sz="1350"/>
            </a:lvl4pPr>
            <a:lvl5pPr marL="2286000" lvl="4" indent="-314325" algn="l">
              <a:lnSpc>
                <a:spcPct val="100000"/>
              </a:lnSpc>
              <a:spcBef>
                <a:spcPts val="600"/>
              </a:spcBef>
              <a:spcAft>
                <a:spcPts val="0"/>
              </a:spcAft>
              <a:buSzPts val="1350"/>
              <a:buChar char="■"/>
              <a:defRPr sz="1350"/>
            </a:lvl5pPr>
            <a:lvl6pPr marL="2743200" lvl="5" indent="-314325" algn="l">
              <a:lnSpc>
                <a:spcPct val="100000"/>
              </a:lnSpc>
              <a:spcBef>
                <a:spcPts val="360"/>
              </a:spcBef>
              <a:spcAft>
                <a:spcPts val="0"/>
              </a:spcAft>
              <a:buSzPts val="1350"/>
              <a:buChar char="■"/>
              <a:defRPr sz="1350"/>
            </a:lvl6pPr>
            <a:lvl7pPr marL="3200400" lvl="6" indent="-314325" algn="l">
              <a:lnSpc>
                <a:spcPct val="100000"/>
              </a:lnSpc>
              <a:spcBef>
                <a:spcPts val="360"/>
              </a:spcBef>
              <a:spcAft>
                <a:spcPts val="0"/>
              </a:spcAft>
              <a:buSzPts val="1350"/>
              <a:buChar char="■"/>
              <a:defRPr sz="1350"/>
            </a:lvl7pPr>
            <a:lvl8pPr marL="3657600" lvl="7" indent="-314325" algn="l">
              <a:lnSpc>
                <a:spcPct val="100000"/>
              </a:lnSpc>
              <a:spcBef>
                <a:spcPts val="360"/>
              </a:spcBef>
              <a:spcAft>
                <a:spcPts val="0"/>
              </a:spcAft>
              <a:buSzPts val="1350"/>
              <a:buChar char="■"/>
              <a:defRPr sz="1350"/>
            </a:lvl8pPr>
            <a:lvl9pPr marL="4114800" lvl="8" indent="-314325" algn="l">
              <a:lnSpc>
                <a:spcPct val="100000"/>
              </a:lnSpc>
              <a:spcBef>
                <a:spcPts val="360"/>
              </a:spcBef>
              <a:spcAft>
                <a:spcPts val="0"/>
              </a:spcAft>
              <a:buSzPts val="1350"/>
              <a:buChar char="■"/>
              <a:defRPr sz="1350"/>
            </a:lvl9pPr>
          </a:lstStyle>
          <a:p>
            <a:endParaRPr/>
          </a:p>
        </p:txBody>
      </p:sp>
      <p:sp>
        <p:nvSpPr>
          <p:cNvPr id="317" name="Google Shape;317;p39"/>
          <p:cNvSpPr txBox="1">
            <a:spLocks noGrp="1"/>
          </p:cNvSpPr>
          <p:nvPr>
            <p:ph type="body" idx="4"/>
          </p:nvPr>
        </p:nvSpPr>
        <p:spPr>
          <a:xfrm>
            <a:off x="4410075" y="4169664"/>
            <a:ext cx="3657600" cy="1965960"/>
          </a:xfrm>
          <a:prstGeom prst="rect">
            <a:avLst/>
          </a:prstGeom>
          <a:noFill/>
          <a:ln>
            <a:noFill/>
          </a:ln>
        </p:spPr>
        <p:txBody>
          <a:bodyPr spcFirstLastPara="1" wrap="square" lIns="91425" tIns="45700" rIns="91425" bIns="45700" anchor="t" anchorCtr="0">
            <a:normAutofit/>
          </a:bodyPr>
          <a:lstStyle>
            <a:lvl1pPr marL="457200" lvl="0" indent="-323850" algn="l">
              <a:lnSpc>
                <a:spcPct val="100000"/>
              </a:lnSpc>
              <a:spcBef>
                <a:spcPts val="2000"/>
              </a:spcBef>
              <a:spcAft>
                <a:spcPts val="0"/>
              </a:spcAft>
              <a:buSzPts val="1500"/>
              <a:buChar char="■"/>
              <a:defRPr sz="1350"/>
            </a:lvl1pPr>
            <a:lvl2pPr marL="914400" lvl="1" indent="-314325" algn="l">
              <a:lnSpc>
                <a:spcPct val="100000"/>
              </a:lnSpc>
              <a:spcBef>
                <a:spcPts val="600"/>
              </a:spcBef>
              <a:spcAft>
                <a:spcPts val="0"/>
              </a:spcAft>
              <a:buSzPts val="1350"/>
              <a:buChar char="■"/>
              <a:defRPr sz="1350"/>
            </a:lvl2pPr>
            <a:lvl3pPr marL="1371600" lvl="2" indent="-314325" algn="l">
              <a:lnSpc>
                <a:spcPct val="100000"/>
              </a:lnSpc>
              <a:spcBef>
                <a:spcPts val="600"/>
              </a:spcBef>
              <a:spcAft>
                <a:spcPts val="0"/>
              </a:spcAft>
              <a:buSzPts val="1350"/>
              <a:buChar char="■"/>
              <a:defRPr sz="1350"/>
            </a:lvl3pPr>
            <a:lvl4pPr marL="1828800" lvl="3" indent="-314325" algn="l">
              <a:lnSpc>
                <a:spcPct val="100000"/>
              </a:lnSpc>
              <a:spcBef>
                <a:spcPts val="600"/>
              </a:spcBef>
              <a:spcAft>
                <a:spcPts val="0"/>
              </a:spcAft>
              <a:buSzPts val="1350"/>
              <a:buChar char="■"/>
              <a:defRPr sz="1350"/>
            </a:lvl4pPr>
            <a:lvl5pPr marL="2286000" lvl="4" indent="-314325" algn="l">
              <a:lnSpc>
                <a:spcPct val="100000"/>
              </a:lnSpc>
              <a:spcBef>
                <a:spcPts val="600"/>
              </a:spcBef>
              <a:spcAft>
                <a:spcPts val="0"/>
              </a:spcAft>
              <a:buSzPts val="1350"/>
              <a:buChar char="■"/>
              <a:defRPr sz="1350"/>
            </a:lvl5pPr>
            <a:lvl6pPr marL="2743200" lvl="5" indent="-314325" algn="l">
              <a:lnSpc>
                <a:spcPct val="100000"/>
              </a:lnSpc>
              <a:spcBef>
                <a:spcPts val="360"/>
              </a:spcBef>
              <a:spcAft>
                <a:spcPts val="0"/>
              </a:spcAft>
              <a:buSzPts val="1350"/>
              <a:buChar char="■"/>
              <a:defRPr sz="1350"/>
            </a:lvl6pPr>
            <a:lvl7pPr marL="3200400" lvl="6" indent="-314325" algn="l">
              <a:lnSpc>
                <a:spcPct val="100000"/>
              </a:lnSpc>
              <a:spcBef>
                <a:spcPts val="360"/>
              </a:spcBef>
              <a:spcAft>
                <a:spcPts val="0"/>
              </a:spcAft>
              <a:buSzPts val="1350"/>
              <a:buChar char="■"/>
              <a:defRPr sz="1350"/>
            </a:lvl7pPr>
            <a:lvl8pPr marL="3657600" lvl="7" indent="-314325" algn="l">
              <a:lnSpc>
                <a:spcPct val="100000"/>
              </a:lnSpc>
              <a:spcBef>
                <a:spcPts val="360"/>
              </a:spcBef>
              <a:spcAft>
                <a:spcPts val="0"/>
              </a:spcAft>
              <a:buSzPts val="1350"/>
              <a:buChar char="■"/>
              <a:defRPr sz="1350"/>
            </a:lvl8pPr>
            <a:lvl9pPr marL="4114800" lvl="8" indent="-314325" algn="l">
              <a:lnSpc>
                <a:spcPct val="100000"/>
              </a:lnSpc>
              <a:spcBef>
                <a:spcPts val="360"/>
              </a:spcBef>
              <a:spcAft>
                <a:spcPts val="0"/>
              </a:spcAft>
              <a:buSzPts val="1350"/>
              <a:buChar char="■"/>
              <a:defRPr sz="135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_4 Content">
  <p:cSld name="5_4 Content">
    <p:spTree>
      <p:nvGrpSpPr>
        <p:cNvPr id="1" name="Shape 318"/>
        <p:cNvGrpSpPr/>
        <p:nvPr/>
      </p:nvGrpSpPr>
      <p:grpSpPr>
        <a:xfrm>
          <a:off x="0" y="0"/>
          <a:ext cx="0" cy="0"/>
          <a:chOff x="0" y="0"/>
          <a:chExt cx="0" cy="0"/>
        </a:xfrm>
      </p:grpSpPr>
      <p:sp>
        <p:nvSpPr>
          <p:cNvPr id="319" name="Google Shape;319;p40"/>
          <p:cNvSpPr txBox="1">
            <a:spLocks noGrp="1"/>
          </p:cNvSpPr>
          <p:nvPr>
            <p:ph type="title"/>
          </p:nvPr>
        </p:nvSpPr>
        <p:spPr>
          <a:xfrm>
            <a:off x="498474" y="484094"/>
            <a:ext cx="7556400" cy="1116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0" name="Google Shape;320;p40"/>
          <p:cNvSpPr txBox="1">
            <a:spLocks noGrp="1"/>
          </p:cNvSpPr>
          <p:nvPr>
            <p:ph type="dt" idx="10"/>
          </p:nvPr>
        </p:nvSpPr>
        <p:spPr>
          <a:xfrm>
            <a:off x="6795247" y="6423585"/>
            <a:ext cx="21336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1" name="Google Shape;321;p40"/>
          <p:cNvSpPr txBox="1">
            <a:spLocks noGrp="1"/>
          </p:cNvSpPr>
          <p:nvPr>
            <p:ph type="ftr" idx="11"/>
          </p:nvPr>
        </p:nvSpPr>
        <p:spPr>
          <a:xfrm>
            <a:off x="201706" y="6423585"/>
            <a:ext cx="61230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2" name="Google Shape;322;p40"/>
          <p:cNvSpPr txBox="1">
            <a:spLocks noGrp="1"/>
          </p:cNvSpPr>
          <p:nvPr>
            <p:ph type="sldNum" idx="12"/>
          </p:nvPr>
        </p:nvSpPr>
        <p:spPr>
          <a:xfrm>
            <a:off x="8305800" y="242234"/>
            <a:ext cx="554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a:lvl1pPr>
            <a:lvl2pPr marL="0" marR="0" lvl="1" indent="0" algn="r">
              <a:lnSpc>
                <a:spcPct val="100000"/>
              </a:lnSpc>
              <a:spcBef>
                <a:spcPts val="0"/>
              </a:spcBef>
              <a:spcAft>
                <a:spcPts val="0"/>
              </a:spcAft>
              <a:buClr>
                <a:srgbClr val="000000"/>
              </a:buClr>
              <a:buSzPts val="1400"/>
              <a:buFont typeface="Arial"/>
              <a:buNone/>
              <a:defRPr/>
            </a:lvl2pPr>
            <a:lvl3pPr marL="0" marR="0" lvl="2" indent="0" algn="r">
              <a:lnSpc>
                <a:spcPct val="100000"/>
              </a:lnSpc>
              <a:spcBef>
                <a:spcPts val="0"/>
              </a:spcBef>
              <a:spcAft>
                <a:spcPts val="0"/>
              </a:spcAft>
              <a:buClr>
                <a:srgbClr val="000000"/>
              </a:buClr>
              <a:buSzPts val="1400"/>
              <a:buFont typeface="Arial"/>
              <a:buNone/>
              <a:defRPr/>
            </a:lvl3pPr>
            <a:lvl4pPr marL="0" marR="0" lvl="3" indent="0" algn="r">
              <a:lnSpc>
                <a:spcPct val="100000"/>
              </a:lnSpc>
              <a:spcBef>
                <a:spcPts val="0"/>
              </a:spcBef>
              <a:spcAft>
                <a:spcPts val="0"/>
              </a:spcAft>
              <a:buClr>
                <a:srgbClr val="000000"/>
              </a:buClr>
              <a:buSzPts val="1400"/>
              <a:buFont typeface="Arial"/>
              <a:buNone/>
              <a:defRPr/>
            </a:lvl4pPr>
            <a:lvl5pPr marL="0" marR="0" lvl="4" indent="0" algn="r">
              <a:lnSpc>
                <a:spcPct val="100000"/>
              </a:lnSpc>
              <a:spcBef>
                <a:spcPts val="0"/>
              </a:spcBef>
              <a:spcAft>
                <a:spcPts val="0"/>
              </a:spcAft>
              <a:buClr>
                <a:srgbClr val="000000"/>
              </a:buClr>
              <a:buSzPts val="1400"/>
              <a:buFont typeface="Arial"/>
              <a:buNone/>
              <a:defRPr/>
            </a:lvl5pPr>
            <a:lvl6pPr marL="0" marR="0" lvl="5" indent="0" algn="r">
              <a:lnSpc>
                <a:spcPct val="100000"/>
              </a:lnSpc>
              <a:spcBef>
                <a:spcPts val="0"/>
              </a:spcBef>
              <a:spcAft>
                <a:spcPts val="0"/>
              </a:spcAft>
              <a:buClr>
                <a:srgbClr val="000000"/>
              </a:buClr>
              <a:buSzPts val="1400"/>
              <a:buFont typeface="Arial"/>
              <a:buNone/>
              <a:defRPr/>
            </a:lvl6pPr>
            <a:lvl7pPr marL="0" marR="0" lvl="6" indent="0" algn="r">
              <a:lnSpc>
                <a:spcPct val="100000"/>
              </a:lnSpc>
              <a:spcBef>
                <a:spcPts val="0"/>
              </a:spcBef>
              <a:spcAft>
                <a:spcPts val="0"/>
              </a:spcAft>
              <a:buClr>
                <a:srgbClr val="000000"/>
              </a:buClr>
              <a:buSzPts val="1400"/>
              <a:buFont typeface="Arial"/>
              <a:buNone/>
              <a:defRPr/>
            </a:lvl7pPr>
            <a:lvl8pPr marL="0" marR="0" lvl="7" indent="0" algn="r">
              <a:lnSpc>
                <a:spcPct val="100000"/>
              </a:lnSpc>
              <a:spcBef>
                <a:spcPts val="0"/>
              </a:spcBef>
              <a:spcAft>
                <a:spcPts val="0"/>
              </a:spcAft>
              <a:buClr>
                <a:srgbClr val="000000"/>
              </a:buClr>
              <a:buSzPts val="1400"/>
              <a:buFont typeface="Arial"/>
              <a:buNone/>
              <a:defRPr/>
            </a:lvl8pPr>
            <a:lvl9pPr marL="0" marR="0" lvl="8" indent="0" algn="r">
              <a:lnSpc>
                <a:spcPct val="100000"/>
              </a:lnSpc>
              <a:spcBef>
                <a:spcPts val="0"/>
              </a:spcBef>
              <a:spcAft>
                <a:spcPts val="0"/>
              </a:spcAft>
              <a:buClr>
                <a:srgbClr val="000000"/>
              </a:buClr>
              <a:buSzPts val="1400"/>
              <a:buFont typeface="Arial"/>
              <a:buNone/>
              <a:defRPr/>
            </a:lvl9pPr>
          </a:lstStyle>
          <a:p>
            <a:pPr marL="0" lvl="0" indent="0" algn="r" rtl="0">
              <a:spcBef>
                <a:spcPts val="0"/>
              </a:spcBef>
              <a:spcAft>
                <a:spcPts val="0"/>
              </a:spcAft>
              <a:buNone/>
            </a:pPr>
            <a:fld id="{00000000-1234-1234-1234-123412341234}" type="slidenum">
              <a:rPr lang="en-US"/>
              <a:t>‹#›</a:t>
            </a:fld>
            <a:endParaRPr/>
          </a:p>
        </p:txBody>
      </p:sp>
      <p:sp>
        <p:nvSpPr>
          <p:cNvPr id="323" name="Google Shape;323;p40"/>
          <p:cNvSpPr txBox="1">
            <a:spLocks noGrp="1"/>
          </p:cNvSpPr>
          <p:nvPr>
            <p:ph type="body" idx="1"/>
          </p:nvPr>
        </p:nvSpPr>
        <p:spPr>
          <a:xfrm>
            <a:off x="502921" y="1985963"/>
            <a:ext cx="3657413" cy="1965960"/>
          </a:xfrm>
          <a:prstGeom prst="rect">
            <a:avLst/>
          </a:prstGeom>
          <a:noFill/>
          <a:ln>
            <a:noFill/>
          </a:ln>
        </p:spPr>
        <p:txBody>
          <a:bodyPr spcFirstLastPara="1" wrap="square" lIns="91425" tIns="45700" rIns="91425" bIns="45700" anchor="t" anchorCtr="0">
            <a:normAutofit/>
          </a:bodyPr>
          <a:lstStyle>
            <a:lvl1pPr marL="457200" lvl="0" indent="-323850" algn="l">
              <a:lnSpc>
                <a:spcPct val="100000"/>
              </a:lnSpc>
              <a:spcBef>
                <a:spcPts val="2000"/>
              </a:spcBef>
              <a:spcAft>
                <a:spcPts val="0"/>
              </a:spcAft>
              <a:buSzPts val="1500"/>
              <a:buChar char="■"/>
              <a:defRPr sz="1350"/>
            </a:lvl1pPr>
            <a:lvl2pPr marL="914400" lvl="1" indent="-314325" algn="l">
              <a:lnSpc>
                <a:spcPct val="100000"/>
              </a:lnSpc>
              <a:spcBef>
                <a:spcPts val="600"/>
              </a:spcBef>
              <a:spcAft>
                <a:spcPts val="0"/>
              </a:spcAft>
              <a:buSzPts val="1350"/>
              <a:buChar char="■"/>
              <a:defRPr sz="1350"/>
            </a:lvl2pPr>
            <a:lvl3pPr marL="1371600" lvl="2" indent="-314325" algn="l">
              <a:lnSpc>
                <a:spcPct val="100000"/>
              </a:lnSpc>
              <a:spcBef>
                <a:spcPts val="600"/>
              </a:spcBef>
              <a:spcAft>
                <a:spcPts val="0"/>
              </a:spcAft>
              <a:buSzPts val="1350"/>
              <a:buChar char="■"/>
              <a:defRPr sz="1350"/>
            </a:lvl3pPr>
            <a:lvl4pPr marL="1828800" lvl="3" indent="-314325" algn="l">
              <a:lnSpc>
                <a:spcPct val="100000"/>
              </a:lnSpc>
              <a:spcBef>
                <a:spcPts val="600"/>
              </a:spcBef>
              <a:spcAft>
                <a:spcPts val="0"/>
              </a:spcAft>
              <a:buSzPts val="1350"/>
              <a:buChar char="■"/>
              <a:defRPr sz="1350"/>
            </a:lvl4pPr>
            <a:lvl5pPr marL="2286000" lvl="4" indent="-314325" algn="l">
              <a:lnSpc>
                <a:spcPct val="100000"/>
              </a:lnSpc>
              <a:spcBef>
                <a:spcPts val="600"/>
              </a:spcBef>
              <a:spcAft>
                <a:spcPts val="0"/>
              </a:spcAft>
              <a:buSzPts val="1350"/>
              <a:buChar char="■"/>
              <a:defRPr sz="1350"/>
            </a:lvl5pPr>
            <a:lvl6pPr marL="2743200" lvl="5" indent="-314325" algn="l">
              <a:lnSpc>
                <a:spcPct val="100000"/>
              </a:lnSpc>
              <a:spcBef>
                <a:spcPts val="360"/>
              </a:spcBef>
              <a:spcAft>
                <a:spcPts val="0"/>
              </a:spcAft>
              <a:buSzPts val="1350"/>
              <a:buChar char="■"/>
              <a:defRPr sz="1350"/>
            </a:lvl6pPr>
            <a:lvl7pPr marL="3200400" lvl="6" indent="-314325" algn="l">
              <a:lnSpc>
                <a:spcPct val="100000"/>
              </a:lnSpc>
              <a:spcBef>
                <a:spcPts val="360"/>
              </a:spcBef>
              <a:spcAft>
                <a:spcPts val="0"/>
              </a:spcAft>
              <a:buSzPts val="1350"/>
              <a:buChar char="■"/>
              <a:defRPr sz="1350"/>
            </a:lvl7pPr>
            <a:lvl8pPr marL="3657600" lvl="7" indent="-314325" algn="l">
              <a:lnSpc>
                <a:spcPct val="100000"/>
              </a:lnSpc>
              <a:spcBef>
                <a:spcPts val="360"/>
              </a:spcBef>
              <a:spcAft>
                <a:spcPts val="0"/>
              </a:spcAft>
              <a:buSzPts val="1350"/>
              <a:buChar char="■"/>
              <a:defRPr sz="1350"/>
            </a:lvl8pPr>
            <a:lvl9pPr marL="4114800" lvl="8" indent="-314325" algn="l">
              <a:lnSpc>
                <a:spcPct val="100000"/>
              </a:lnSpc>
              <a:spcBef>
                <a:spcPts val="360"/>
              </a:spcBef>
              <a:spcAft>
                <a:spcPts val="0"/>
              </a:spcAft>
              <a:buSzPts val="1350"/>
              <a:buChar char="■"/>
              <a:defRPr sz="1350"/>
            </a:lvl9pPr>
          </a:lstStyle>
          <a:p>
            <a:endParaRPr/>
          </a:p>
        </p:txBody>
      </p:sp>
      <p:sp>
        <p:nvSpPr>
          <p:cNvPr id="324" name="Google Shape;324;p40"/>
          <p:cNvSpPr txBox="1">
            <a:spLocks noGrp="1"/>
          </p:cNvSpPr>
          <p:nvPr>
            <p:ph type="body" idx="2"/>
          </p:nvPr>
        </p:nvSpPr>
        <p:spPr>
          <a:xfrm>
            <a:off x="502921" y="4164965"/>
            <a:ext cx="3657413" cy="1965960"/>
          </a:xfrm>
          <a:prstGeom prst="rect">
            <a:avLst/>
          </a:prstGeom>
          <a:noFill/>
          <a:ln>
            <a:noFill/>
          </a:ln>
        </p:spPr>
        <p:txBody>
          <a:bodyPr spcFirstLastPara="1" wrap="square" lIns="91425" tIns="45700" rIns="91425" bIns="45700" anchor="t" anchorCtr="0">
            <a:normAutofit/>
          </a:bodyPr>
          <a:lstStyle>
            <a:lvl1pPr marL="457200" lvl="0" indent="-323850" algn="l">
              <a:lnSpc>
                <a:spcPct val="100000"/>
              </a:lnSpc>
              <a:spcBef>
                <a:spcPts val="2000"/>
              </a:spcBef>
              <a:spcAft>
                <a:spcPts val="0"/>
              </a:spcAft>
              <a:buSzPts val="1500"/>
              <a:buChar char="■"/>
              <a:defRPr sz="1350"/>
            </a:lvl1pPr>
            <a:lvl2pPr marL="914400" lvl="1" indent="-314325" algn="l">
              <a:lnSpc>
                <a:spcPct val="100000"/>
              </a:lnSpc>
              <a:spcBef>
                <a:spcPts val="600"/>
              </a:spcBef>
              <a:spcAft>
                <a:spcPts val="0"/>
              </a:spcAft>
              <a:buSzPts val="1350"/>
              <a:buChar char="■"/>
              <a:defRPr sz="1350"/>
            </a:lvl2pPr>
            <a:lvl3pPr marL="1371600" lvl="2" indent="-314325" algn="l">
              <a:lnSpc>
                <a:spcPct val="100000"/>
              </a:lnSpc>
              <a:spcBef>
                <a:spcPts val="600"/>
              </a:spcBef>
              <a:spcAft>
                <a:spcPts val="0"/>
              </a:spcAft>
              <a:buSzPts val="1350"/>
              <a:buChar char="■"/>
              <a:defRPr sz="1350"/>
            </a:lvl3pPr>
            <a:lvl4pPr marL="1828800" lvl="3" indent="-314325" algn="l">
              <a:lnSpc>
                <a:spcPct val="100000"/>
              </a:lnSpc>
              <a:spcBef>
                <a:spcPts val="600"/>
              </a:spcBef>
              <a:spcAft>
                <a:spcPts val="0"/>
              </a:spcAft>
              <a:buSzPts val="1350"/>
              <a:buChar char="■"/>
              <a:defRPr sz="1350"/>
            </a:lvl4pPr>
            <a:lvl5pPr marL="2286000" lvl="4" indent="-314325" algn="l">
              <a:lnSpc>
                <a:spcPct val="100000"/>
              </a:lnSpc>
              <a:spcBef>
                <a:spcPts val="600"/>
              </a:spcBef>
              <a:spcAft>
                <a:spcPts val="0"/>
              </a:spcAft>
              <a:buSzPts val="1350"/>
              <a:buChar char="■"/>
              <a:defRPr sz="1350"/>
            </a:lvl5pPr>
            <a:lvl6pPr marL="2743200" lvl="5" indent="-314325" algn="l">
              <a:lnSpc>
                <a:spcPct val="100000"/>
              </a:lnSpc>
              <a:spcBef>
                <a:spcPts val="360"/>
              </a:spcBef>
              <a:spcAft>
                <a:spcPts val="0"/>
              </a:spcAft>
              <a:buSzPts val="1350"/>
              <a:buChar char="■"/>
              <a:defRPr sz="1350"/>
            </a:lvl6pPr>
            <a:lvl7pPr marL="3200400" lvl="6" indent="-314325" algn="l">
              <a:lnSpc>
                <a:spcPct val="100000"/>
              </a:lnSpc>
              <a:spcBef>
                <a:spcPts val="360"/>
              </a:spcBef>
              <a:spcAft>
                <a:spcPts val="0"/>
              </a:spcAft>
              <a:buSzPts val="1350"/>
              <a:buChar char="■"/>
              <a:defRPr sz="1350"/>
            </a:lvl7pPr>
            <a:lvl8pPr marL="3657600" lvl="7" indent="-314325" algn="l">
              <a:lnSpc>
                <a:spcPct val="100000"/>
              </a:lnSpc>
              <a:spcBef>
                <a:spcPts val="360"/>
              </a:spcBef>
              <a:spcAft>
                <a:spcPts val="0"/>
              </a:spcAft>
              <a:buSzPts val="1350"/>
              <a:buChar char="■"/>
              <a:defRPr sz="1350"/>
            </a:lvl8pPr>
            <a:lvl9pPr marL="4114800" lvl="8" indent="-314325" algn="l">
              <a:lnSpc>
                <a:spcPct val="100000"/>
              </a:lnSpc>
              <a:spcBef>
                <a:spcPts val="360"/>
              </a:spcBef>
              <a:spcAft>
                <a:spcPts val="0"/>
              </a:spcAft>
              <a:buSzPts val="1350"/>
              <a:buChar char="■"/>
              <a:defRPr sz="1350"/>
            </a:lvl9pPr>
          </a:lstStyle>
          <a:p>
            <a:endParaRPr/>
          </a:p>
        </p:txBody>
      </p:sp>
      <p:sp>
        <p:nvSpPr>
          <p:cNvPr id="325" name="Google Shape;325;p40"/>
          <p:cNvSpPr txBox="1">
            <a:spLocks noGrp="1"/>
          </p:cNvSpPr>
          <p:nvPr>
            <p:ph type="body" idx="3"/>
          </p:nvPr>
        </p:nvSpPr>
        <p:spPr>
          <a:xfrm>
            <a:off x="4410075" y="1985963"/>
            <a:ext cx="3657600" cy="1965960"/>
          </a:xfrm>
          <a:prstGeom prst="rect">
            <a:avLst/>
          </a:prstGeom>
          <a:noFill/>
          <a:ln>
            <a:noFill/>
          </a:ln>
        </p:spPr>
        <p:txBody>
          <a:bodyPr spcFirstLastPara="1" wrap="square" lIns="91425" tIns="45700" rIns="91425" bIns="45700" anchor="t" anchorCtr="0">
            <a:normAutofit/>
          </a:bodyPr>
          <a:lstStyle>
            <a:lvl1pPr marL="457200" lvl="0" indent="-323850" algn="l">
              <a:lnSpc>
                <a:spcPct val="100000"/>
              </a:lnSpc>
              <a:spcBef>
                <a:spcPts val="2000"/>
              </a:spcBef>
              <a:spcAft>
                <a:spcPts val="0"/>
              </a:spcAft>
              <a:buSzPts val="1500"/>
              <a:buChar char="■"/>
              <a:defRPr sz="1350"/>
            </a:lvl1pPr>
            <a:lvl2pPr marL="914400" lvl="1" indent="-314325" algn="l">
              <a:lnSpc>
                <a:spcPct val="100000"/>
              </a:lnSpc>
              <a:spcBef>
                <a:spcPts val="600"/>
              </a:spcBef>
              <a:spcAft>
                <a:spcPts val="0"/>
              </a:spcAft>
              <a:buSzPts val="1350"/>
              <a:buChar char="■"/>
              <a:defRPr sz="1350"/>
            </a:lvl2pPr>
            <a:lvl3pPr marL="1371600" lvl="2" indent="-314325" algn="l">
              <a:lnSpc>
                <a:spcPct val="100000"/>
              </a:lnSpc>
              <a:spcBef>
                <a:spcPts val="600"/>
              </a:spcBef>
              <a:spcAft>
                <a:spcPts val="0"/>
              </a:spcAft>
              <a:buSzPts val="1350"/>
              <a:buChar char="■"/>
              <a:defRPr sz="1350"/>
            </a:lvl3pPr>
            <a:lvl4pPr marL="1828800" lvl="3" indent="-314325" algn="l">
              <a:lnSpc>
                <a:spcPct val="100000"/>
              </a:lnSpc>
              <a:spcBef>
                <a:spcPts val="600"/>
              </a:spcBef>
              <a:spcAft>
                <a:spcPts val="0"/>
              </a:spcAft>
              <a:buSzPts val="1350"/>
              <a:buChar char="■"/>
              <a:defRPr sz="1350"/>
            </a:lvl4pPr>
            <a:lvl5pPr marL="2286000" lvl="4" indent="-314325" algn="l">
              <a:lnSpc>
                <a:spcPct val="100000"/>
              </a:lnSpc>
              <a:spcBef>
                <a:spcPts val="600"/>
              </a:spcBef>
              <a:spcAft>
                <a:spcPts val="0"/>
              </a:spcAft>
              <a:buSzPts val="1350"/>
              <a:buChar char="■"/>
              <a:defRPr sz="1350"/>
            </a:lvl5pPr>
            <a:lvl6pPr marL="2743200" lvl="5" indent="-314325" algn="l">
              <a:lnSpc>
                <a:spcPct val="100000"/>
              </a:lnSpc>
              <a:spcBef>
                <a:spcPts val="360"/>
              </a:spcBef>
              <a:spcAft>
                <a:spcPts val="0"/>
              </a:spcAft>
              <a:buSzPts val="1350"/>
              <a:buChar char="■"/>
              <a:defRPr sz="1350"/>
            </a:lvl6pPr>
            <a:lvl7pPr marL="3200400" lvl="6" indent="-314325" algn="l">
              <a:lnSpc>
                <a:spcPct val="100000"/>
              </a:lnSpc>
              <a:spcBef>
                <a:spcPts val="360"/>
              </a:spcBef>
              <a:spcAft>
                <a:spcPts val="0"/>
              </a:spcAft>
              <a:buSzPts val="1350"/>
              <a:buChar char="■"/>
              <a:defRPr sz="1350"/>
            </a:lvl7pPr>
            <a:lvl8pPr marL="3657600" lvl="7" indent="-314325" algn="l">
              <a:lnSpc>
                <a:spcPct val="100000"/>
              </a:lnSpc>
              <a:spcBef>
                <a:spcPts val="360"/>
              </a:spcBef>
              <a:spcAft>
                <a:spcPts val="0"/>
              </a:spcAft>
              <a:buSzPts val="1350"/>
              <a:buChar char="■"/>
              <a:defRPr sz="1350"/>
            </a:lvl8pPr>
            <a:lvl9pPr marL="4114800" lvl="8" indent="-314325" algn="l">
              <a:lnSpc>
                <a:spcPct val="100000"/>
              </a:lnSpc>
              <a:spcBef>
                <a:spcPts val="360"/>
              </a:spcBef>
              <a:spcAft>
                <a:spcPts val="0"/>
              </a:spcAft>
              <a:buSzPts val="1350"/>
              <a:buChar char="■"/>
              <a:defRPr sz="1350"/>
            </a:lvl9pPr>
          </a:lstStyle>
          <a:p>
            <a:endParaRPr/>
          </a:p>
        </p:txBody>
      </p:sp>
      <p:sp>
        <p:nvSpPr>
          <p:cNvPr id="326" name="Google Shape;326;p40"/>
          <p:cNvSpPr txBox="1">
            <a:spLocks noGrp="1"/>
          </p:cNvSpPr>
          <p:nvPr>
            <p:ph type="body" idx="4"/>
          </p:nvPr>
        </p:nvSpPr>
        <p:spPr>
          <a:xfrm>
            <a:off x="4410075" y="4169664"/>
            <a:ext cx="3657600" cy="1965960"/>
          </a:xfrm>
          <a:prstGeom prst="rect">
            <a:avLst/>
          </a:prstGeom>
          <a:noFill/>
          <a:ln>
            <a:noFill/>
          </a:ln>
        </p:spPr>
        <p:txBody>
          <a:bodyPr spcFirstLastPara="1" wrap="square" lIns="91425" tIns="45700" rIns="91425" bIns="45700" anchor="t" anchorCtr="0">
            <a:normAutofit/>
          </a:bodyPr>
          <a:lstStyle>
            <a:lvl1pPr marL="457200" lvl="0" indent="-323850" algn="l">
              <a:lnSpc>
                <a:spcPct val="100000"/>
              </a:lnSpc>
              <a:spcBef>
                <a:spcPts val="2000"/>
              </a:spcBef>
              <a:spcAft>
                <a:spcPts val="0"/>
              </a:spcAft>
              <a:buSzPts val="1500"/>
              <a:buChar char="■"/>
              <a:defRPr sz="1350"/>
            </a:lvl1pPr>
            <a:lvl2pPr marL="914400" lvl="1" indent="-314325" algn="l">
              <a:lnSpc>
                <a:spcPct val="100000"/>
              </a:lnSpc>
              <a:spcBef>
                <a:spcPts val="600"/>
              </a:spcBef>
              <a:spcAft>
                <a:spcPts val="0"/>
              </a:spcAft>
              <a:buSzPts val="1350"/>
              <a:buChar char="■"/>
              <a:defRPr sz="1350"/>
            </a:lvl2pPr>
            <a:lvl3pPr marL="1371600" lvl="2" indent="-314325" algn="l">
              <a:lnSpc>
                <a:spcPct val="100000"/>
              </a:lnSpc>
              <a:spcBef>
                <a:spcPts val="600"/>
              </a:spcBef>
              <a:spcAft>
                <a:spcPts val="0"/>
              </a:spcAft>
              <a:buSzPts val="1350"/>
              <a:buChar char="■"/>
              <a:defRPr sz="1350"/>
            </a:lvl3pPr>
            <a:lvl4pPr marL="1828800" lvl="3" indent="-314325" algn="l">
              <a:lnSpc>
                <a:spcPct val="100000"/>
              </a:lnSpc>
              <a:spcBef>
                <a:spcPts val="600"/>
              </a:spcBef>
              <a:spcAft>
                <a:spcPts val="0"/>
              </a:spcAft>
              <a:buSzPts val="1350"/>
              <a:buChar char="■"/>
              <a:defRPr sz="1350"/>
            </a:lvl4pPr>
            <a:lvl5pPr marL="2286000" lvl="4" indent="-314325" algn="l">
              <a:lnSpc>
                <a:spcPct val="100000"/>
              </a:lnSpc>
              <a:spcBef>
                <a:spcPts val="600"/>
              </a:spcBef>
              <a:spcAft>
                <a:spcPts val="0"/>
              </a:spcAft>
              <a:buSzPts val="1350"/>
              <a:buChar char="■"/>
              <a:defRPr sz="1350"/>
            </a:lvl5pPr>
            <a:lvl6pPr marL="2743200" lvl="5" indent="-314325" algn="l">
              <a:lnSpc>
                <a:spcPct val="100000"/>
              </a:lnSpc>
              <a:spcBef>
                <a:spcPts val="360"/>
              </a:spcBef>
              <a:spcAft>
                <a:spcPts val="0"/>
              </a:spcAft>
              <a:buSzPts val="1350"/>
              <a:buChar char="■"/>
              <a:defRPr sz="1350"/>
            </a:lvl6pPr>
            <a:lvl7pPr marL="3200400" lvl="6" indent="-314325" algn="l">
              <a:lnSpc>
                <a:spcPct val="100000"/>
              </a:lnSpc>
              <a:spcBef>
                <a:spcPts val="360"/>
              </a:spcBef>
              <a:spcAft>
                <a:spcPts val="0"/>
              </a:spcAft>
              <a:buSzPts val="1350"/>
              <a:buChar char="■"/>
              <a:defRPr sz="1350"/>
            </a:lvl7pPr>
            <a:lvl8pPr marL="3657600" lvl="7" indent="-314325" algn="l">
              <a:lnSpc>
                <a:spcPct val="100000"/>
              </a:lnSpc>
              <a:spcBef>
                <a:spcPts val="360"/>
              </a:spcBef>
              <a:spcAft>
                <a:spcPts val="0"/>
              </a:spcAft>
              <a:buSzPts val="1350"/>
              <a:buChar char="■"/>
              <a:defRPr sz="1350"/>
            </a:lvl8pPr>
            <a:lvl9pPr marL="4114800" lvl="8" indent="-314325" algn="l">
              <a:lnSpc>
                <a:spcPct val="100000"/>
              </a:lnSpc>
              <a:spcBef>
                <a:spcPts val="360"/>
              </a:spcBef>
              <a:spcAft>
                <a:spcPts val="0"/>
              </a:spcAft>
              <a:buSzPts val="1350"/>
              <a:buChar char="■"/>
              <a:defRPr sz="135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6_4 Content">
  <p:cSld name="6_4 Content">
    <p:spTree>
      <p:nvGrpSpPr>
        <p:cNvPr id="1" name="Shape 327"/>
        <p:cNvGrpSpPr/>
        <p:nvPr/>
      </p:nvGrpSpPr>
      <p:grpSpPr>
        <a:xfrm>
          <a:off x="0" y="0"/>
          <a:ext cx="0" cy="0"/>
          <a:chOff x="0" y="0"/>
          <a:chExt cx="0" cy="0"/>
        </a:xfrm>
      </p:grpSpPr>
      <p:sp>
        <p:nvSpPr>
          <p:cNvPr id="328" name="Google Shape;328;p41"/>
          <p:cNvSpPr txBox="1">
            <a:spLocks noGrp="1"/>
          </p:cNvSpPr>
          <p:nvPr>
            <p:ph type="title"/>
          </p:nvPr>
        </p:nvSpPr>
        <p:spPr>
          <a:xfrm>
            <a:off x="498474" y="484094"/>
            <a:ext cx="7556400" cy="1116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9" name="Google Shape;329;p41"/>
          <p:cNvSpPr txBox="1">
            <a:spLocks noGrp="1"/>
          </p:cNvSpPr>
          <p:nvPr>
            <p:ph type="dt" idx="10"/>
          </p:nvPr>
        </p:nvSpPr>
        <p:spPr>
          <a:xfrm>
            <a:off x="6795247" y="6423585"/>
            <a:ext cx="21336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0" name="Google Shape;330;p41"/>
          <p:cNvSpPr txBox="1">
            <a:spLocks noGrp="1"/>
          </p:cNvSpPr>
          <p:nvPr>
            <p:ph type="ftr" idx="11"/>
          </p:nvPr>
        </p:nvSpPr>
        <p:spPr>
          <a:xfrm>
            <a:off x="201706" y="6423585"/>
            <a:ext cx="61230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1" name="Google Shape;331;p41"/>
          <p:cNvSpPr txBox="1">
            <a:spLocks noGrp="1"/>
          </p:cNvSpPr>
          <p:nvPr>
            <p:ph type="sldNum" idx="12"/>
          </p:nvPr>
        </p:nvSpPr>
        <p:spPr>
          <a:xfrm>
            <a:off x="8305800" y="242234"/>
            <a:ext cx="554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a:lvl1pPr>
            <a:lvl2pPr marL="0" marR="0" lvl="1" indent="0" algn="r">
              <a:lnSpc>
                <a:spcPct val="100000"/>
              </a:lnSpc>
              <a:spcBef>
                <a:spcPts val="0"/>
              </a:spcBef>
              <a:spcAft>
                <a:spcPts val="0"/>
              </a:spcAft>
              <a:buClr>
                <a:srgbClr val="000000"/>
              </a:buClr>
              <a:buSzPts val="1400"/>
              <a:buFont typeface="Arial"/>
              <a:buNone/>
              <a:defRPr/>
            </a:lvl2pPr>
            <a:lvl3pPr marL="0" marR="0" lvl="2" indent="0" algn="r">
              <a:lnSpc>
                <a:spcPct val="100000"/>
              </a:lnSpc>
              <a:spcBef>
                <a:spcPts val="0"/>
              </a:spcBef>
              <a:spcAft>
                <a:spcPts val="0"/>
              </a:spcAft>
              <a:buClr>
                <a:srgbClr val="000000"/>
              </a:buClr>
              <a:buSzPts val="1400"/>
              <a:buFont typeface="Arial"/>
              <a:buNone/>
              <a:defRPr/>
            </a:lvl3pPr>
            <a:lvl4pPr marL="0" marR="0" lvl="3" indent="0" algn="r">
              <a:lnSpc>
                <a:spcPct val="100000"/>
              </a:lnSpc>
              <a:spcBef>
                <a:spcPts val="0"/>
              </a:spcBef>
              <a:spcAft>
                <a:spcPts val="0"/>
              </a:spcAft>
              <a:buClr>
                <a:srgbClr val="000000"/>
              </a:buClr>
              <a:buSzPts val="1400"/>
              <a:buFont typeface="Arial"/>
              <a:buNone/>
              <a:defRPr/>
            </a:lvl4pPr>
            <a:lvl5pPr marL="0" marR="0" lvl="4" indent="0" algn="r">
              <a:lnSpc>
                <a:spcPct val="100000"/>
              </a:lnSpc>
              <a:spcBef>
                <a:spcPts val="0"/>
              </a:spcBef>
              <a:spcAft>
                <a:spcPts val="0"/>
              </a:spcAft>
              <a:buClr>
                <a:srgbClr val="000000"/>
              </a:buClr>
              <a:buSzPts val="1400"/>
              <a:buFont typeface="Arial"/>
              <a:buNone/>
              <a:defRPr/>
            </a:lvl5pPr>
            <a:lvl6pPr marL="0" marR="0" lvl="5" indent="0" algn="r">
              <a:lnSpc>
                <a:spcPct val="100000"/>
              </a:lnSpc>
              <a:spcBef>
                <a:spcPts val="0"/>
              </a:spcBef>
              <a:spcAft>
                <a:spcPts val="0"/>
              </a:spcAft>
              <a:buClr>
                <a:srgbClr val="000000"/>
              </a:buClr>
              <a:buSzPts val="1400"/>
              <a:buFont typeface="Arial"/>
              <a:buNone/>
              <a:defRPr/>
            </a:lvl6pPr>
            <a:lvl7pPr marL="0" marR="0" lvl="6" indent="0" algn="r">
              <a:lnSpc>
                <a:spcPct val="100000"/>
              </a:lnSpc>
              <a:spcBef>
                <a:spcPts val="0"/>
              </a:spcBef>
              <a:spcAft>
                <a:spcPts val="0"/>
              </a:spcAft>
              <a:buClr>
                <a:srgbClr val="000000"/>
              </a:buClr>
              <a:buSzPts val="1400"/>
              <a:buFont typeface="Arial"/>
              <a:buNone/>
              <a:defRPr/>
            </a:lvl7pPr>
            <a:lvl8pPr marL="0" marR="0" lvl="7" indent="0" algn="r">
              <a:lnSpc>
                <a:spcPct val="100000"/>
              </a:lnSpc>
              <a:spcBef>
                <a:spcPts val="0"/>
              </a:spcBef>
              <a:spcAft>
                <a:spcPts val="0"/>
              </a:spcAft>
              <a:buClr>
                <a:srgbClr val="000000"/>
              </a:buClr>
              <a:buSzPts val="1400"/>
              <a:buFont typeface="Arial"/>
              <a:buNone/>
              <a:defRPr/>
            </a:lvl8pPr>
            <a:lvl9pPr marL="0" marR="0" lvl="8" indent="0" algn="r">
              <a:lnSpc>
                <a:spcPct val="100000"/>
              </a:lnSpc>
              <a:spcBef>
                <a:spcPts val="0"/>
              </a:spcBef>
              <a:spcAft>
                <a:spcPts val="0"/>
              </a:spcAft>
              <a:buClr>
                <a:srgbClr val="000000"/>
              </a:buClr>
              <a:buSzPts val="1400"/>
              <a:buFont typeface="Arial"/>
              <a:buNone/>
              <a:defRPr/>
            </a:lvl9pPr>
          </a:lstStyle>
          <a:p>
            <a:pPr marL="0" lvl="0" indent="0" algn="r" rtl="0">
              <a:spcBef>
                <a:spcPts val="0"/>
              </a:spcBef>
              <a:spcAft>
                <a:spcPts val="0"/>
              </a:spcAft>
              <a:buNone/>
            </a:pPr>
            <a:fld id="{00000000-1234-1234-1234-123412341234}" type="slidenum">
              <a:rPr lang="en-US"/>
              <a:t>‹#›</a:t>
            </a:fld>
            <a:endParaRPr/>
          </a:p>
        </p:txBody>
      </p:sp>
      <p:sp>
        <p:nvSpPr>
          <p:cNvPr id="332" name="Google Shape;332;p41"/>
          <p:cNvSpPr txBox="1">
            <a:spLocks noGrp="1"/>
          </p:cNvSpPr>
          <p:nvPr>
            <p:ph type="body" idx="1"/>
          </p:nvPr>
        </p:nvSpPr>
        <p:spPr>
          <a:xfrm>
            <a:off x="502921" y="1985963"/>
            <a:ext cx="3657413" cy="1965960"/>
          </a:xfrm>
          <a:prstGeom prst="rect">
            <a:avLst/>
          </a:prstGeom>
          <a:noFill/>
          <a:ln>
            <a:noFill/>
          </a:ln>
        </p:spPr>
        <p:txBody>
          <a:bodyPr spcFirstLastPara="1" wrap="square" lIns="91425" tIns="45700" rIns="91425" bIns="45700" anchor="t" anchorCtr="0">
            <a:normAutofit/>
          </a:bodyPr>
          <a:lstStyle>
            <a:lvl1pPr marL="457200" lvl="0" indent="-323850" algn="l">
              <a:lnSpc>
                <a:spcPct val="100000"/>
              </a:lnSpc>
              <a:spcBef>
                <a:spcPts val="2000"/>
              </a:spcBef>
              <a:spcAft>
                <a:spcPts val="0"/>
              </a:spcAft>
              <a:buSzPts val="1500"/>
              <a:buChar char="■"/>
              <a:defRPr sz="1350"/>
            </a:lvl1pPr>
            <a:lvl2pPr marL="914400" lvl="1" indent="-314325" algn="l">
              <a:lnSpc>
                <a:spcPct val="100000"/>
              </a:lnSpc>
              <a:spcBef>
                <a:spcPts val="600"/>
              </a:spcBef>
              <a:spcAft>
                <a:spcPts val="0"/>
              </a:spcAft>
              <a:buSzPts val="1350"/>
              <a:buChar char="■"/>
              <a:defRPr sz="1350"/>
            </a:lvl2pPr>
            <a:lvl3pPr marL="1371600" lvl="2" indent="-314325" algn="l">
              <a:lnSpc>
                <a:spcPct val="100000"/>
              </a:lnSpc>
              <a:spcBef>
                <a:spcPts val="600"/>
              </a:spcBef>
              <a:spcAft>
                <a:spcPts val="0"/>
              </a:spcAft>
              <a:buSzPts val="1350"/>
              <a:buChar char="■"/>
              <a:defRPr sz="1350"/>
            </a:lvl3pPr>
            <a:lvl4pPr marL="1828800" lvl="3" indent="-314325" algn="l">
              <a:lnSpc>
                <a:spcPct val="100000"/>
              </a:lnSpc>
              <a:spcBef>
                <a:spcPts val="600"/>
              </a:spcBef>
              <a:spcAft>
                <a:spcPts val="0"/>
              </a:spcAft>
              <a:buSzPts val="1350"/>
              <a:buChar char="■"/>
              <a:defRPr sz="1350"/>
            </a:lvl4pPr>
            <a:lvl5pPr marL="2286000" lvl="4" indent="-314325" algn="l">
              <a:lnSpc>
                <a:spcPct val="100000"/>
              </a:lnSpc>
              <a:spcBef>
                <a:spcPts val="600"/>
              </a:spcBef>
              <a:spcAft>
                <a:spcPts val="0"/>
              </a:spcAft>
              <a:buSzPts val="1350"/>
              <a:buChar char="■"/>
              <a:defRPr sz="1350"/>
            </a:lvl5pPr>
            <a:lvl6pPr marL="2743200" lvl="5" indent="-314325" algn="l">
              <a:lnSpc>
                <a:spcPct val="100000"/>
              </a:lnSpc>
              <a:spcBef>
                <a:spcPts val="360"/>
              </a:spcBef>
              <a:spcAft>
                <a:spcPts val="0"/>
              </a:spcAft>
              <a:buSzPts val="1350"/>
              <a:buChar char="■"/>
              <a:defRPr sz="1350"/>
            </a:lvl6pPr>
            <a:lvl7pPr marL="3200400" lvl="6" indent="-314325" algn="l">
              <a:lnSpc>
                <a:spcPct val="100000"/>
              </a:lnSpc>
              <a:spcBef>
                <a:spcPts val="360"/>
              </a:spcBef>
              <a:spcAft>
                <a:spcPts val="0"/>
              </a:spcAft>
              <a:buSzPts val="1350"/>
              <a:buChar char="■"/>
              <a:defRPr sz="1350"/>
            </a:lvl7pPr>
            <a:lvl8pPr marL="3657600" lvl="7" indent="-314325" algn="l">
              <a:lnSpc>
                <a:spcPct val="100000"/>
              </a:lnSpc>
              <a:spcBef>
                <a:spcPts val="360"/>
              </a:spcBef>
              <a:spcAft>
                <a:spcPts val="0"/>
              </a:spcAft>
              <a:buSzPts val="1350"/>
              <a:buChar char="■"/>
              <a:defRPr sz="1350"/>
            </a:lvl8pPr>
            <a:lvl9pPr marL="4114800" lvl="8" indent="-314325" algn="l">
              <a:lnSpc>
                <a:spcPct val="100000"/>
              </a:lnSpc>
              <a:spcBef>
                <a:spcPts val="360"/>
              </a:spcBef>
              <a:spcAft>
                <a:spcPts val="0"/>
              </a:spcAft>
              <a:buSzPts val="1350"/>
              <a:buChar char="■"/>
              <a:defRPr sz="1350"/>
            </a:lvl9pPr>
          </a:lstStyle>
          <a:p>
            <a:endParaRPr/>
          </a:p>
        </p:txBody>
      </p:sp>
      <p:sp>
        <p:nvSpPr>
          <p:cNvPr id="333" name="Google Shape;333;p41"/>
          <p:cNvSpPr txBox="1">
            <a:spLocks noGrp="1"/>
          </p:cNvSpPr>
          <p:nvPr>
            <p:ph type="body" idx="2"/>
          </p:nvPr>
        </p:nvSpPr>
        <p:spPr>
          <a:xfrm>
            <a:off x="502921" y="4164965"/>
            <a:ext cx="3657413" cy="1965960"/>
          </a:xfrm>
          <a:prstGeom prst="rect">
            <a:avLst/>
          </a:prstGeom>
          <a:noFill/>
          <a:ln>
            <a:noFill/>
          </a:ln>
        </p:spPr>
        <p:txBody>
          <a:bodyPr spcFirstLastPara="1" wrap="square" lIns="91425" tIns="45700" rIns="91425" bIns="45700" anchor="t" anchorCtr="0">
            <a:normAutofit/>
          </a:bodyPr>
          <a:lstStyle>
            <a:lvl1pPr marL="457200" lvl="0" indent="-323850" algn="l">
              <a:lnSpc>
                <a:spcPct val="100000"/>
              </a:lnSpc>
              <a:spcBef>
                <a:spcPts val="2000"/>
              </a:spcBef>
              <a:spcAft>
                <a:spcPts val="0"/>
              </a:spcAft>
              <a:buSzPts val="1500"/>
              <a:buChar char="■"/>
              <a:defRPr sz="1350"/>
            </a:lvl1pPr>
            <a:lvl2pPr marL="914400" lvl="1" indent="-314325" algn="l">
              <a:lnSpc>
                <a:spcPct val="100000"/>
              </a:lnSpc>
              <a:spcBef>
                <a:spcPts val="600"/>
              </a:spcBef>
              <a:spcAft>
                <a:spcPts val="0"/>
              </a:spcAft>
              <a:buSzPts val="1350"/>
              <a:buChar char="■"/>
              <a:defRPr sz="1350"/>
            </a:lvl2pPr>
            <a:lvl3pPr marL="1371600" lvl="2" indent="-314325" algn="l">
              <a:lnSpc>
                <a:spcPct val="100000"/>
              </a:lnSpc>
              <a:spcBef>
                <a:spcPts val="600"/>
              </a:spcBef>
              <a:spcAft>
                <a:spcPts val="0"/>
              </a:spcAft>
              <a:buSzPts val="1350"/>
              <a:buChar char="■"/>
              <a:defRPr sz="1350"/>
            </a:lvl3pPr>
            <a:lvl4pPr marL="1828800" lvl="3" indent="-314325" algn="l">
              <a:lnSpc>
                <a:spcPct val="100000"/>
              </a:lnSpc>
              <a:spcBef>
                <a:spcPts val="600"/>
              </a:spcBef>
              <a:spcAft>
                <a:spcPts val="0"/>
              </a:spcAft>
              <a:buSzPts val="1350"/>
              <a:buChar char="■"/>
              <a:defRPr sz="1350"/>
            </a:lvl4pPr>
            <a:lvl5pPr marL="2286000" lvl="4" indent="-314325" algn="l">
              <a:lnSpc>
                <a:spcPct val="100000"/>
              </a:lnSpc>
              <a:spcBef>
                <a:spcPts val="600"/>
              </a:spcBef>
              <a:spcAft>
                <a:spcPts val="0"/>
              </a:spcAft>
              <a:buSzPts val="1350"/>
              <a:buChar char="■"/>
              <a:defRPr sz="1350"/>
            </a:lvl5pPr>
            <a:lvl6pPr marL="2743200" lvl="5" indent="-314325" algn="l">
              <a:lnSpc>
                <a:spcPct val="100000"/>
              </a:lnSpc>
              <a:spcBef>
                <a:spcPts val="360"/>
              </a:spcBef>
              <a:spcAft>
                <a:spcPts val="0"/>
              </a:spcAft>
              <a:buSzPts val="1350"/>
              <a:buChar char="■"/>
              <a:defRPr sz="1350"/>
            </a:lvl6pPr>
            <a:lvl7pPr marL="3200400" lvl="6" indent="-314325" algn="l">
              <a:lnSpc>
                <a:spcPct val="100000"/>
              </a:lnSpc>
              <a:spcBef>
                <a:spcPts val="360"/>
              </a:spcBef>
              <a:spcAft>
                <a:spcPts val="0"/>
              </a:spcAft>
              <a:buSzPts val="1350"/>
              <a:buChar char="■"/>
              <a:defRPr sz="1350"/>
            </a:lvl7pPr>
            <a:lvl8pPr marL="3657600" lvl="7" indent="-314325" algn="l">
              <a:lnSpc>
                <a:spcPct val="100000"/>
              </a:lnSpc>
              <a:spcBef>
                <a:spcPts val="360"/>
              </a:spcBef>
              <a:spcAft>
                <a:spcPts val="0"/>
              </a:spcAft>
              <a:buSzPts val="1350"/>
              <a:buChar char="■"/>
              <a:defRPr sz="1350"/>
            </a:lvl8pPr>
            <a:lvl9pPr marL="4114800" lvl="8" indent="-314325" algn="l">
              <a:lnSpc>
                <a:spcPct val="100000"/>
              </a:lnSpc>
              <a:spcBef>
                <a:spcPts val="360"/>
              </a:spcBef>
              <a:spcAft>
                <a:spcPts val="0"/>
              </a:spcAft>
              <a:buSzPts val="1350"/>
              <a:buChar char="■"/>
              <a:defRPr sz="1350"/>
            </a:lvl9pPr>
          </a:lstStyle>
          <a:p>
            <a:endParaRPr/>
          </a:p>
        </p:txBody>
      </p:sp>
      <p:sp>
        <p:nvSpPr>
          <p:cNvPr id="334" name="Google Shape;334;p41"/>
          <p:cNvSpPr txBox="1">
            <a:spLocks noGrp="1"/>
          </p:cNvSpPr>
          <p:nvPr>
            <p:ph type="body" idx="3"/>
          </p:nvPr>
        </p:nvSpPr>
        <p:spPr>
          <a:xfrm>
            <a:off x="4410075" y="1985963"/>
            <a:ext cx="3657600" cy="1965960"/>
          </a:xfrm>
          <a:prstGeom prst="rect">
            <a:avLst/>
          </a:prstGeom>
          <a:noFill/>
          <a:ln>
            <a:noFill/>
          </a:ln>
        </p:spPr>
        <p:txBody>
          <a:bodyPr spcFirstLastPara="1" wrap="square" lIns="91425" tIns="45700" rIns="91425" bIns="45700" anchor="t" anchorCtr="0">
            <a:normAutofit/>
          </a:bodyPr>
          <a:lstStyle>
            <a:lvl1pPr marL="457200" lvl="0" indent="-323850" algn="l">
              <a:lnSpc>
                <a:spcPct val="100000"/>
              </a:lnSpc>
              <a:spcBef>
                <a:spcPts val="2000"/>
              </a:spcBef>
              <a:spcAft>
                <a:spcPts val="0"/>
              </a:spcAft>
              <a:buSzPts val="1500"/>
              <a:buChar char="■"/>
              <a:defRPr sz="1350"/>
            </a:lvl1pPr>
            <a:lvl2pPr marL="914400" lvl="1" indent="-314325" algn="l">
              <a:lnSpc>
                <a:spcPct val="100000"/>
              </a:lnSpc>
              <a:spcBef>
                <a:spcPts val="600"/>
              </a:spcBef>
              <a:spcAft>
                <a:spcPts val="0"/>
              </a:spcAft>
              <a:buSzPts val="1350"/>
              <a:buChar char="■"/>
              <a:defRPr sz="1350"/>
            </a:lvl2pPr>
            <a:lvl3pPr marL="1371600" lvl="2" indent="-314325" algn="l">
              <a:lnSpc>
                <a:spcPct val="100000"/>
              </a:lnSpc>
              <a:spcBef>
                <a:spcPts val="600"/>
              </a:spcBef>
              <a:spcAft>
                <a:spcPts val="0"/>
              </a:spcAft>
              <a:buSzPts val="1350"/>
              <a:buChar char="■"/>
              <a:defRPr sz="1350"/>
            </a:lvl3pPr>
            <a:lvl4pPr marL="1828800" lvl="3" indent="-314325" algn="l">
              <a:lnSpc>
                <a:spcPct val="100000"/>
              </a:lnSpc>
              <a:spcBef>
                <a:spcPts val="600"/>
              </a:spcBef>
              <a:spcAft>
                <a:spcPts val="0"/>
              </a:spcAft>
              <a:buSzPts val="1350"/>
              <a:buChar char="■"/>
              <a:defRPr sz="1350"/>
            </a:lvl4pPr>
            <a:lvl5pPr marL="2286000" lvl="4" indent="-314325" algn="l">
              <a:lnSpc>
                <a:spcPct val="100000"/>
              </a:lnSpc>
              <a:spcBef>
                <a:spcPts val="600"/>
              </a:spcBef>
              <a:spcAft>
                <a:spcPts val="0"/>
              </a:spcAft>
              <a:buSzPts val="1350"/>
              <a:buChar char="■"/>
              <a:defRPr sz="1350"/>
            </a:lvl5pPr>
            <a:lvl6pPr marL="2743200" lvl="5" indent="-314325" algn="l">
              <a:lnSpc>
                <a:spcPct val="100000"/>
              </a:lnSpc>
              <a:spcBef>
                <a:spcPts val="360"/>
              </a:spcBef>
              <a:spcAft>
                <a:spcPts val="0"/>
              </a:spcAft>
              <a:buSzPts val="1350"/>
              <a:buChar char="■"/>
              <a:defRPr sz="1350"/>
            </a:lvl6pPr>
            <a:lvl7pPr marL="3200400" lvl="6" indent="-314325" algn="l">
              <a:lnSpc>
                <a:spcPct val="100000"/>
              </a:lnSpc>
              <a:spcBef>
                <a:spcPts val="360"/>
              </a:spcBef>
              <a:spcAft>
                <a:spcPts val="0"/>
              </a:spcAft>
              <a:buSzPts val="1350"/>
              <a:buChar char="■"/>
              <a:defRPr sz="1350"/>
            </a:lvl7pPr>
            <a:lvl8pPr marL="3657600" lvl="7" indent="-314325" algn="l">
              <a:lnSpc>
                <a:spcPct val="100000"/>
              </a:lnSpc>
              <a:spcBef>
                <a:spcPts val="360"/>
              </a:spcBef>
              <a:spcAft>
                <a:spcPts val="0"/>
              </a:spcAft>
              <a:buSzPts val="1350"/>
              <a:buChar char="■"/>
              <a:defRPr sz="1350"/>
            </a:lvl8pPr>
            <a:lvl9pPr marL="4114800" lvl="8" indent="-314325" algn="l">
              <a:lnSpc>
                <a:spcPct val="100000"/>
              </a:lnSpc>
              <a:spcBef>
                <a:spcPts val="360"/>
              </a:spcBef>
              <a:spcAft>
                <a:spcPts val="0"/>
              </a:spcAft>
              <a:buSzPts val="1350"/>
              <a:buChar char="■"/>
              <a:defRPr sz="1350"/>
            </a:lvl9pPr>
          </a:lstStyle>
          <a:p>
            <a:endParaRPr/>
          </a:p>
        </p:txBody>
      </p:sp>
      <p:sp>
        <p:nvSpPr>
          <p:cNvPr id="335" name="Google Shape;335;p41"/>
          <p:cNvSpPr txBox="1">
            <a:spLocks noGrp="1"/>
          </p:cNvSpPr>
          <p:nvPr>
            <p:ph type="body" idx="4"/>
          </p:nvPr>
        </p:nvSpPr>
        <p:spPr>
          <a:xfrm>
            <a:off x="4410075" y="4169664"/>
            <a:ext cx="3657600" cy="1965960"/>
          </a:xfrm>
          <a:prstGeom prst="rect">
            <a:avLst/>
          </a:prstGeom>
          <a:noFill/>
          <a:ln>
            <a:noFill/>
          </a:ln>
        </p:spPr>
        <p:txBody>
          <a:bodyPr spcFirstLastPara="1" wrap="square" lIns="91425" tIns="45700" rIns="91425" bIns="45700" anchor="t" anchorCtr="0">
            <a:normAutofit/>
          </a:bodyPr>
          <a:lstStyle>
            <a:lvl1pPr marL="457200" lvl="0" indent="-323850" algn="l">
              <a:lnSpc>
                <a:spcPct val="100000"/>
              </a:lnSpc>
              <a:spcBef>
                <a:spcPts val="2000"/>
              </a:spcBef>
              <a:spcAft>
                <a:spcPts val="0"/>
              </a:spcAft>
              <a:buSzPts val="1500"/>
              <a:buChar char="■"/>
              <a:defRPr sz="1350"/>
            </a:lvl1pPr>
            <a:lvl2pPr marL="914400" lvl="1" indent="-314325" algn="l">
              <a:lnSpc>
                <a:spcPct val="100000"/>
              </a:lnSpc>
              <a:spcBef>
                <a:spcPts val="600"/>
              </a:spcBef>
              <a:spcAft>
                <a:spcPts val="0"/>
              </a:spcAft>
              <a:buSzPts val="1350"/>
              <a:buChar char="■"/>
              <a:defRPr sz="1350"/>
            </a:lvl2pPr>
            <a:lvl3pPr marL="1371600" lvl="2" indent="-314325" algn="l">
              <a:lnSpc>
                <a:spcPct val="100000"/>
              </a:lnSpc>
              <a:spcBef>
                <a:spcPts val="600"/>
              </a:spcBef>
              <a:spcAft>
                <a:spcPts val="0"/>
              </a:spcAft>
              <a:buSzPts val="1350"/>
              <a:buChar char="■"/>
              <a:defRPr sz="1350"/>
            </a:lvl3pPr>
            <a:lvl4pPr marL="1828800" lvl="3" indent="-314325" algn="l">
              <a:lnSpc>
                <a:spcPct val="100000"/>
              </a:lnSpc>
              <a:spcBef>
                <a:spcPts val="600"/>
              </a:spcBef>
              <a:spcAft>
                <a:spcPts val="0"/>
              </a:spcAft>
              <a:buSzPts val="1350"/>
              <a:buChar char="■"/>
              <a:defRPr sz="1350"/>
            </a:lvl4pPr>
            <a:lvl5pPr marL="2286000" lvl="4" indent="-314325" algn="l">
              <a:lnSpc>
                <a:spcPct val="100000"/>
              </a:lnSpc>
              <a:spcBef>
                <a:spcPts val="600"/>
              </a:spcBef>
              <a:spcAft>
                <a:spcPts val="0"/>
              </a:spcAft>
              <a:buSzPts val="1350"/>
              <a:buChar char="■"/>
              <a:defRPr sz="1350"/>
            </a:lvl5pPr>
            <a:lvl6pPr marL="2743200" lvl="5" indent="-314325" algn="l">
              <a:lnSpc>
                <a:spcPct val="100000"/>
              </a:lnSpc>
              <a:spcBef>
                <a:spcPts val="360"/>
              </a:spcBef>
              <a:spcAft>
                <a:spcPts val="0"/>
              </a:spcAft>
              <a:buSzPts val="1350"/>
              <a:buChar char="■"/>
              <a:defRPr sz="1350"/>
            </a:lvl6pPr>
            <a:lvl7pPr marL="3200400" lvl="6" indent="-314325" algn="l">
              <a:lnSpc>
                <a:spcPct val="100000"/>
              </a:lnSpc>
              <a:spcBef>
                <a:spcPts val="360"/>
              </a:spcBef>
              <a:spcAft>
                <a:spcPts val="0"/>
              </a:spcAft>
              <a:buSzPts val="1350"/>
              <a:buChar char="■"/>
              <a:defRPr sz="1350"/>
            </a:lvl7pPr>
            <a:lvl8pPr marL="3657600" lvl="7" indent="-314325" algn="l">
              <a:lnSpc>
                <a:spcPct val="100000"/>
              </a:lnSpc>
              <a:spcBef>
                <a:spcPts val="360"/>
              </a:spcBef>
              <a:spcAft>
                <a:spcPts val="0"/>
              </a:spcAft>
              <a:buSzPts val="1350"/>
              <a:buChar char="■"/>
              <a:defRPr sz="1350"/>
            </a:lvl8pPr>
            <a:lvl9pPr marL="4114800" lvl="8" indent="-314325" algn="l">
              <a:lnSpc>
                <a:spcPct val="100000"/>
              </a:lnSpc>
              <a:spcBef>
                <a:spcPts val="360"/>
              </a:spcBef>
              <a:spcAft>
                <a:spcPts val="0"/>
              </a:spcAft>
              <a:buSzPts val="1350"/>
              <a:buChar char="■"/>
              <a:defRPr sz="135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7_4 Content">
  <p:cSld name="7_4 Content">
    <p:spTree>
      <p:nvGrpSpPr>
        <p:cNvPr id="1" name="Shape 336"/>
        <p:cNvGrpSpPr/>
        <p:nvPr/>
      </p:nvGrpSpPr>
      <p:grpSpPr>
        <a:xfrm>
          <a:off x="0" y="0"/>
          <a:ext cx="0" cy="0"/>
          <a:chOff x="0" y="0"/>
          <a:chExt cx="0" cy="0"/>
        </a:xfrm>
      </p:grpSpPr>
      <p:sp>
        <p:nvSpPr>
          <p:cNvPr id="337" name="Google Shape;337;p42"/>
          <p:cNvSpPr txBox="1">
            <a:spLocks noGrp="1"/>
          </p:cNvSpPr>
          <p:nvPr>
            <p:ph type="title"/>
          </p:nvPr>
        </p:nvSpPr>
        <p:spPr>
          <a:xfrm>
            <a:off x="498474" y="484094"/>
            <a:ext cx="7556400" cy="1116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8" name="Google Shape;338;p42"/>
          <p:cNvSpPr txBox="1">
            <a:spLocks noGrp="1"/>
          </p:cNvSpPr>
          <p:nvPr>
            <p:ph type="dt" idx="10"/>
          </p:nvPr>
        </p:nvSpPr>
        <p:spPr>
          <a:xfrm>
            <a:off x="6795247" y="6423585"/>
            <a:ext cx="21336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9" name="Google Shape;339;p42"/>
          <p:cNvSpPr txBox="1">
            <a:spLocks noGrp="1"/>
          </p:cNvSpPr>
          <p:nvPr>
            <p:ph type="ftr" idx="11"/>
          </p:nvPr>
        </p:nvSpPr>
        <p:spPr>
          <a:xfrm>
            <a:off x="201706" y="6423585"/>
            <a:ext cx="61230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0" name="Google Shape;340;p42"/>
          <p:cNvSpPr txBox="1">
            <a:spLocks noGrp="1"/>
          </p:cNvSpPr>
          <p:nvPr>
            <p:ph type="sldNum" idx="12"/>
          </p:nvPr>
        </p:nvSpPr>
        <p:spPr>
          <a:xfrm>
            <a:off x="8305800" y="242234"/>
            <a:ext cx="554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a:lvl1pPr>
            <a:lvl2pPr marL="0" marR="0" lvl="1" indent="0" algn="r">
              <a:lnSpc>
                <a:spcPct val="100000"/>
              </a:lnSpc>
              <a:spcBef>
                <a:spcPts val="0"/>
              </a:spcBef>
              <a:spcAft>
                <a:spcPts val="0"/>
              </a:spcAft>
              <a:buClr>
                <a:srgbClr val="000000"/>
              </a:buClr>
              <a:buSzPts val="1400"/>
              <a:buFont typeface="Arial"/>
              <a:buNone/>
              <a:defRPr/>
            </a:lvl2pPr>
            <a:lvl3pPr marL="0" marR="0" lvl="2" indent="0" algn="r">
              <a:lnSpc>
                <a:spcPct val="100000"/>
              </a:lnSpc>
              <a:spcBef>
                <a:spcPts val="0"/>
              </a:spcBef>
              <a:spcAft>
                <a:spcPts val="0"/>
              </a:spcAft>
              <a:buClr>
                <a:srgbClr val="000000"/>
              </a:buClr>
              <a:buSzPts val="1400"/>
              <a:buFont typeface="Arial"/>
              <a:buNone/>
              <a:defRPr/>
            </a:lvl3pPr>
            <a:lvl4pPr marL="0" marR="0" lvl="3" indent="0" algn="r">
              <a:lnSpc>
                <a:spcPct val="100000"/>
              </a:lnSpc>
              <a:spcBef>
                <a:spcPts val="0"/>
              </a:spcBef>
              <a:spcAft>
                <a:spcPts val="0"/>
              </a:spcAft>
              <a:buClr>
                <a:srgbClr val="000000"/>
              </a:buClr>
              <a:buSzPts val="1400"/>
              <a:buFont typeface="Arial"/>
              <a:buNone/>
              <a:defRPr/>
            </a:lvl4pPr>
            <a:lvl5pPr marL="0" marR="0" lvl="4" indent="0" algn="r">
              <a:lnSpc>
                <a:spcPct val="100000"/>
              </a:lnSpc>
              <a:spcBef>
                <a:spcPts val="0"/>
              </a:spcBef>
              <a:spcAft>
                <a:spcPts val="0"/>
              </a:spcAft>
              <a:buClr>
                <a:srgbClr val="000000"/>
              </a:buClr>
              <a:buSzPts val="1400"/>
              <a:buFont typeface="Arial"/>
              <a:buNone/>
              <a:defRPr/>
            </a:lvl5pPr>
            <a:lvl6pPr marL="0" marR="0" lvl="5" indent="0" algn="r">
              <a:lnSpc>
                <a:spcPct val="100000"/>
              </a:lnSpc>
              <a:spcBef>
                <a:spcPts val="0"/>
              </a:spcBef>
              <a:spcAft>
                <a:spcPts val="0"/>
              </a:spcAft>
              <a:buClr>
                <a:srgbClr val="000000"/>
              </a:buClr>
              <a:buSzPts val="1400"/>
              <a:buFont typeface="Arial"/>
              <a:buNone/>
              <a:defRPr/>
            </a:lvl6pPr>
            <a:lvl7pPr marL="0" marR="0" lvl="6" indent="0" algn="r">
              <a:lnSpc>
                <a:spcPct val="100000"/>
              </a:lnSpc>
              <a:spcBef>
                <a:spcPts val="0"/>
              </a:spcBef>
              <a:spcAft>
                <a:spcPts val="0"/>
              </a:spcAft>
              <a:buClr>
                <a:srgbClr val="000000"/>
              </a:buClr>
              <a:buSzPts val="1400"/>
              <a:buFont typeface="Arial"/>
              <a:buNone/>
              <a:defRPr/>
            </a:lvl7pPr>
            <a:lvl8pPr marL="0" marR="0" lvl="7" indent="0" algn="r">
              <a:lnSpc>
                <a:spcPct val="100000"/>
              </a:lnSpc>
              <a:spcBef>
                <a:spcPts val="0"/>
              </a:spcBef>
              <a:spcAft>
                <a:spcPts val="0"/>
              </a:spcAft>
              <a:buClr>
                <a:srgbClr val="000000"/>
              </a:buClr>
              <a:buSzPts val="1400"/>
              <a:buFont typeface="Arial"/>
              <a:buNone/>
              <a:defRPr/>
            </a:lvl8pPr>
            <a:lvl9pPr marL="0" marR="0" lvl="8" indent="0" algn="r">
              <a:lnSpc>
                <a:spcPct val="100000"/>
              </a:lnSpc>
              <a:spcBef>
                <a:spcPts val="0"/>
              </a:spcBef>
              <a:spcAft>
                <a:spcPts val="0"/>
              </a:spcAft>
              <a:buClr>
                <a:srgbClr val="000000"/>
              </a:buClr>
              <a:buSzPts val="1400"/>
              <a:buFont typeface="Arial"/>
              <a:buNone/>
              <a:defRPr/>
            </a:lvl9pPr>
          </a:lstStyle>
          <a:p>
            <a:pPr marL="0" lvl="0" indent="0" algn="r" rtl="0">
              <a:spcBef>
                <a:spcPts val="0"/>
              </a:spcBef>
              <a:spcAft>
                <a:spcPts val="0"/>
              </a:spcAft>
              <a:buNone/>
            </a:pPr>
            <a:fld id="{00000000-1234-1234-1234-123412341234}" type="slidenum">
              <a:rPr lang="en-US"/>
              <a:t>‹#›</a:t>
            </a:fld>
            <a:endParaRPr/>
          </a:p>
        </p:txBody>
      </p:sp>
      <p:sp>
        <p:nvSpPr>
          <p:cNvPr id="341" name="Google Shape;341;p42"/>
          <p:cNvSpPr txBox="1">
            <a:spLocks noGrp="1"/>
          </p:cNvSpPr>
          <p:nvPr>
            <p:ph type="body" idx="1"/>
          </p:nvPr>
        </p:nvSpPr>
        <p:spPr>
          <a:xfrm>
            <a:off x="502921" y="1985963"/>
            <a:ext cx="3657413" cy="1965960"/>
          </a:xfrm>
          <a:prstGeom prst="rect">
            <a:avLst/>
          </a:prstGeom>
          <a:noFill/>
          <a:ln>
            <a:noFill/>
          </a:ln>
        </p:spPr>
        <p:txBody>
          <a:bodyPr spcFirstLastPara="1" wrap="square" lIns="91425" tIns="45700" rIns="91425" bIns="45700" anchor="t" anchorCtr="0">
            <a:normAutofit/>
          </a:bodyPr>
          <a:lstStyle>
            <a:lvl1pPr marL="457200" lvl="0" indent="-323850" algn="l">
              <a:lnSpc>
                <a:spcPct val="100000"/>
              </a:lnSpc>
              <a:spcBef>
                <a:spcPts val="2000"/>
              </a:spcBef>
              <a:spcAft>
                <a:spcPts val="0"/>
              </a:spcAft>
              <a:buSzPts val="1500"/>
              <a:buChar char="■"/>
              <a:defRPr sz="1350"/>
            </a:lvl1pPr>
            <a:lvl2pPr marL="914400" lvl="1" indent="-314325" algn="l">
              <a:lnSpc>
                <a:spcPct val="100000"/>
              </a:lnSpc>
              <a:spcBef>
                <a:spcPts val="600"/>
              </a:spcBef>
              <a:spcAft>
                <a:spcPts val="0"/>
              </a:spcAft>
              <a:buSzPts val="1350"/>
              <a:buChar char="■"/>
              <a:defRPr sz="1350"/>
            </a:lvl2pPr>
            <a:lvl3pPr marL="1371600" lvl="2" indent="-314325" algn="l">
              <a:lnSpc>
                <a:spcPct val="100000"/>
              </a:lnSpc>
              <a:spcBef>
                <a:spcPts val="600"/>
              </a:spcBef>
              <a:spcAft>
                <a:spcPts val="0"/>
              </a:spcAft>
              <a:buSzPts val="1350"/>
              <a:buChar char="■"/>
              <a:defRPr sz="1350"/>
            </a:lvl3pPr>
            <a:lvl4pPr marL="1828800" lvl="3" indent="-314325" algn="l">
              <a:lnSpc>
                <a:spcPct val="100000"/>
              </a:lnSpc>
              <a:spcBef>
                <a:spcPts val="600"/>
              </a:spcBef>
              <a:spcAft>
                <a:spcPts val="0"/>
              </a:spcAft>
              <a:buSzPts val="1350"/>
              <a:buChar char="■"/>
              <a:defRPr sz="1350"/>
            </a:lvl4pPr>
            <a:lvl5pPr marL="2286000" lvl="4" indent="-314325" algn="l">
              <a:lnSpc>
                <a:spcPct val="100000"/>
              </a:lnSpc>
              <a:spcBef>
                <a:spcPts val="600"/>
              </a:spcBef>
              <a:spcAft>
                <a:spcPts val="0"/>
              </a:spcAft>
              <a:buSzPts val="1350"/>
              <a:buChar char="■"/>
              <a:defRPr sz="1350"/>
            </a:lvl5pPr>
            <a:lvl6pPr marL="2743200" lvl="5" indent="-314325" algn="l">
              <a:lnSpc>
                <a:spcPct val="100000"/>
              </a:lnSpc>
              <a:spcBef>
                <a:spcPts val="360"/>
              </a:spcBef>
              <a:spcAft>
                <a:spcPts val="0"/>
              </a:spcAft>
              <a:buSzPts val="1350"/>
              <a:buChar char="■"/>
              <a:defRPr sz="1350"/>
            </a:lvl6pPr>
            <a:lvl7pPr marL="3200400" lvl="6" indent="-314325" algn="l">
              <a:lnSpc>
                <a:spcPct val="100000"/>
              </a:lnSpc>
              <a:spcBef>
                <a:spcPts val="360"/>
              </a:spcBef>
              <a:spcAft>
                <a:spcPts val="0"/>
              </a:spcAft>
              <a:buSzPts val="1350"/>
              <a:buChar char="■"/>
              <a:defRPr sz="1350"/>
            </a:lvl7pPr>
            <a:lvl8pPr marL="3657600" lvl="7" indent="-314325" algn="l">
              <a:lnSpc>
                <a:spcPct val="100000"/>
              </a:lnSpc>
              <a:spcBef>
                <a:spcPts val="360"/>
              </a:spcBef>
              <a:spcAft>
                <a:spcPts val="0"/>
              </a:spcAft>
              <a:buSzPts val="1350"/>
              <a:buChar char="■"/>
              <a:defRPr sz="1350"/>
            </a:lvl8pPr>
            <a:lvl9pPr marL="4114800" lvl="8" indent="-314325" algn="l">
              <a:lnSpc>
                <a:spcPct val="100000"/>
              </a:lnSpc>
              <a:spcBef>
                <a:spcPts val="360"/>
              </a:spcBef>
              <a:spcAft>
                <a:spcPts val="0"/>
              </a:spcAft>
              <a:buSzPts val="1350"/>
              <a:buChar char="■"/>
              <a:defRPr sz="1350"/>
            </a:lvl9pPr>
          </a:lstStyle>
          <a:p>
            <a:endParaRPr/>
          </a:p>
        </p:txBody>
      </p:sp>
      <p:sp>
        <p:nvSpPr>
          <p:cNvPr id="342" name="Google Shape;342;p42"/>
          <p:cNvSpPr txBox="1">
            <a:spLocks noGrp="1"/>
          </p:cNvSpPr>
          <p:nvPr>
            <p:ph type="body" idx="2"/>
          </p:nvPr>
        </p:nvSpPr>
        <p:spPr>
          <a:xfrm>
            <a:off x="502921" y="4164965"/>
            <a:ext cx="3657413" cy="1965960"/>
          </a:xfrm>
          <a:prstGeom prst="rect">
            <a:avLst/>
          </a:prstGeom>
          <a:noFill/>
          <a:ln>
            <a:noFill/>
          </a:ln>
        </p:spPr>
        <p:txBody>
          <a:bodyPr spcFirstLastPara="1" wrap="square" lIns="91425" tIns="45700" rIns="91425" bIns="45700" anchor="t" anchorCtr="0">
            <a:normAutofit/>
          </a:bodyPr>
          <a:lstStyle>
            <a:lvl1pPr marL="457200" lvl="0" indent="-323850" algn="l">
              <a:lnSpc>
                <a:spcPct val="100000"/>
              </a:lnSpc>
              <a:spcBef>
                <a:spcPts val="2000"/>
              </a:spcBef>
              <a:spcAft>
                <a:spcPts val="0"/>
              </a:spcAft>
              <a:buSzPts val="1500"/>
              <a:buChar char="■"/>
              <a:defRPr sz="1350"/>
            </a:lvl1pPr>
            <a:lvl2pPr marL="914400" lvl="1" indent="-314325" algn="l">
              <a:lnSpc>
                <a:spcPct val="100000"/>
              </a:lnSpc>
              <a:spcBef>
                <a:spcPts val="600"/>
              </a:spcBef>
              <a:spcAft>
                <a:spcPts val="0"/>
              </a:spcAft>
              <a:buSzPts val="1350"/>
              <a:buChar char="■"/>
              <a:defRPr sz="1350"/>
            </a:lvl2pPr>
            <a:lvl3pPr marL="1371600" lvl="2" indent="-314325" algn="l">
              <a:lnSpc>
                <a:spcPct val="100000"/>
              </a:lnSpc>
              <a:spcBef>
                <a:spcPts val="600"/>
              </a:spcBef>
              <a:spcAft>
                <a:spcPts val="0"/>
              </a:spcAft>
              <a:buSzPts val="1350"/>
              <a:buChar char="■"/>
              <a:defRPr sz="1350"/>
            </a:lvl3pPr>
            <a:lvl4pPr marL="1828800" lvl="3" indent="-314325" algn="l">
              <a:lnSpc>
                <a:spcPct val="100000"/>
              </a:lnSpc>
              <a:spcBef>
                <a:spcPts val="600"/>
              </a:spcBef>
              <a:spcAft>
                <a:spcPts val="0"/>
              </a:spcAft>
              <a:buSzPts val="1350"/>
              <a:buChar char="■"/>
              <a:defRPr sz="1350"/>
            </a:lvl4pPr>
            <a:lvl5pPr marL="2286000" lvl="4" indent="-314325" algn="l">
              <a:lnSpc>
                <a:spcPct val="100000"/>
              </a:lnSpc>
              <a:spcBef>
                <a:spcPts val="600"/>
              </a:spcBef>
              <a:spcAft>
                <a:spcPts val="0"/>
              </a:spcAft>
              <a:buSzPts val="1350"/>
              <a:buChar char="■"/>
              <a:defRPr sz="1350"/>
            </a:lvl5pPr>
            <a:lvl6pPr marL="2743200" lvl="5" indent="-314325" algn="l">
              <a:lnSpc>
                <a:spcPct val="100000"/>
              </a:lnSpc>
              <a:spcBef>
                <a:spcPts val="360"/>
              </a:spcBef>
              <a:spcAft>
                <a:spcPts val="0"/>
              </a:spcAft>
              <a:buSzPts val="1350"/>
              <a:buChar char="■"/>
              <a:defRPr sz="1350"/>
            </a:lvl6pPr>
            <a:lvl7pPr marL="3200400" lvl="6" indent="-314325" algn="l">
              <a:lnSpc>
                <a:spcPct val="100000"/>
              </a:lnSpc>
              <a:spcBef>
                <a:spcPts val="360"/>
              </a:spcBef>
              <a:spcAft>
                <a:spcPts val="0"/>
              </a:spcAft>
              <a:buSzPts val="1350"/>
              <a:buChar char="■"/>
              <a:defRPr sz="1350"/>
            </a:lvl7pPr>
            <a:lvl8pPr marL="3657600" lvl="7" indent="-314325" algn="l">
              <a:lnSpc>
                <a:spcPct val="100000"/>
              </a:lnSpc>
              <a:spcBef>
                <a:spcPts val="360"/>
              </a:spcBef>
              <a:spcAft>
                <a:spcPts val="0"/>
              </a:spcAft>
              <a:buSzPts val="1350"/>
              <a:buChar char="■"/>
              <a:defRPr sz="1350"/>
            </a:lvl8pPr>
            <a:lvl9pPr marL="4114800" lvl="8" indent="-314325" algn="l">
              <a:lnSpc>
                <a:spcPct val="100000"/>
              </a:lnSpc>
              <a:spcBef>
                <a:spcPts val="360"/>
              </a:spcBef>
              <a:spcAft>
                <a:spcPts val="0"/>
              </a:spcAft>
              <a:buSzPts val="1350"/>
              <a:buChar char="■"/>
              <a:defRPr sz="1350"/>
            </a:lvl9pPr>
          </a:lstStyle>
          <a:p>
            <a:endParaRPr/>
          </a:p>
        </p:txBody>
      </p:sp>
      <p:sp>
        <p:nvSpPr>
          <p:cNvPr id="343" name="Google Shape;343;p42"/>
          <p:cNvSpPr txBox="1">
            <a:spLocks noGrp="1"/>
          </p:cNvSpPr>
          <p:nvPr>
            <p:ph type="body" idx="3"/>
          </p:nvPr>
        </p:nvSpPr>
        <p:spPr>
          <a:xfrm>
            <a:off x="4410075" y="1985963"/>
            <a:ext cx="3657600" cy="1965960"/>
          </a:xfrm>
          <a:prstGeom prst="rect">
            <a:avLst/>
          </a:prstGeom>
          <a:noFill/>
          <a:ln>
            <a:noFill/>
          </a:ln>
        </p:spPr>
        <p:txBody>
          <a:bodyPr spcFirstLastPara="1" wrap="square" lIns="91425" tIns="45700" rIns="91425" bIns="45700" anchor="t" anchorCtr="0">
            <a:normAutofit/>
          </a:bodyPr>
          <a:lstStyle>
            <a:lvl1pPr marL="457200" lvl="0" indent="-323850" algn="l">
              <a:lnSpc>
                <a:spcPct val="100000"/>
              </a:lnSpc>
              <a:spcBef>
                <a:spcPts val="2000"/>
              </a:spcBef>
              <a:spcAft>
                <a:spcPts val="0"/>
              </a:spcAft>
              <a:buSzPts val="1500"/>
              <a:buChar char="■"/>
              <a:defRPr sz="1350"/>
            </a:lvl1pPr>
            <a:lvl2pPr marL="914400" lvl="1" indent="-314325" algn="l">
              <a:lnSpc>
                <a:spcPct val="100000"/>
              </a:lnSpc>
              <a:spcBef>
                <a:spcPts val="600"/>
              </a:spcBef>
              <a:spcAft>
                <a:spcPts val="0"/>
              </a:spcAft>
              <a:buSzPts val="1350"/>
              <a:buChar char="■"/>
              <a:defRPr sz="1350"/>
            </a:lvl2pPr>
            <a:lvl3pPr marL="1371600" lvl="2" indent="-314325" algn="l">
              <a:lnSpc>
                <a:spcPct val="100000"/>
              </a:lnSpc>
              <a:spcBef>
                <a:spcPts val="600"/>
              </a:spcBef>
              <a:spcAft>
                <a:spcPts val="0"/>
              </a:spcAft>
              <a:buSzPts val="1350"/>
              <a:buChar char="■"/>
              <a:defRPr sz="1350"/>
            </a:lvl3pPr>
            <a:lvl4pPr marL="1828800" lvl="3" indent="-314325" algn="l">
              <a:lnSpc>
                <a:spcPct val="100000"/>
              </a:lnSpc>
              <a:spcBef>
                <a:spcPts val="600"/>
              </a:spcBef>
              <a:spcAft>
                <a:spcPts val="0"/>
              </a:spcAft>
              <a:buSzPts val="1350"/>
              <a:buChar char="■"/>
              <a:defRPr sz="1350"/>
            </a:lvl4pPr>
            <a:lvl5pPr marL="2286000" lvl="4" indent="-314325" algn="l">
              <a:lnSpc>
                <a:spcPct val="100000"/>
              </a:lnSpc>
              <a:spcBef>
                <a:spcPts val="600"/>
              </a:spcBef>
              <a:spcAft>
                <a:spcPts val="0"/>
              </a:spcAft>
              <a:buSzPts val="1350"/>
              <a:buChar char="■"/>
              <a:defRPr sz="1350"/>
            </a:lvl5pPr>
            <a:lvl6pPr marL="2743200" lvl="5" indent="-314325" algn="l">
              <a:lnSpc>
                <a:spcPct val="100000"/>
              </a:lnSpc>
              <a:spcBef>
                <a:spcPts val="360"/>
              </a:spcBef>
              <a:spcAft>
                <a:spcPts val="0"/>
              </a:spcAft>
              <a:buSzPts val="1350"/>
              <a:buChar char="■"/>
              <a:defRPr sz="1350"/>
            </a:lvl6pPr>
            <a:lvl7pPr marL="3200400" lvl="6" indent="-314325" algn="l">
              <a:lnSpc>
                <a:spcPct val="100000"/>
              </a:lnSpc>
              <a:spcBef>
                <a:spcPts val="360"/>
              </a:spcBef>
              <a:spcAft>
                <a:spcPts val="0"/>
              </a:spcAft>
              <a:buSzPts val="1350"/>
              <a:buChar char="■"/>
              <a:defRPr sz="1350"/>
            </a:lvl7pPr>
            <a:lvl8pPr marL="3657600" lvl="7" indent="-314325" algn="l">
              <a:lnSpc>
                <a:spcPct val="100000"/>
              </a:lnSpc>
              <a:spcBef>
                <a:spcPts val="360"/>
              </a:spcBef>
              <a:spcAft>
                <a:spcPts val="0"/>
              </a:spcAft>
              <a:buSzPts val="1350"/>
              <a:buChar char="■"/>
              <a:defRPr sz="1350"/>
            </a:lvl8pPr>
            <a:lvl9pPr marL="4114800" lvl="8" indent="-314325" algn="l">
              <a:lnSpc>
                <a:spcPct val="100000"/>
              </a:lnSpc>
              <a:spcBef>
                <a:spcPts val="360"/>
              </a:spcBef>
              <a:spcAft>
                <a:spcPts val="0"/>
              </a:spcAft>
              <a:buSzPts val="1350"/>
              <a:buChar char="■"/>
              <a:defRPr sz="1350"/>
            </a:lvl9pPr>
          </a:lstStyle>
          <a:p>
            <a:endParaRPr/>
          </a:p>
        </p:txBody>
      </p:sp>
      <p:sp>
        <p:nvSpPr>
          <p:cNvPr id="344" name="Google Shape;344;p42"/>
          <p:cNvSpPr txBox="1">
            <a:spLocks noGrp="1"/>
          </p:cNvSpPr>
          <p:nvPr>
            <p:ph type="body" idx="4"/>
          </p:nvPr>
        </p:nvSpPr>
        <p:spPr>
          <a:xfrm>
            <a:off x="4410075" y="4169664"/>
            <a:ext cx="3657600" cy="1965960"/>
          </a:xfrm>
          <a:prstGeom prst="rect">
            <a:avLst/>
          </a:prstGeom>
          <a:noFill/>
          <a:ln>
            <a:noFill/>
          </a:ln>
        </p:spPr>
        <p:txBody>
          <a:bodyPr spcFirstLastPara="1" wrap="square" lIns="91425" tIns="45700" rIns="91425" bIns="45700" anchor="t" anchorCtr="0">
            <a:normAutofit/>
          </a:bodyPr>
          <a:lstStyle>
            <a:lvl1pPr marL="457200" lvl="0" indent="-323850" algn="l">
              <a:lnSpc>
                <a:spcPct val="100000"/>
              </a:lnSpc>
              <a:spcBef>
                <a:spcPts val="2000"/>
              </a:spcBef>
              <a:spcAft>
                <a:spcPts val="0"/>
              </a:spcAft>
              <a:buSzPts val="1500"/>
              <a:buChar char="■"/>
              <a:defRPr sz="1350"/>
            </a:lvl1pPr>
            <a:lvl2pPr marL="914400" lvl="1" indent="-314325" algn="l">
              <a:lnSpc>
                <a:spcPct val="100000"/>
              </a:lnSpc>
              <a:spcBef>
                <a:spcPts val="600"/>
              </a:spcBef>
              <a:spcAft>
                <a:spcPts val="0"/>
              </a:spcAft>
              <a:buSzPts val="1350"/>
              <a:buChar char="■"/>
              <a:defRPr sz="1350"/>
            </a:lvl2pPr>
            <a:lvl3pPr marL="1371600" lvl="2" indent="-314325" algn="l">
              <a:lnSpc>
                <a:spcPct val="100000"/>
              </a:lnSpc>
              <a:spcBef>
                <a:spcPts val="600"/>
              </a:spcBef>
              <a:spcAft>
                <a:spcPts val="0"/>
              </a:spcAft>
              <a:buSzPts val="1350"/>
              <a:buChar char="■"/>
              <a:defRPr sz="1350"/>
            </a:lvl3pPr>
            <a:lvl4pPr marL="1828800" lvl="3" indent="-314325" algn="l">
              <a:lnSpc>
                <a:spcPct val="100000"/>
              </a:lnSpc>
              <a:spcBef>
                <a:spcPts val="600"/>
              </a:spcBef>
              <a:spcAft>
                <a:spcPts val="0"/>
              </a:spcAft>
              <a:buSzPts val="1350"/>
              <a:buChar char="■"/>
              <a:defRPr sz="1350"/>
            </a:lvl4pPr>
            <a:lvl5pPr marL="2286000" lvl="4" indent="-314325" algn="l">
              <a:lnSpc>
                <a:spcPct val="100000"/>
              </a:lnSpc>
              <a:spcBef>
                <a:spcPts val="600"/>
              </a:spcBef>
              <a:spcAft>
                <a:spcPts val="0"/>
              </a:spcAft>
              <a:buSzPts val="1350"/>
              <a:buChar char="■"/>
              <a:defRPr sz="1350"/>
            </a:lvl5pPr>
            <a:lvl6pPr marL="2743200" lvl="5" indent="-314325" algn="l">
              <a:lnSpc>
                <a:spcPct val="100000"/>
              </a:lnSpc>
              <a:spcBef>
                <a:spcPts val="360"/>
              </a:spcBef>
              <a:spcAft>
                <a:spcPts val="0"/>
              </a:spcAft>
              <a:buSzPts val="1350"/>
              <a:buChar char="■"/>
              <a:defRPr sz="1350"/>
            </a:lvl6pPr>
            <a:lvl7pPr marL="3200400" lvl="6" indent="-314325" algn="l">
              <a:lnSpc>
                <a:spcPct val="100000"/>
              </a:lnSpc>
              <a:spcBef>
                <a:spcPts val="360"/>
              </a:spcBef>
              <a:spcAft>
                <a:spcPts val="0"/>
              </a:spcAft>
              <a:buSzPts val="1350"/>
              <a:buChar char="■"/>
              <a:defRPr sz="1350"/>
            </a:lvl7pPr>
            <a:lvl8pPr marL="3657600" lvl="7" indent="-314325" algn="l">
              <a:lnSpc>
                <a:spcPct val="100000"/>
              </a:lnSpc>
              <a:spcBef>
                <a:spcPts val="360"/>
              </a:spcBef>
              <a:spcAft>
                <a:spcPts val="0"/>
              </a:spcAft>
              <a:buSzPts val="1350"/>
              <a:buChar char="■"/>
              <a:defRPr sz="1350"/>
            </a:lvl8pPr>
            <a:lvl9pPr marL="4114800" lvl="8" indent="-314325" algn="l">
              <a:lnSpc>
                <a:spcPct val="100000"/>
              </a:lnSpc>
              <a:spcBef>
                <a:spcPts val="360"/>
              </a:spcBef>
              <a:spcAft>
                <a:spcPts val="0"/>
              </a:spcAft>
              <a:buSzPts val="1350"/>
              <a:buChar char="■"/>
              <a:defRPr sz="135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6"/>
        <p:cNvGrpSpPr/>
        <p:nvPr/>
      </p:nvGrpSpPr>
      <p:grpSpPr>
        <a:xfrm>
          <a:off x="0" y="0"/>
          <a:ext cx="0" cy="0"/>
          <a:chOff x="0" y="0"/>
          <a:chExt cx="0" cy="0"/>
        </a:xfrm>
      </p:grpSpPr>
      <p:sp>
        <p:nvSpPr>
          <p:cNvPr id="207" name="Google Shape;207;g724b250972_0_3342"/>
          <p:cNvSpPr txBox="1">
            <a:spLocks noGrp="1"/>
          </p:cNvSpPr>
          <p:nvPr>
            <p:ph type="title"/>
          </p:nvPr>
        </p:nvSpPr>
        <p:spPr>
          <a:xfrm>
            <a:off x="498474" y="484094"/>
            <a:ext cx="7556400" cy="1116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accent1"/>
              </a:buClr>
              <a:buSzPts val="3600"/>
              <a:buFont typeface="Rockwell"/>
              <a:buNone/>
              <a:defRPr sz="3600" b="0" i="0" u="none" strike="noStrike" cap="none">
                <a:solidFill>
                  <a:schemeClr val="accent1"/>
                </a:solidFill>
                <a:latin typeface="Rockwell"/>
                <a:ea typeface="Rockwell"/>
                <a:cs typeface="Rockwell"/>
                <a:sym typeface="Rockwel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08" name="Google Shape;208;g724b250972_0_3342"/>
          <p:cNvSpPr txBox="1">
            <a:spLocks noGrp="1"/>
          </p:cNvSpPr>
          <p:nvPr>
            <p:ph type="body" idx="1"/>
          </p:nvPr>
        </p:nvSpPr>
        <p:spPr>
          <a:xfrm>
            <a:off x="498474" y="1981200"/>
            <a:ext cx="7556400" cy="4145100"/>
          </a:xfrm>
          <a:prstGeom prst="rect">
            <a:avLst/>
          </a:prstGeom>
          <a:noFill/>
          <a:ln>
            <a:noFill/>
          </a:ln>
        </p:spPr>
        <p:txBody>
          <a:bodyPr spcFirstLastPara="1" wrap="square" lIns="91425" tIns="45700" rIns="91425" bIns="45700" anchor="t" anchorCtr="0">
            <a:noAutofit/>
          </a:bodyPr>
          <a:lstStyle>
            <a:lvl1pPr marL="457200" marR="0" lvl="0" indent="-323850" algn="l" rtl="0">
              <a:lnSpc>
                <a:spcPct val="100000"/>
              </a:lnSpc>
              <a:spcBef>
                <a:spcPts val="2000"/>
              </a:spcBef>
              <a:spcAft>
                <a:spcPts val="0"/>
              </a:spcAft>
              <a:buClr>
                <a:schemeClr val="accent1"/>
              </a:buClr>
              <a:buSzPts val="1500"/>
              <a:buFont typeface="Noto Sans Symbols"/>
              <a:buChar char="■"/>
              <a:defRPr sz="2000" b="0" i="0" u="none" strike="noStrike" cap="none">
                <a:solidFill>
                  <a:srgbClr val="595959"/>
                </a:solidFill>
                <a:latin typeface="Rockwell"/>
                <a:ea typeface="Rockwell"/>
                <a:cs typeface="Rockwell"/>
                <a:sym typeface="Rockwell"/>
              </a:defRPr>
            </a:lvl1pPr>
            <a:lvl2pPr marL="914400" marR="0" lvl="1" indent="-314325" algn="l" rtl="0">
              <a:lnSpc>
                <a:spcPct val="100000"/>
              </a:lnSpc>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L="1371600" marR="0" lvl="2" indent="-314325" algn="l" rtl="0">
              <a:lnSpc>
                <a:spcPct val="100000"/>
              </a:lnSpc>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L="1828800" marR="0" lvl="3" indent="-314325" algn="l" rtl="0">
              <a:lnSpc>
                <a:spcPct val="100000"/>
              </a:lnSpc>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L="2286000" marR="0" lvl="4" indent="-314325" algn="l" rtl="0">
              <a:lnSpc>
                <a:spcPct val="100000"/>
              </a:lnSpc>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L="2743200" marR="0" lvl="5" indent="-314325" algn="l" rtl="0">
              <a:lnSpc>
                <a:spcPct val="100000"/>
              </a:lnSpc>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L="3200400" marR="0" lvl="6" indent="-314325" algn="l" rtl="0">
              <a:lnSpc>
                <a:spcPct val="100000"/>
              </a:lnSpc>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L="3657600" marR="0" lvl="7" indent="-314325" algn="l" rtl="0">
              <a:lnSpc>
                <a:spcPct val="100000"/>
              </a:lnSpc>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L="4114800" marR="0" lvl="8" indent="-314325" algn="l" rtl="0">
              <a:lnSpc>
                <a:spcPct val="100000"/>
              </a:lnSpc>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209" name="Google Shape;209;g724b250972_0_3342"/>
          <p:cNvSpPr txBox="1">
            <a:spLocks noGrp="1"/>
          </p:cNvSpPr>
          <p:nvPr>
            <p:ph type="dt" idx="10"/>
          </p:nvPr>
        </p:nvSpPr>
        <p:spPr>
          <a:xfrm>
            <a:off x="6795247" y="6423585"/>
            <a:ext cx="2133600" cy="3651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100" b="0" i="0" u="none" strike="noStrike" cap="none">
                <a:solidFill>
                  <a:srgbClr val="595959"/>
                </a:solidFill>
                <a:latin typeface="Rockwell"/>
                <a:ea typeface="Rockwell"/>
                <a:cs typeface="Rockwell"/>
                <a:sym typeface="Rockwel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9pPr>
          </a:lstStyle>
          <a:p>
            <a:endParaRPr/>
          </a:p>
        </p:txBody>
      </p:sp>
      <p:sp>
        <p:nvSpPr>
          <p:cNvPr id="210" name="Google Shape;210;g724b250972_0_3342"/>
          <p:cNvSpPr txBox="1">
            <a:spLocks noGrp="1"/>
          </p:cNvSpPr>
          <p:nvPr>
            <p:ph type="ftr" idx="11"/>
          </p:nvPr>
        </p:nvSpPr>
        <p:spPr>
          <a:xfrm>
            <a:off x="201706" y="6423585"/>
            <a:ext cx="61230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rgbClr val="595959"/>
                </a:solidFill>
                <a:latin typeface="Rockwell"/>
                <a:ea typeface="Rockwell"/>
                <a:cs typeface="Rockwell"/>
                <a:sym typeface="Rockwel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9pPr>
          </a:lstStyle>
          <a:p>
            <a:endParaRPr/>
          </a:p>
        </p:txBody>
      </p:sp>
      <p:sp>
        <p:nvSpPr>
          <p:cNvPr id="211" name="Google Shape;211;g724b250972_0_3342"/>
          <p:cNvSpPr txBox="1">
            <a:spLocks noGrp="1"/>
          </p:cNvSpPr>
          <p:nvPr>
            <p:ph type="sldNum" idx="12"/>
          </p:nvPr>
        </p:nvSpPr>
        <p:spPr>
          <a:xfrm>
            <a:off x="8305800" y="242234"/>
            <a:ext cx="554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3"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 id="2147483694" r:id="rId20"/>
    <p:sldLayoutId id="2147483695" r:id="rId21"/>
    <p:sldLayoutId id="2147483696" r:id="rId22"/>
    <p:sldLayoutId id="2147483697" r:id="rId23"/>
    <p:sldLayoutId id="2147483698" r:id="rId24"/>
    <p:sldLayoutId id="2147483699" r:id="rId25"/>
    <p:sldLayoutId id="2147483700" r:id="rId26"/>
    <p:sldLayoutId id="2147483701" r:id="rId2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47"/>
        <p:cNvGrpSpPr/>
        <p:nvPr/>
      </p:nvGrpSpPr>
      <p:grpSpPr>
        <a:xfrm>
          <a:off x="0" y="0"/>
          <a:ext cx="0" cy="0"/>
          <a:chOff x="0" y="0"/>
          <a:chExt cx="0" cy="0"/>
        </a:xfrm>
      </p:grpSpPr>
      <p:sp>
        <p:nvSpPr>
          <p:cNvPr id="4" name="Rectangle 3"/>
          <p:cNvSpPr/>
          <p:nvPr/>
        </p:nvSpPr>
        <p:spPr>
          <a:xfrm>
            <a:off x="1168012" y="3098705"/>
            <a:ext cx="1914401" cy="7065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8" name="Google Shape;2548;p12"/>
          <p:cNvSpPr txBox="1">
            <a:spLocks noGrp="1"/>
          </p:cNvSpPr>
          <p:nvPr>
            <p:ph type="title"/>
          </p:nvPr>
        </p:nvSpPr>
        <p:spPr>
          <a:xfrm>
            <a:off x="2286000" y="3124200"/>
            <a:ext cx="5638800" cy="1362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lt1"/>
              </a:buClr>
              <a:buSzPts val="3200"/>
              <a:buFont typeface="Rockwell"/>
              <a:buNone/>
            </a:pPr>
            <a:r>
              <a:rPr lang="en-US" sz="8000" dirty="0"/>
              <a:t>Write This, </a:t>
            </a:r>
            <a:r>
              <a:rPr lang="en-US" sz="8000" u="sng" dirty="0" smtClean="0"/>
              <a:t>NOT</a:t>
            </a:r>
            <a:r>
              <a:rPr lang="en-US" sz="8000" dirty="0" smtClean="0"/>
              <a:t> </a:t>
            </a:r>
            <a:r>
              <a:rPr lang="en-US" sz="8000" dirty="0"/>
              <a:t>That</a:t>
            </a:r>
            <a:endParaRPr sz="8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09"/>
        <p:cNvGrpSpPr/>
        <p:nvPr/>
      </p:nvGrpSpPr>
      <p:grpSpPr>
        <a:xfrm>
          <a:off x="0" y="0"/>
          <a:ext cx="0" cy="0"/>
          <a:chOff x="0" y="0"/>
          <a:chExt cx="0" cy="0"/>
        </a:xfrm>
      </p:grpSpPr>
      <p:sp>
        <p:nvSpPr>
          <p:cNvPr id="2610" name="Google Shape;2610;p23"/>
          <p:cNvSpPr txBox="1">
            <a:spLocks noGrp="1"/>
          </p:cNvSpPr>
          <p:nvPr>
            <p:ph type="title"/>
          </p:nvPr>
        </p:nvSpPr>
        <p:spPr>
          <a:xfrm>
            <a:off x="212147" y="183482"/>
            <a:ext cx="8395855" cy="601005"/>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SzPct val="111111"/>
              <a:buNone/>
            </a:pPr>
            <a:r>
              <a:rPr lang="en-US" b="1" dirty="0"/>
              <a:t>Unit 5: Kinetics</a:t>
            </a:r>
            <a:endParaRPr dirty="0"/>
          </a:p>
        </p:txBody>
      </p:sp>
      <p:graphicFrame>
        <p:nvGraphicFramePr>
          <p:cNvPr id="2611" name="Google Shape;2611;p23"/>
          <p:cNvGraphicFramePr/>
          <p:nvPr>
            <p:extLst>
              <p:ext uri="{D42A27DB-BD31-4B8C-83A1-F6EECF244321}">
                <p14:modId xmlns:p14="http://schemas.microsoft.com/office/powerpoint/2010/main" val="1455322626"/>
              </p:ext>
            </p:extLst>
          </p:nvPr>
        </p:nvGraphicFramePr>
        <p:xfrm>
          <a:off x="212147" y="917215"/>
          <a:ext cx="8742275" cy="3539449"/>
        </p:xfrm>
        <a:graphic>
          <a:graphicData uri="http://schemas.openxmlformats.org/drawingml/2006/table">
            <a:tbl>
              <a:tblPr firstRow="1" firstCol="1" bandRow="1">
                <a:noFill/>
                <a:tableStyleId>{76E967D2-73EF-4B4E-AA14-45292BF0A093}</a:tableStyleId>
              </a:tblPr>
              <a:tblGrid>
                <a:gridCol w="3227225">
                  <a:extLst>
                    <a:ext uri="{9D8B030D-6E8A-4147-A177-3AD203B41FA5}">
                      <a16:colId xmlns:a16="http://schemas.microsoft.com/office/drawing/2014/main" val="20000"/>
                    </a:ext>
                  </a:extLst>
                </a:gridCol>
                <a:gridCol w="3027300">
                  <a:extLst>
                    <a:ext uri="{9D8B030D-6E8A-4147-A177-3AD203B41FA5}">
                      <a16:colId xmlns:a16="http://schemas.microsoft.com/office/drawing/2014/main" val="20001"/>
                    </a:ext>
                  </a:extLst>
                </a:gridCol>
                <a:gridCol w="2487750">
                  <a:extLst>
                    <a:ext uri="{9D8B030D-6E8A-4147-A177-3AD203B41FA5}">
                      <a16:colId xmlns:a16="http://schemas.microsoft.com/office/drawing/2014/main" val="20002"/>
                    </a:ext>
                  </a:extLst>
                </a:gridCol>
              </a:tblGrid>
              <a:tr h="293525">
                <a:tc>
                  <a:txBody>
                    <a:bodyPr/>
                    <a:lstStyle/>
                    <a:p>
                      <a:pPr marL="0" marR="0" lvl="0" indent="0" algn="l" rtl="0">
                        <a:lnSpc>
                          <a:spcPct val="107000"/>
                        </a:lnSpc>
                        <a:spcBef>
                          <a:spcPts val="0"/>
                        </a:spcBef>
                        <a:spcAft>
                          <a:spcPts val="0"/>
                        </a:spcAft>
                        <a:buNone/>
                      </a:pPr>
                      <a:r>
                        <a:rPr lang="en-US" sz="1800" b="1" u="none" strike="noStrike" cap="none" dirty="0"/>
                        <a:t>Write This…</a:t>
                      </a:r>
                      <a:endParaRPr sz="1800" b="1" u="none" strike="noStrike" cap="none" dirty="0">
                        <a:solidFill>
                          <a:srgbClr val="2E74B5"/>
                        </a:solidFill>
                        <a:latin typeface="Calibri"/>
                        <a:ea typeface="Calibri"/>
                        <a:cs typeface="Calibri"/>
                        <a:sym typeface="Calibri"/>
                      </a:endParaRPr>
                    </a:p>
                  </a:txBody>
                  <a:tcPr marL="25675" marR="25675" marT="0" marB="0"/>
                </a:tc>
                <a:tc>
                  <a:txBody>
                    <a:bodyPr/>
                    <a:lstStyle/>
                    <a:p>
                      <a:pPr marL="0" marR="0" lvl="0" indent="0" algn="l" rtl="0">
                        <a:lnSpc>
                          <a:spcPct val="107000"/>
                        </a:lnSpc>
                        <a:spcBef>
                          <a:spcPts val="0"/>
                        </a:spcBef>
                        <a:spcAft>
                          <a:spcPts val="0"/>
                        </a:spcAft>
                        <a:buNone/>
                      </a:pPr>
                      <a:r>
                        <a:rPr lang="en-US" sz="1800" u="none" strike="noStrike" cap="none"/>
                        <a:t>…Not That!</a:t>
                      </a:r>
                      <a:endParaRPr sz="1800" b="1" u="none" strike="noStrike" cap="none">
                        <a:solidFill>
                          <a:srgbClr val="2E74B5"/>
                        </a:solidFill>
                        <a:latin typeface="Calibri"/>
                        <a:ea typeface="Calibri"/>
                        <a:cs typeface="Calibri"/>
                        <a:sym typeface="Calibri"/>
                      </a:endParaRPr>
                    </a:p>
                  </a:txBody>
                  <a:tcPr marL="25675" marR="25675" marT="0" marB="0"/>
                </a:tc>
                <a:tc>
                  <a:txBody>
                    <a:bodyPr/>
                    <a:lstStyle/>
                    <a:p>
                      <a:pPr marL="0" marR="0" lvl="0" indent="0" algn="l" rtl="0">
                        <a:lnSpc>
                          <a:spcPct val="107000"/>
                        </a:lnSpc>
                        <a:spcBef>
                          <a:spcPts val="0"/>
                        </a:spcBef>
                        <a:spcAft>
                          <a:spcPts val="0"/>
                        </a:spcAft>
                        <a:buNone/>
                      </a:pPr>
                      <a:r>
                        <a:rPr lang="en-US" sz="1800" u="none" strike="noStrike" cap="none"/>
                        <a:t>Rationale</a:t>
                      </a:r>
                      <a:endParaRPr sz="1800" b="1" u="none" strike="noStrike" cap="none">
                        <a:solidFill>
                          <a:srgbClr val="2E74B5"/>
                        </a:solidFill>
                        <a:latin typeface="Calibri"/>
                        <a:ea typeface="Calibri"/>
                        <a:cs typeface="Calibri"/>
                        <a:sym typeface="Calibri"/>
                      </a:endParaRPr>
                    </a:p>
                  </a:txBody>
                  <a:tcPr marL="25675" marR="25675" marT="0" marB="0"/>
                </a:tc>
                <a:extLst>
                  <a:ext uri="{0D108BD9-81ED-4DB2-BD59-A6C34878D82A}">
                    <a16:rowId xmlns:a16="http://schemas.microsoft.com/office/drawing/2014/main" val="10000"/>
                  </a:ext>
                </a:extLst>
              </a:tr>
              <a:tr h="444450">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A rate law based only on reactants</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b="0" u="none" strike="noStrike" cap="none">
                          <a:latin typeface="Times New Roman"/>
                          <a:ea typeface="Times New Roman"/>
                          <a:cs typeface="Times New Roman"/>
                          <a:sym typeface="Times New Roman"/>
                        </a:rPr>
                        <a:t>A rate law that includes products</a:t>
                      </a:r>
                      <a:endParaRPr sz="1200" b="0" u="none" strike="noStrike" cap="none">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b="0" u="none" strike="noStrike" cap="none" dirty="0">
                          <a:latin typeface="Times New Roman"/>
                          <a:ea typeface="Times New Roman"/>
                          <a:cs typeface="Times New Roman"/>
                          <a:sym typeface="Times New Roman"/>
                        </a:rPr>
                        <a:t>Rate laws are based only on reactants</a:t>
                      </a:r>
                      <a:endParaRPr sz="2400" b="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1"/>
                  </a:ext>
                </a:extLst>
              </a:tr>
              <a:tr h="444450">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A rate law that includes the rate constant k as part of it</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b="0" u="none" strike="noStrike" cap="none">
                          <a:latin typeface="Times New Roman"/>
                          <a:ea typeface="Times New Roman"/>
                          <a:cs typeface="Times New Roman"/>
                          <a:sym typeface="Times New Roman"/>
                        </a:rPr>
                        <a:t>A rate law without k being included</a:t>
                      </a:r>
                      <a:endParaRPr sz="1200" b="0" u="none" strike="noStrike" cap="none">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b="0" u="none" strike="noStrike" cap="none" dirty="0">
                          <a:latin typeface="Times New Roman"/>
                          <a:ea typeface="Times New Roman"/>
                          <a:cs typeface="Times New Roman"/>
                          <a:sym typeface="Times New Roman"/>
                        </a:rPr>
                        <a:t>Incomplete rate law if k is not included</a:t>
                      </a:r>
                      <a:endParaRPr sz="2400" b="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2"/>
                  </a:ext>
                </a:extLst>
              </a:tr>
              <a:tr h="542625">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Value of k with units</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b="0" u="none" strike="noStrike" cap="none">
                          <a:latin typeface="Times New Roman"/>
                          <a:ea typeface="Times New Roman"/>
                          <a:cs typeface="Times New Roman"/>
                          <a:sym typeface="Times New Roman"/>
                        </a:rPr>
                        <a:t>Value of k without units</a:t>
                      </a:r>
                      <a:endParaRPr sz="1200" b="0" u="none" strike="noStrike" cap="none">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b="0" u="none" strike="noStrike" cap="none" dirty="0">
                          <a:latin typeface="Times New Roman"/>
                          <a:ea typeface="Times New Roman"/>
                          <a:cs typeface="Times New Roman"/>
                          <a:sym typeface="Times New Roman"/>
                        </a:rPr>
                        <a:t>Units required to earn point</a:t>
                      </a:r>
                      <a:endParaRPr sz="2400" b="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3"/>
                  </a:ext>
                </a:extLst>
              </a:tr>
              <a:tr h="444450">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Specific parts of the molecules that must collide in order for the reaction to occur</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b="0" u="none" strike="noStrike" cap="none">
                          <a:latin typeface="Times New Roman"/>
                          <a:ea typeface="Times New Roman"/>
                          <a:cs typeface="Times New Roman"/>
                          <a:sym typeface="Times New Roman"/>
                        </a:rPr>
                        <a:t>“Collision must occur in the correct orientation”</a:t>
                      </a:r>
                      <a:endParaRPr sz="1200" b="0" u="none" strike="noStrike" cap="none">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b="0" u="none" strike="noStrike" cap="none" dirty="0">
                          <a:latin typeface="Times New Roman"/>
                          <a:ea typeface="Times New Roman"/>
                          <a:cs typeface="Times New Roman"/>
                          <a:sym typeface="Times New Roman"/>
                        </a:rPr>
                        <a:t>Show your understanding of the chemistry at play</a:t>
                      </a:r>
                      <a:endParaRPr sz="2400" b="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4"/>
                  </a:ext>
                </a:extLst>
              </a:tr>
              <a:tr h="782775">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A validation of a proposed mechanism by showing that the rate law matches the slow (rate-determining step) and the mechanism matching the overall stoichiometry for the reaction.</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b="0" u="none" strike="noStrike" cap="none">
                          <a:latin typeface="Times New Roman"/>
                          <a:ea typeface="Times New Roman"/>
                          <a:cs typeface="Times New Roman"/>
                          <a:sym typeface="Times New Roman"/>
                        </a:rPr>
                        <a:t>A justification of a mechanism just by saying “it matches the rate law” or “the intermediates cancel to give the overall process”.</a:t>
                      </a:r>
                      <a:endParaRPr sz="1200" b="0" u="none" strike="noStrike" cap="none">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b="0" u="none" strike="noStrike" cap="none" dirty="0">
                          <a:latin typeface="Times New Roman"/>
                          <a:ea typeface="Times New Roman"/>
                          <a:cs typeface="Times New Roman"/>
                          <a:sym typeface="Times New Roman"/>
                        </a:rPr>
                        <a:t>The rate law must be discussed as matching the rate-determining step, and the overall stoichiometry should always match for any proposed mechanism – an understanding of the rate determining step must be demonstrated. (ref. 2019 #6b)</a:t>
                      </a:r>
                      <a:endParaRPr sz="2400" b="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5"/>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15"/>
        <p:cNvGrpSpPr/>
        <p:nvPr/>
      </p:nvGrpSpPr>
      <p:grpSpPr>
        <a:xfrm>
          <a:off x="0" y="0"/>
          <a:ext cx="0" cy="0"/>
          <a:chOff x="0" y="0"/>
          <a:chExt cx="0" cy="0"/>
        </a:xfrm>
      </p:grpSpPr>
      <p:sp>
        <p:nvSpPr>
          <p:cNvPr id="2616" name="Google Shape;2616;p24"/>
          <p:cNvSpPr txBox="1">
            <a:spLocks noGrp="1"/>
          </p:cNvSpPr>
          <p:nvPr>
            <p:ph type="title"/>
          </p:nvPr>
        </p:nvSpPr>
        <p:spPr>
          <a:xfrm>
            <a:off x="212148" y="151401"/>
            <a:ext cx="8395855" cy="601005"/>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SzPct val="111111"/>
              <a:buNone/>
            </a:pPr>
            <a:r>
              <a:rPr lang="en-US" b="1"/>
              <a:t>Unit 6: Thermodynamics</a:t>
            </a:r>
            <a:endParaRPr/>
          </a:p>
        </p:txBody>
      </p:sp>
      <p:graphicFrame>
        <p:nvGraphicFramePr>
          <p:cNvPr id="2617" name="Google Shape;2617;p24"/>
          <p:cNvGraphicFramePr/>
          <p:nvPr>
            <p:extLst>
              <p:ext uri="{D42A27DB-BD31-4B8C-83A1-F6EECF244321}">
                <p14:modId xmlns:p14="http://schemas.microsoft.com/office/powerpoint/2010/main" val="705831321"/>
              </p:ext>
            </p:extLst>
          </p:nvPr>
        </p:nvGraphicFramePr>
        <p:xfrm>
          <a:off x="212147" y="628360"/>
          <a:ext cx="8742275" cy="5487979"/>
        </p:xfrm>
        <a:graphic>
          <a:graphicData uri="http://schemas.openxmlformats.org/drawingml/2006/table">
            <a:tbl>
              <a:tblPr firstRow="1" firstCol="1" bandRow="1">
                <a:noFill/>
                <a:tableStyleId>{76E967D2-73EF-4B4E-AA14-45292BF0A093}</a:tableStyleId>
              </a:tblPr>
              <a:tblGrid>
                <a:gridCol w="3227225">
                  <a:extLst>
                    <a:ext uri="{9D8B030D-6E8A-4147-A177-3AD203B41FA5}">
                      <a16:colId xmlns:a16="http://schemas.microsoft.com/office/drawing/2014/main" val="20000"/>
                    </a:ext>
                  </a:extLst>
                </a:gridCol>
                <a:gridCol w="2480165">
                  <a:extLst>
                    <a:ext uri="{9D8B030D-6E8A-4147-A177-3AD203B41FA5}">
                      <a16:colId xmlns:a16="http://schemas.microsoft.com/office/drawing/2014/main" val="20001"/>
                    </a:ext>
                  </a:extLst>
                </a:gridCol>
                <a:gridCol w="3034885">
                  <a:extLst>
                    <a:ext uri="{9D8B030D-6E8A-4147-A177-3AD203B41FA5}">
                      <a16:colId xmlns:a16="http://schemas.microsoft.com/office/drawing/2014/main" val="20002"/>
                    </a:ext>
                  </a:extLst>
                </a:gridCol>
              </a:tblGrid>
              <a:tr h="293525">
                <a:tc>
                  <a:txBody>
                    <a:bodyPr/>
                    <a:lstStyle/>
                    <a:p>
                      <a:pPr marL="0" marR="0" lvl="0" indent="0" algn="l" rtl="0">
                        <a:lnSpc>
                          <a:spcPct val="107000"/>
                        </a:lnSpc>
                        <a:spcBef>
                          <a:spcPts val="0"/>
                        </a:spcBef>
                        <a:spcAft>
                          <a:spcPts val="0"/>
                        </a:spcAft>
                        <a:buNone/>
                      </a:pPr>
                      <a:r>
                        <a:rPr lang="en-US" sz="1800" b="1" u="none" strike="noStrike" cap="none" dirty="0"/>
                        <a:t>Write This…</a:t>
                      </a:r>
                      <a:endParaRPr sz="1800" b="1" u="none" strike="noStrike" cap="none" dirty="0">
                        <a:solidFill>
                          <a:srgbClr val="2E74B5"/>
                        </a:solidFill>
                        <a:latin typeface="Calibri"/>
                        <a:ea typeface="Calibri"/>
                        <a:cs typeface="Calibri"/>
                        <a:sym typeface="Calibri"/>
                      </a:endParaRPr>
                    </a:p>
                  </a:txBody>
                  <a:tcPr marL="25675" marR="25675" marT="0" marB="0"/>
                </a:tc>
                <a:tc>
                  <a:txBody>
                    <a:bodyPr/>
                    <a:lstStyle/>
                    <a:p>
                      <a:pPr marL="0" marR="0" lvl="0" indent="0" algn="l" rtl="0">
                        <a:lnSpc>
                          <a:spcPct val="107000"/>
                        </a:lnSpc>
                        <a:spcBef>
                          <a:spcPts val="0"/>
                        </a:spcBef>
                        <a:spcAft>
                          <a:spcPts val="0"/>
                        </a:spcAft>
                        <a:buNone/>
                      </a:pPr>
                      <a:r>
                        <a:rPr lang="en-US" sz="1800" u="none" strike="noStrike" cap="none"/>
                        <a:t>…Not That!</a:t>
                      </a:r>
                      <a:endParaRPr sz="1800" b="1" u="none" strike="noStrike" cap="none">
                        <a:solidFill>
                          <a:srgbClr val="2E74B5"/>
                        </a:solidFill>
                        <a:latin typeface="Calibri"/>
                        <a:ea typeface="Calibri"/>
                        <a:cs typeface="Calibri"/>
                        <a:sym typeface="Calibri"/>
                      </a:endParaRPr>
                    </a:p>
                  </a:txBody>
                  <a:tcPr marL="25675" marR="25675" marT="0" marB="0"/>
                </a:tc>
                <a:tc>
                  <a:txBody>
                    <a:bodyPr/>
                    <a:lstStyle/>
                    <a:p>
                      <a:pPr marL="0" marR="0" lvl="0" indent="0" algn="l" rtl="0">
                        <a:lnSpc>
                          <a:spcPct val="107000"/>
                        </a:lnSpc>
                        <a:spcBef>
                          <a:spcPts val="0"/>
                        </a:spcBef>
                        <a:spcAft>
                          <a:spcPts val="0"/>
                        </a:spcAft>
                        <a:buNone/>
                      </a:pPr>
                      <a:r>
                        <a:rPr lang="en-US" sz="1800" u="none" strike="noStrike" cap="none"/>
                        <a:t>Rationale</a:t>
                      </a:r>
                      <a:endParaRPr sz="1800" b="1" u="none" strike="noStrike" cap="none">
                        <a:solidFill>
                          <a:srgbClr val="2E74B5"/>
                        </a:solidFill>
                        <a:latin typeface="Calibri"/>
                        <a:ea typeface="Calibri"/>
                        <a:cs typeface="Calibri"/>
                        <a:sym typeface="Calibri"/>
                      </a:endParaRPr>
                    </a:p>
                  </a:txBody>
                  <a:tcPr marL="25675" marR="25675" marT="0" marB="0"/>
                </a:tc>
                <a:extLst>
                  <a:ext uri="{0D108BD9-81ED-4DB2-BD59-A6C34878D82A}">
                    <a16:rowId xmlns:a16="http://schemas.microsoft.com/office/drawing/2014/main" val="10000"/>
                  </a:ext>
                </a:extLst>
              </a:tr>
              <a:tr h="444450">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“Thermodynamically favorable”, “thermodynamically feasible”</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b="0" u="none" strike="noStrike" cap="none">
                          <a:latin typeface="Times New Roman"/>
                          <a:ea typeface="Times New Roman"/>
                          <a:cs typeface="Times New Roman"/>
                          <a:sym typeface="Times New Roman"/>
                        </a:rPr>
                        <a:t>“Spontaneous”</a:t>
                      </a:r>
                      <a:endParaRPr sz="1200" b="0" u="none" strike="noStrike" cap="none">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b="0" u="none" strike="noStrike" cap="none" dirty="0">
                          <a:latin typeface="Times New Roman"/>
                          <a:ea typeface="Times New Roman"/>
                          <a:cs typeface="Times New Roman"/>
                          <a:sym typeface="Times New Roman"/>
                        </a:rPr>
                        <a:t>Preferred AP language</a:t>
                      </a:r>
                      <a:endParaRPr sz="1200" b="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1"/>
                  </a:ext>
                </a:extLst>
              </a:tr>
              <a:tr h="733900">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Values with correct signs</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b="0" u="none" strike="noStrike" cap="none">
                          <a:latin typeface="Times New Roman"/>
                          <a:ea typeface="Times New Roman"/>
                          <a:cs typeface="Times New Roman"/>
                          <a:sym typeface="Times New Roman"/>
                        </a:rPr>
                        <a:t>Values with incorrect signs</a:t>
                      </a:r>
                      <a:endParaRPr sz="1200" b="0" u="none" strike="noStrike" cap="none">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b="0" u="none" strike="noStrike" cap="none" dirty="0">
                          <a:latin typeface="Times New Roman"/>
                          <a:ea typeface="Times New Roman"/>
                          <a:cs typeface="Times New Roman"/>
                          <a:sym typeface="Times New Roman"/>
                        </a:rPr>
                        <a:t>Necessary for correct calculations and determinations – watch signs based on bonds breaking/forming, heat flow in calorimetry indicated by temperature changes, signs that may change in application of Hess’ Law, etc.</a:t>
                      </a:r>
                      <a:endParaRPr sz="1200" b="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2"/>
                  </a:ext>
                </a:extLst>
              </a:tr>
              <a:tr h="880675">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Using values of q recognizing that it is the amount of energy absorbed/released during a thermodynamic change</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b="0" u="none" strike="noStrike" cap="none">
                          <a:latin typeface="Times New Roman"/>
                          <a:ea typeface="Times New Roman"/>
                          <a:cs typeface="Times New Roman"/>
                          <a:sym typeface="Times New Roman"/>
                        </a:rPr>
                        <a:t>Using values of q interchangeably as values of </a:t>
                      </a:r>
                      <a:r>
                        <a:rPr lang="en-US" sz="1200" b="0" u="none" strike="noStrike" cap="none">
                          <a:latin typeface="Calibri"/>
                          <a:ea typeface="Calibri"/>
                          <a:cs typeface="Calibri"/>
                          <a:sym typeface="Calibri"/>
                        </a:rPr>
                        <a:t>Δ</a:t>
                      </a:r>
                      <a:r>
                        <a:rPr lang="en-US" sz="1200" b="0" u="none" strike="noStrike" cap="none">
                          <a:latin typeface="Times New Roman"/>
                          <a:ea typeface="Times New Roman"/>
                          <a:cs typeface="Times New Roman"/>
                          <a:sym typeface="Times New Roman"/>
                        </a:rPr>
                        <a:t>H without taking the entire situation into account.</a:t>
                      </a:r>
                      <a:endParaRPr sz="1200" b="0" u="none" strike="noStrike" cap="none">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b="0" u="none" strike="noStrike" cap="none" dirty="0">
                          <a:latin typeface="Calibri"/>
                          <a:ea typeface="Calibri"/>
                          <a:cs typeface="Calibri"/>
                          <a:sym typeface="Calibri"/>
                        </a:rPr>
                        <a:t>Δ</a:t>
                      </a:r>
                      <a:r>
                        <a:rPr lang="en-US" sz="1200" b="0" u="none" strike="noStrike" cap="none" dirty="0">
                          <a:latin typeface="Times New Roman"/>
                          <a:ea typeface="Times New Roman"/>
                          <a:cs typeface="Times New Roman"/>
                          <a:sym typeface="Times New Roman"/>
                        </a:rPr>
                        <a:t>H and q do not have identical meaning; </a:t>
                      </a:r>
                      <a:r>
                        <a:rPr lang="en-US" sz="1200" b="0" u="none" strike="noStrike" cap="none" dirty="0">
                          <a:latin typeface="Calibri"/>
                          <a:ea typeface="Calibri"/>
                          <a:cs typeface="Calibri"/>
                          <a:sym typeface="Calibri"/>
                        </a:rPr>
                        <a:t>Δ</a:t>
                      </a:r>
                      <a:r>
                        <a:rPr lang="en-US" sz="1200" b="0" u="none" strike="noStrike" cap="none" dirty="0">
                          <a:latin typeface="Times New Roman"/>
                          <a:ea typeface="Times New Roman"/>
                          <a:cs typeface="Times New Roman"/>
                          <a:sym typeface="Times New Roman"/>
                        </a:rPr>
                        <a:t>H is the enthalpy change for a reaction, q is the overall amount of heat exchanged ;  Stoichiometric relationships, the component of the system being examined, etc. may influence how q should be manipulated to determine </a:t>
                      </a:r>
                      <a:r>
                        <a:rPr lang="en-US" sz="1200" b="0" u="none" strike="noStrike" cap="none" dirty="0">
                          <a:latin typeface="Calibri"/>
                          <a:ea typeface="Calibri"/>
                          <a:cs typeface="Calibri"/>
                          <a:sym typeface="Calibri"/>
                        </a:rPr>
                        <a:t> Δ</a:t>
                      </a:r>
                      <a:r>
                        <a:rPr lang="en-US" sz="1200" b="0" u="none" strike="noStrike" cap="none" dirty="0">
                          <a:latin typeface="Times New Roman"/>
                          <a:ea typeface="Times New Roman"/>
                          <a:cs typeface="Times New Roman"/>
                          <a:sym typeface="Times New Roman"/>
                        </a:rPr>
                        <a:t>H (ref. 2018 #1)</a:t>
                      </a:r>
                      <a:endParaRPr sz="1200" b="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3"/>
                  </a:ext>
                </a:extLst>
              </a:tr>
              <a:tr h="444450">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In using q=</a:t>
                      </a:r>
                      <a:r>
                        <a:rPr lang="en-US" sz="1200" b="0" u="none" strike="noStrike" cap="none" dirty="0" err="1">
                          <a:solidFill>
                            <a:schemeClr val="tx1"/>
                          </a:solidFill>
                          <a:latin typeface="Times New Roman"/>
                          <a:ea typeface="Times New Roman"/>
                          <a:cs typeface="Times New Roman"/>
                          <a:sym typeface="Times New Roman"/>
                        </a:rPr>
                        <a:t>mc</a:t>
                      </a:r>
                      <a:r>
                        <a:rPr lang="en-US" sz="1200" b="0" u="none" strike="noStrike" cap="none" dirty="0" err="1">
                          <a:solidFill>
                            <a:schemeClr val="tx1"/>
                          </a:solidFill>
                          <a:latin typeface="Calibri"/>
                          <a:ea typeface="Calibri"/>
                          <a:cs typeface="Calibri"/>
                          <a:sym typeface="Calibri"/>
                        </a:rPr>
                        <a:t>Δ</a:t>
                      </a:r>
                      <a:r>
                        <a:rPr lang="en-US" sz="1200" b="0" u="none" strike="noStrike" cap="none" dirty="0" err="1">
                          <a:solidFill>
                            <a:schemeClr val="tx1"/>
                          </a:solidFill>
                          <a:latin typeface="Times New Roman"/>
                          <a:ea typeface="Times New Roman"/>
                          <a:cs typeface="Times New Roman"/>
                          <a:sym typeface="Times New Roman"/>
                        </a:rPr>
                        <a:t>T</a:t>
                      </a:r>
                      <a:r>
                        <a:rPr lang="en-US" sz="1200" b="0" u="none" strike="noStrike" cap="none" dirty="0">
                          <a:solidFill>
                            <a:schemeClr val="tx1"/>
                          </a:solidFill>
                          <a:latin typeface="Times New Roman"/>
                          <a:ea typeface="Times New Roman"/>
                          <a:cs typeface="Times New Roman"/>
                          <a:sym typeface="Times New Roman"/>
                        </a:rPr>
                        <a:t> for solutions, using mass of ENTIRE solution for m</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b="0" u="none" strike="noStrike" cap="none">
                          <a:latin typeface="Times New Roman"/>
                          <a:ea typeface="Times New Roman"/>
                          <a:cs typeface="Times New Roman"/>
                          <a:sym typeface="Times New Roman"/>
                        </a:rPr>
                        <a:t>Using mass of only one component of solution</a:t>
                      </a:r>
                      <a:endParaRPr sz="1200" b="0" u="none" strike="noStrike" cap="none">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b="0" u="none" strike="noStrike" cap="none" dirty="0">
                          <a:latin typeface="Times New Roman"/>
                          <a:ea typeface="Times New Roman"/>
                          <a:cs typeface="Times New Roman"/>
                          <a:sym typeface="Times New Roman"/>
                        </a:rPr>
                        <a:t>When using q=</a:t>
                      </a:r>
                      <a:r>
                        <a:rPr lang="en-US" sz="1200" b="0" u="none" strike="noStrike" cap="none" dirty="0" err="1">
                          <a:latin typeface="Times New Roman"/>
                          <a:ea typeface="Times New Roman"/>
                          <a:cs typeface="Times New Roman"/>
                          <a:sym typeface="Times New Roman"/>
                        </a:rPr>
                        <a:t>mc</a:t>
                      </a:r>
                      <a:r>
                        <a:rPr lang="en-US" sz="1200" b="0" u="none" strike="noStrike" cap="none" dirty="0" err="1">
                          <a:latin typeface="Calibri"/>
                          <a:ea typeface="Calibri"/>
                          <a:cs typeface="Calibri"/>
                          <a:sym typeface="Calibri"/>
                        </a:rPr>
                        <a:t>Δ</a:t>
                      </a:r>
                      <a:r>
                        <a:rPr lang="en-US" sz="1200" b="0" u="none" strike="noStrike" cap="none" dirty="0" err="1">
                          <a:latin typeface="Times New Roman"/>
                          <a:ea typeface="Times New Roman"/>
                          <a:cs typeface="Times New Roman"/>
                          <a:sym typeface="Times New Roman"/>
                        </a:rPr>
                        <a:t>T</a:t>
                      </a:r>
                      <a:r>
                        <a:rPr lang="en-US" sz="1200" b="0" u="none" strike="noStrike" cap="none" dirty="0">
                          <a:latin typeface="Times New Roman"/>
                          <a:ea typeface="Times New Roman"/>
                          <a:cs typeface="Times New Roman"/>
                          <a:sym typeface="Times New Roman"/>
                        </a:rPr>
                        <a:t>, the mass of the entire system being examined must be used</a:t>
                      </a:r>
                      <a:endParaRPr sz="1200" b="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4"/>
                  </a:ext>
                </a:extLst>
              </a:tr>
              <a:tr h="587025">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Use a thermometer to measure temperature values, and then subtract to find </a:t>
                      </a:r>
                      <a:r>
                        <a:rPr lang="en-US" sz="1200" b="0" u="none" strike="noStrike" cap="none" dirty="0">
                          <a:solidFill>
                            <a:schemeClr val="tx1"/>
                          </a:solidFill>
                          <a:latin typeface="Calibri"/>
                          <a:ea typeface="Calibri"/>
                          <a:cs typeface="Calibri"/>
                          <a:sym typeface="Calibri"/>
                        </a:rPr>
                        <a:t>Δ</a:t>
                      </a:r>
                      <a:r>
                        <a:rPr lang="en-US" sz="1200" b="0" u="none" strike="noStrike" cap="none" dirty="0">
                          <a:solidFill>
                            <a:schemeClr val="tx1"/>
                          </a:solidFill>
                          <a:latin typeface="Times New Roman"/>
                          <a:ea typeface="Times New Roman"/>
                          <a:cs typeface="Times New Roman"/>
                          <a:sym typeface="Times New Roman"/>
                        </a:rPr>
                        <a:t>T</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b="0" u="none" strike="noStrike" cap="none">
                          <a:latin typeface="Times New Roman"/>
                          <a:ea typeface="Times New Roman"/>
                          <a:cs typeface="Times New Roman"/>
                          <a:sym typeface="Times New Roman"/>
                        </a:rPr>
                        <a:t>Use a thermometer to measure </a:t>
                      </a:r>
                      <a:r>
                        <a:rPr lang="en-US" sz="1200" b="0" u="none" strike="noStrike" cap="none">
                          <a:latin typeface="Calibri"/>
                          <a:ea typeface="Calibri"/>
                          <a:cs typeface="Calibri"/>
                          <a:sym typeface="Calibri"/>
                        </a:rPr>
                        <a:t>Δ</a:t>
                      </a:r>
                      <a:r>
                        <a:rPr lang="en-US" sz="1200" b="0" u="none" strike="noStrike" cap="none">
                          <a:latin typeface="Times New Roman"/>
                          <a:ea typeface="Times New Roman"/>
                          <a:cs typeface="Times New Roman"/>
                          <a:sym typeface="Times New Roman"/>
                        </a:rPr>
                        <a:t>T</a:t>
                      </a:r>
                      <a:endParaRPr sz="1200" b="0" u="none" strike="noStrike" cap="none">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b="0" u="none" strike="noStrike" cap="none" dirty="0">
                          <a:latin typeface="Times New Roman"/>
                          <a:ea typeface="Times New Roman"/>
                          <a:cs typeface="Times New Roman"/>
                          <a:sym typeface="Times New Roman"/>
                        </a:rPr>
                        <a:t>A thermometer doesn’t measure </a:t>
                      </a:r>
                      <a:r>
                        <a:rPr lang="en-US" sz="1200" b="0" u="none" strike="noStrike" cap="none" dirty="0">
                          <a:latin typeface="Calibri"/>
                          <a:ea typeface="Calibri"/>
                          <a:cs typeface="Calibri"/>
                          <a:sym typeface="Calibri"/>
                        </a:rPr>
                        <a:t> Δ</a:t>
                      </a:r>
                      <a:r>
                        <a:rPr lang="en-US" sz="1200" b="0" u="none" strike="noStrike" cap="none" dirty="0">
                          <a:latin typeface="Times New Roman"/>
                          <a:ea typeface="Times New Roman"/>
                          <a:cs typeface="Times New Roman"/>
                          <a:sym typeface="Times New Roman"/>
                        </a:rPr>
                        <a:t>T, it measures T values that can then be used to calculate </a:t>
                      </a:r>
                      <a:r>
                        <a:rPr lang="en-US" sz="1200" b="0" u="none" strike="noStrike" cap="none" dirty="0">
                          <a:latin typeface="Calibri"/>
                          <a:ea typeface="Calibri"/>
                          <a:cs typeface="Calibri"/>
                          <a:sym typeface="Calibri"/>
                        </a:rPr>
                        <a:t> Δ</a:t>
                      </a:r>
                      <a:r>
                        <a:rPr lang="en-US" sz="1200" b="0" u="none" strike="noStrike" cap="none" dirty="0">
                          <a:latin typeface="Times New Roman"/>
                          <a:ea typeface="Times New Roman"/>
                          <a:cs typeface="Times New Roman"/>
                          <a:sym typeface="Times New Roman"/>
                        </a:rPr>
                        <a:t>T  (ref. 2019 #1e)</a:t>
                      </a:r>
                      <a:endParaRPr sz="1200" b="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5"/>
                  </a:ext>
                </a:extLst>
              </a:tr>
              <a:tr h="587075">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ΔH°=Σ(enthalpies of bonds broken) –Σ(enthalpies of bonds formed) when calculating  </a:t>
                      </a:r>
                      <a:r>
                        <a:rPr lang="en-US" sz="1200" b="0" u="none" strike="noStrike" cap="none" dirty="0" err="1">
                          <a:solidFill>
                            <a:schemeClr val="tx1"/>
                          </a:solidFill>
                          <a:latin typeface="Times New Roman"/>
                          <a:ea typeface="Times New Roman"/>
                          <a:cs typeface="Times New Roman"/>
                          <a:sym typeface="Times New Roman"/>
                        </a:rPr>
                        <a:t>ΔH°</a:t>
                      </a:r>
                      <a:r>
                        <a:rPr lang="en-US" sz="1200" b="0" u="none" strike="noStrike" cap="none" baseline="-25000" dirty="0" err="1">
                          <a:solidFill>
                            <a:schemeClr val="tx1"/>
                          </a:solidFill>
                          <a:latin typeface="Times New Roman"/>
                          <a:ea typeface="Times New Roman"/>
                          <a:cs typeface="Times New Roman"/>
                          <a:sym typeface="Times New Roman"/>
                        </a:rPr>
                        <a:t>rxn</a:t>
                      </a:r>
                      <a:r>
                        <a:rPr lang="en-US" sz="1200" b="0" u="none" strike="noStrike" cap="none" dirty="0">
                          <a:solidFill>
                            <a:schemeClr val="tx1"/>
                          </a:solidFill>
                          <a:latin typeface="Times New Roman"/>
                          <a:ea typeface="Times New Roman"/>
                          <a:cs typeface="Times New Roman"/>
                          <a:sym typeface="Times New Roman"/>
                        </a:rPr>
                        <a:t>  from bond energies</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b="0" u="none" strike="noStrike" cap="none">
                          <a:latin typeface="Times New Roman"/>
                          <a:ea typeface="Times New Roman"/>
                          <a:cs typeface="Times New Roman"/>
                          <a:sym typeface="Times New Roman"/>
                        </a:rPr>
                        <a:t>ΔH°</a:t>
                      </a:r>
                      <a:r>
                        <a:rPr lang="en-US" sz="1200" b="0" u="none" strike="noStrike" cap="none" baseline="-25000">
                          <a:latin typeface="Times New Roman"/>
                          <a:ea typeface="Times New Roman"/>
                          <a:cs typeface="Times New Roman"/>
                          <a:sym typeface="Times New Roman"/>
                        </a:rPr>
                        <a:t>rxn</a:t>
                      </a:r>
                      <a:r>
                        <a:rPr lang="en-US" sz="1200" b="0" u="none" strike="noStrike" cap="none">
                          <a:latin typeface="Times New Roman"/>
                          <a:ea typeface="Times New Roman"/>
                          <a:cs typeface="Times New Roman"/>
                          <a:sym typeface="Times New Roman"/>
                        </a:rPr>
                        <a:t> = ΔH</a:t>
                      </a:r>
                      <a:r>
                        <a:rPr lang="en-US" sz="1200" b="0" u="none" strike="noStrike" cap="none" baseline="-25000">
                          <a:latin typeface="Times New Roman"/>
                          <a:ea typeface="Times New Roman"/>
                          <a:cs typeface="Times New Roman"/>
                          <a:sym typeface="Times New Roman"/>
                        </a:rPr>
                        <a:t>products</a:t>
                      </a:r>
                      <a:r>
                        <a:rPr lang="en-US" sz="1200" b="0" u="none" strike="noStrike" cap="none">
                          <a:latin typeface="Times New Roman"/>
                          <a:ea typeface="Times New Roman"/>
                          <a:cs typeface="Times New Roman"/>
                          <a:sym typeface="Times New Roman"/>
                        </a:rPr>
                        <a:t> – ΔH</a:t>
                      </a:r>
                      <a:r>
                        <a:rPr lang="en-US" sz="1200" b="0" u="none" strike="noStrike" cap="none" baseline="-25000">
                          <a:latin typeface="Times New Roman"/>
                          <a:ea typeface="Times New Roman"/>
                          <a:cs typeface="Times New Roman"/>
                          <a:sym typeface="Times New Roman"/>
                        </a:rPr>
                        <a:t>reactants</a:t>
                      </a:r>
                      <a:r>
                        <a:rPr lang="en-US" sz="1200" b="0" u="none" strike="noStrike" cap="none">
                          <a:latin typeface="Times New Roman"/>
                          <a:ea typeface="Times New Roman"/>
                          <a:cs typeface="Times New Roman"/>
                          <a:sym typeface="Times New Roman"/>
                        </a:rPr>
                        <a:t> when calculating  ΔH°</a:t>
                      </a:r>
                      <a:r>
                        <a:rPr lang="en-US" sz="1200" b="0" u="none" strike="noStrike" cap="none" baseline="-25000">
                          <a:latin typeface="Times New Roman"/>
                          <a:ea typeface="Times New Roman"/>
                          <a:cs typeface="Times New Roman"/>
                          <a:sym typeface="Times New Roman"/>
                        </a:rPr>
                        <a:t>rxn</a:t>
                      </a:r>
                      <a:r>
                        <a:rPr lang="en-US" sz="1200" b="0" u="none" strike="noStrike" cap="none">
                          <a:latin typeface="Times New Roman"/>
                          <a:ea typeface="Times New Roman"/>
                          <a:cs typeface="Times New Roman"/>
                          <a:sym typeface="Times New Roman"/>
                        </a:rPr>
                        <a:t> from bond energies</a:t>
                      </a:r>
                      <a:endParaRPr sz="1200" b="0" u="none" strike="noStrike" cap="none">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b="0" u="none" strike="noStrike" cap="none" dirty="0">
                          <a:latin typeface="Times New Roman"/>
                          <a:ea typeface="Times New Roman"/>
                          <a:cs typeface="Times New Roman"/>
                          <a:sym typeface="Times New Roman"/>
                        </a:rPr>
                        <a:t>Applying the wrong formula will give an incorrect sign for the  </a:t>
                      </a:r>
                      <a:r>
                        <a:rPr lang="en-US" sz="1200" b="0" u="none" strike="noStrike" cap="none" dirty="0" err="1">
                          <a:latin typeface="Times New Roman"/>
                          <a:ea typeface="Times New Roman"/>
                          <a:cs typeface="Times New Roman"/>
                          <a:sym typeface="Times New Roman"/>
                        </a:rPr>
                        <a:t>ΔH°</a:t>
                      </a:r>
                      <a:r>
                        <a:rPr lang="en-US" sz="1200" b="0" u="none" strike="noStrike" cap="none" baseline="-25000" dirty="0" err="1">
                          <a:latin typeface="Times New Roman"/>
                          <a:ea typeface="Times New Roman"/>
                          <a:cs typeface="Times New Roman"/>
                          <a:sym typeface="Times New Roman"/>
                        </a:rPr>
                        <a:t>rxn</a:t>
                      </a:r>
                      <a:r>
                        <a:rPr lang="en-US" sz="1200" b="0" u="none" strike="noStrike" cap="none" baseline="-25000" dirty="0">
                          <a:latin typeface="Times New Roman"/>
                          <a:ea typeface="Times New Roman"/>
                          <a:cs typeface="Times New Roman"/>
                          <a:sym typeface="Times New Roman"/>
                        </a:rPr>
                        <a:t> </a:t>
                      </a:r>
                      <a:r>
                        <a:rPr lang="en-US" sz="1200" b="0" u="none" strike="noStrike" cap="none" dirty="0">
                          <a:latin typeface="Times New Roman"/>
                          <a:ea typeface="Times New Roman"/>
                          <a:cs typeface="Times New Roman"/>
                          <a:sym typeface="Times New Roman"/>
                        </a:rPr>
                        <a:t>(ref. 2017 #2b)</a:t>
                      </a:r>
                      <a:endParaRPr sz="1200" b="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6"/>
                  </a:ext>
                </a:extLst>
              </a:tr>
              <a:tr h="587125">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Multiplying bond energy values by stoichiometric factors as well as number of bonds in a molecule when calculating </a:t>
                      </a:r>
                      <a:r>
                        <a:rPr lang="en-US" sz="1200" b="0" u="none" strike="noStrike" cap="none" dirty="0">
                          <a:solidFill>
                            <a:schemeClr val="tx1"/>
                          </a:solidFill>
                          <a:latin typeface="Calibri"/>
                          <a:ea typeface="Calibri"/>
                          <a:cs typeface="Calibri"/>
                          <a:sym typeface="Calibri"/>
                        </a:rPr>
                        <a:t>Δ</a:t>
                      </a:r>
                      <a:r>
                        <a:rPr lang="en-US" sz="1200" b="0" u="none" strike="noStrike" cap="none" dirty="0">
                          <a:solidFill>
                            <a:schemeClr val="tx1"/>
                          </a:solidFill>
                          <a:latin typeface="Times New Roman"/>
                          <a:ea typeface="Times New Roman"/>
                          <a:cs typeface="Times New Roman"/>
                          <a:sym typeface="Times New Roman"/>
                        </a:rPr>
                        <a:t>H from bond energies</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b="0" u="none" strike="noStrike" cap="none">
                          <a:latin typeface="Times New Roman"/>
                          <a:ea typeface="Times New Roman"/>
                          <a:cs typeface="Times New Roman"/>
                          <a:sym typeface="Times New Roman"/>
                        </a:rPr>
                        <a:t>Only using number of bonds in a single molecule without taking stoichiometric factors into account</a:t>
                      </a:r>
                      <a:endParaRPr sz="1200" b="0" u="none" strike="noStrike" cap="none">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b="0" u="none" strike="noStrike" cap="none" dirty="0">
                          <a:latin typeface="Times New Roman"/>
                          <a:ea typeface="Times New Roman"/>
                          <a:cs typeface="Times New Roman"/>
                          <a:sym typeface="Times New Roman"/>
                        </a:rPr>
                        <a:t>Stoichiometry factors represent the number of molecules taking part in the reaction, so number of bonds in a single molecule must be multiplied by this coefficient (ref. 2019 #2g)</a:t>
                      </a:r>
                      <a:endParaRPr sz="1200" b="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7"/>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21"/>
        <p:cNvGrpSpPr/>
        <p:nvPr/>
      </p:nvGrpSpPr>
      <p:grpSpPr>
        <a:xfrm>
          <a:off x="0" y="0"/>
          <a:ext cx="0" cy="0"/>
          <a:chOff x="0" y="0"/>
          <a:chExt cx="0" cy="0"/>
        </a:xfrm>
      </p:grpSpPr>
      <p:sp>
        <p:nvSpPr>
          <p:cNvPr id="2622" name="Google Shape;2622;p25"/>
          <p:cNvSpPr txBox="1">
            <a:spLocks noGrp="1"/>
          </p:cNvSpPr>
          <p:nvPr>
            <p:ph type="title"/>
          </p:nvPr>
        </p:nvSpPr>
        <p:spPr>
          <a:xfrm>
            <a:off x="228190" y="327860"/>
            <a:ext cx="8395855" cy="601005"/>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SzPct val="111111"/>
              <a:buNone/>
            </a:pPr>
            <a:r>
              <a:rPr lang="en-US" b="1"/>
              <a:t>Unit 7: Equilibrium</a:t>
            </a:r>
            <a:endParaRPr/>
          </a:p>
        </p:txBody>
      </p:sp>
      <p:graphicFrame>
        <p:nvGraphicFramePr>
          <p:cNvPr id="2623" name="Google Shape;2623;p25"/>
          <p:cNvGraphicFramePr/>
          <p:nvPr>
            <p:extLst>
              <p:ext uri="{D42A27DB-BD31-4B8C-83A1-F6EECF244321}">
                <p14:modId xmlns:p14="http://schemas.microsoft.com/office/powerpoint/2010/main" val="3020462636"/>
              </p:ext>
            </p:extLst>
          </p:nvPr>
        </p:nvGraphicFramePr>
        <p:xfrm>
          <a:off x="228189" y="804820"/>
          <a:ext cx="8742275" cy="4652115"/>
        </p:xfrm>
        <a:graphic>
          <a:graphicData uri="http://schemas.openxmlformats.org/drawingml/2006/table">
            <a:tbl>
              <a:tblPr firstRow="1" firstCol="1" bandRow="1">
                <a:noFill/>
                <a:tableStyleId>{76E967D2-73EF-4B4E-AA14-45292BF0A093}</a:tableStyleId>
              </a:tblPr>
              <a:tblGrid>
                <a:gridCol w="3227225">
                  <a:extLst>
                    <a:ext uri="{9D8B030D-6E8A-4147-A177-3AD203B41FA5}">
                      <a16:colId xmlns:a16="http://schemas.microsoft.com/office/drawing/2014/main" val="20000"/>
                    </a:ext>
                  </a:extLst>
                </a:gridCol>
                <a:gridCol w="3027300">
                  <a:extLst>
                    <a:ext uri="{9D8B030D-6E8A-4147-A177-3AD203B41FA5}">
                      <a16:colId xmlns:a16="http://schemas.microsoft.com/office/drawing/2014/main" val="20001"/>
                    </a:ext>
                  </a:extLst>
                </a:gridCol>
                <a:gridCol w="2487750">
                  <a:extLst>
                    <a:ext uri="{9D8B030D-6E8A-4147-A177-3AD203B41FA5}">
                      <a16:colId xmlns:a16="http://schemas.microsoft.com/office/drawing/2014/main" val="20002"/>
                    </a:ext>
                  </a:extLst>
                </a:gridCol>
              </a:tblGrid>
              <a:tr h="293525">
                <a:tc>
                  <a:txBody>
                    <a:bodyPr/>
                    <a:lstStyle/>
                    <a:p>
                      <a:pPr marL="0" marR="0" lvl="0" indent="0" algn="l" rtl="0">
                        <a:lnSpc>
                          <a:spcPct val="107000"/>
                        </a:lnSpc>
                        <a:spcBef>
                          <a:spcPts val="0"/>
                        </a:spcBef>
                        <a:spcAft>
                          <a:spcPts val="0"/>
                        </a:spcAft>
                        <a:buNone/>
                      </a:pPr>
                      <a:r>
                        <a:rPr lang="en-US" sz="1800" b="1" u="none" strike="noStrike" cap="none" dirty="0"/>
                        <a:t>Write This…</a:t>
                      </a:r>
                      <a:endParaRPr sz="1800" b="1" u="none" strike="noStrike" cap="none" dirty="0">
                        <a:solidFill>
                          <a:srgbClr val="2E74B5"/>
                        </a:solidFill>
                        <a:latin typeface="Calibri"/>
                        <a:ea typeface="Calibri"/>
                        <a:cs typeface="Calibri"/>
                        <a:sym typeface="Calibri"/>
                      </a:endParaRPr>
                    </a:p>
                  </a:txBody>
                  <a:tcPr marL="25675" marR="25675" marT="0" marB="0"/>
                </a:tc>
                <a:tc>
                  <a:txBody>
                    <a:bodyPr/>
                    <a:lstStyle/>
                    <a:p>
                      <a:pPr marL="0" marR="0" lvl="0" indent="0" algn="l" rtl="0">
                        <a:lnSpc>
                          <a:spcPct val="107000"/>
                        </a:lnSpc>
                        <a:spcBef>
                          <a:spcPts val="0"/>
                        </a:spcBef>
                        <a:spcAft>
                          <a:spcPts val="0"/>
                        </a:spcAft>
                        <a:buNone/>
                      </a:pPr>
                      <a:r>
                        <a:rPr lang="en-US" sz="1800" u="none" strike="noStrike" cap="none"/>
                        <a:t>…Not That!</a:t>
                      </a:r>
                      <a:endParaRPr sz="1800" b="1" u="none" strike="noStrike" cap="none">
                        <a:solidFill>
                          <a:srgbClr val="2E74B5"/>
                        </a:solidFill>
                        <a:latin typeface="Calibri"/>
                        <a:ea typeface="Calibri"/>
                        <a:cs typeface="Calibri"/>
                        <a:sym typeface="Calibri"/>
                      </a:endParaRPr>
                    </a:p>
                  </a:txBody>
                  <a:tcPr marL="25675" marR="25675" marT="0" marB="0"/>
                </a:tc>
                <a:tc>
                  <a:txBody>
                    <a:bodyPr/>
                    <a:lstStyle/>
                    <a:p>
                      <a:pPr marL="0" marR="0" lvl="0" indent="0" algn="l" rtl="0">
                        <a:lnSpc>
                          <a:spcPct val="107000"/>
                        </a:lnSpc>
                        <a:spcBef>
                          <a:spcPts val="0"/>
                        </a:spcBef>
                        <a:spcAft>
                          <a:spcPts val="0"/>
                        </a:spcAft>
                        <a:buNone/>
                      </a:pPr>
                      <a:r>
                        <a:rPr lang="en-US" sz="1800" u="none" strike="noStrike" cap="none"/>
                        <a:t>Rationale</a:t>
                      </a:r>
                      <a:endParaRPr sz="1800" b="1" u="none" strike="noStrike" cap="none">
                        <a:solidFill>
                          <a:srgbClr val="2E74B5"/>
                        </a:solidFill>
                        <a:latin typeface="Calibri"/>
                        <a:ea typeface="Calibri"/>
                        <a:cs typeface="Calibri"/>
                        <a:sym typeface="Calibri"/>
                      </a:endParaRPr>
                    </a:p>
                  </a:txBody>
                  <a:tcPr marL="25675" marR="25675" marT="0" marB="0"/>
                </a:tc>
                <a:extLst>
                  <a:ext uri="{0D108BD9-81ED-4DB2-BD59-A6C34878D82A}">
                    <a16:rowId xmlns:a16="http://schemas.microsoft.com/office/drawing/2014/main" val="10000"/>
                  </a:ext>
                </a:extLst>
              </a:tr>
              <a:tr h="782775">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Correct formulas (including charges!) for all species in equilibrium expressions</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b="0" u="none" strike="noStrike" cap="none">
                          <a:latin typeface="Times New Roman"/>
                          <a:ea typeface="Times New Roman"/>
                          <a:cs typeface="Times New Roman"/>
                          <a:sym typeface="Times New Roman"/>
                        </a:rPr>
                        <a:t>Substitutions, abbreviations, chargeless ions, other shorthand that may work out in calculations but does not represent the correct species</a:t>
                      </a:r>
                      <a:endParaRPr sz="1200" b="0" u="none" strike="noStrike" cap="none">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b="0" u="none" strike="noStrike" cap="none" dirty="0">
                          <a:latin typeface="Times New Roman"/>
                          <a:ea typeface="Times New Roman"/>
                          <a:cs typeface="Times New Roman"/>
                          <a:sym typeface="Times New Roman"/>
                        </a:rPr>
                        <a:t>Equilibrium expressions must be written formally when requested</a:t>
                      </a:r>
                      <a:endParaRPr sz="2400" b="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1"/>
                  </a:ext>
                </a:extLst>
              </a:tr>
              <a:tr h="444450">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In </a:t>
                      </a:r>
                      <a:r>
                        <a:rPr lang="en-US" sz="1200" b="0" u="none" strike="noStrike" cap="none" dirty="0" err="1">
                          <a:solidFill>
                            <a:schemeClr val="tx1"/>
                          </a:solidFill>
                          <a:latin typeface="Times New Roman"/>
                          <a:ea typeface="Times New Roman"/>
                          <a:cs typeface="Times New Roman"/>
                          <a:sym typeface="Times New Roman"/>
                        </a:rPr>
                        <a:t>K</a:t>
                      </a:r>
                      <a:r>
                        <a:rPr lang="en-US" sz="1200" b="0" u="none" strike="noStrike" cap="none" baseline="-25000" dirty="0" err="1">
                          <a:solidFill>
                            <a:schemeClr val="tx1"/>
                          </a:solidFill>
                          <a:latin typeface="Times New Roman"/>
                          <a:ea typeface="Times New Roman"/>
                          <a:cs typeface="Times New Roman"/>
                          <a:sym typeface="Times New Roman"/>
                        </a:rPr>
                        <a:t>p</a:t>
                      </a:r>
                      <a:r>
                        <a:rPr lang="en-US" sz="1200" b="0" u="none" strike="noStrike" cap="none" dirty="0">
                          <a:solidFill>
                            <a:schemeClr val="tx1"/>
                          </a:solidFill>
                          <a:latin typeface="Times New Roman"/>
                          <a:ea typeface="Times New Roman"/>
                          <a:cs typeface="Times New Roman"/>
                          <a:sym typeface="Times New Roman"/>
                        </a:rPr>
                        <a:t> expressions:  </a:t>
                      </a:r>
                      <a:r>
                        <a:rPr lang="en-US" sz="1200" b="0" u="none" strike="noStrike" cap="none" dirty="0" err="1">
                          <a:solidFill>
                            <a:schemeClr val="tx1"/>
                          </a:solidFill>
                          <a:latin typeface="Times New Roman"/>
                          <a:ea typeface="Times New Roman"/>
                          <a:cs typeface="Times New Roman"/>
                          <a:sym typeface="Times New Roman"/>
                        </a:rPr>
                        <a:t>P</a:t>
                      </a:r>
                      <a:r>
                        <a:rPr lang="en-US" sz="1200" b="0" u="none" strike="noStrike" cap="none" baseline="-25000" dirty="0" err="1">
                          <a:solidFill>
                            <a:schemeClr val="tx1"/>
                          </a:solidFill>
                          <a:latin typeface="Times New Roman"/>
                          <a:ea typeface="Times New Roman"/>
                          <a:cs typeface="Times New Roman"/>
                          <a:sym typeface="Times New Roman"/>
                        </a:rPr>
                        <a:t>species</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b="0" u="none" strike="noStrike" cap="none">
                          <a:latin typeface="Times New Roman"/>
                          <a:ea typeface="Times New Roman"/>
                          <a:cs typeface="Times New Roman"/>
                          <a:sym typeface="Times New Roman"/>
                        </a:rPr>
                        <a:t>In K</a:t>
                      </a:r>
                      <a:r>
                        <a:rPr lang="en-US" sz="1200" b="0" u="none" strike="noStrike" cap="none" baseline="-25000">
                          <a:latin typeface="Times New Roman"/>
                          <a:ea typeface="Times New Roman"/>
                          <a:cs typeface="Times New Roman"/>
                          <a:sym typeface="Times New Roman"/>
                        </a:rPr>
                        <a:t>p</a:t>
                      </a:r>
                      <a:r>
                        <a:rPr lang="en-US" sz="1200" b="0" u="none" strike="noStrike" cap="none">
                          <a:latin typeface="Times New Roman"/>
                          <a:ea typeface="Times New Roman"/>
                          <a:cs typeface="Times New Roman"/>
                          <a:sym typeface="Times New Roman"/>
                        </a:rPr>
                        <a:t> expressions: [species]  </a:t>
                      </a:r>
                      <a:endParaRPr sz="1200" b="0" u="none" strike="noStrike" cap="none">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b="0" u="none" strike="noStrike" cap="none" dirty="0">
                          <a:latin typeface="Times New Roman"/>
                          <a:ea typeface="Times New Roman"/>
                          <a:cs typeface="Times New Roman"/>
                          <a:sym typeface="Times New Roman"/>
                        </a:rPr>
                        <a:t>Concentration (which is indicated by brackets around the species) is not used in </a:t>
                      </a:r>
                      <a:r>
                        <a:rPr lang="en-US" sz="1200" b="0" u="none" strike="noStrike" cap="none" dirty="0" err="1">
                          <a:latin typeface="Times New Roman"/>
                          <a:ea typeface="Times New Roman"/>
                          <a:cs typeface="Times New Roman"/>
                          <a:sym typeface="Times New Roman"/>
                        </a:rPr>
                        <a:t>K</a:t>
                      </a:r>
                      <a:r>
                        <a:rPr lang="en-US" sz="1200" b="0" u="none" strike="noStrike" cap="none" baseline="-25000" dirty="0" err="1">
                          <a:latin typeface="Times New Roman"/>
                          <a:ea typeface="Times New Roman"/>
                          <a:cs typeface="Times New Roman"/>
                          <a:sym typeface="Times New Roman"/>
                        </a:rPr>
                        <a:t>p</a:t>
                      </a:r>
                      <a:r>
                        <a:rPr lang="en-US" sz="1200" b="0" u="none" strike="noStrike" cap="none" dirty="0">
                          <a:latin typeface="Times New Roman"/>
                          <a:ea typeface="Times New Roman"/>
                          <a:cs typeface="Times New Roman"/>
                          <a:sym typeface="Times New Roman"/>
                        </a:rPr>
                        <a:t> - partial pressures are</a:t>
                      </a:r>
                      <a:endParaRPr sz="2400" b="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2"/>
                  </a:ext>
                </a:extLst>
              </a:tr>
              <a:tr h="587125">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K expressions with EITHER concentration “[ ]” or partial pressures “P”</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b="0" u="none" strike="noStrike" cap="none">
                          <a:latin typeface="Times New Roman"/>
                          <a:ea typeface="Times New Roman"/>
                          <a:cs typeface="Times New Roman"/>
                          <a:sym typeface="Times New Roman"/>
                        </a:rPr>
                        <a:t>K expressions that include both  concentration “[ ]” and partial pressures “P” in the same expression</a:t>
                      </a:r>
                      <a:endParaRPr sz="1200" b="0" u="none" strike="noStrike" cap="none">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b="0" u="none" strike="noStrike" cap="none" dirty="0">
                          <a:latin typeface="Times New Roman"/>
                          <a:ea typeface="Times New Roman"/>
                          <a:cs typeface="Times New Roman"/>
                          <a:sym typeface="Times New Roman"/>
                        </a:rPr>
                        <a:t>Equilibrium expressions are written for either concentration values or partial pressure values, not both at the same time in a single expression (ref. 2019 #2e)</a:t>
                      </a:r>
                      <a:endParaRPr sz="2400" b="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3"/>
                  </a:ext>
                </a:extLst>
              </a:tr>
              <a:tr h="444450">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K without units</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b="0" u="none" strike="noStrike" cap="none">
                          <a:latin typeface="Times New Roman"/>
                          <a:ea typeface="Times New Roman"/>
                          <a:cs typeface="Times New Roman"/>
                          <a:sym typeface="Times New Roman"/>
                        </a:rPr>
                        <a:t>K with units</a:t>
                      </a:r>
                      <a:endParaRPr sz="1200" b="0" u="none" strike="noStrike" cap="none">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b="0" u="none" strike="noStrike" cap="none" dirty="0">
                          <a:latin typeface="Times New Roman"/>
                          <a:ea typeface="Times New Roman"/>
                          <a:cs typeface="Times New Roman"/>
                          <a:sym typeface="Times New Roman"/>
                        </a:rPr>
                        <a:t>K is a </a:t>
                      </a:r>
                      <a:r>
                        <a:rPr lang="en-US" sz="1200" b="0" u="none" strike="noStrike" cap="none" dirty="0" err="1">
                          <a:latin typeface="Times New Roman"/>
                          <a:ea typeface="Times New Roman"/>
                          <a:cs typeface="Times New Roman"/>
                          <a:sym typeface="Times New Roman"/>
                        </a:rPr>
                        <a:t>unitless</a:t>
                      </a:r>
                      <a:r>
                        <a:rPr lang="en-US" sz="1200" b="0" u="none" strike="noStrike" cap="none" dirty="0">
                          <a:latin typeface="Times New Roman"/>
                          <a:ea typeface="Times New Roman"/>
                          <a:cs typeface="Times New Roman"/>
                          <a:sym typeface="Times New Roman"/>
                        </a:rPr>
                        <a:t> constant</a:t>
                      </a:r>
                      <a:endParaRPr sz="2400" b="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4"/>
                  </a:ext>
                </a:extLst>
              </a:tr>
              <a:tr h="587075">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“K is greater than 1, indicating that the products are present in a higher concentration and therefore equilibrium lies to the right”</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b="0" u="none" strike="noStrike" cap="none">
                          <a:latin typeface="Times New Roman"/>
                          <a:ea typeface="Times New Roman"/>
                          <a:cs typeface="Times New Roman"/>
                          <a:sym typeface="Times New Roman"/>
                        </a:rPr>
                        <a:t>“K is large”</a:t>
                      </a:r>
                      <a:endParaRPr sz="1200" b="0" u="none" strike="noStrike" cap="none">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b="0" u="none" strike="noStrike" cap="none" dirty="0">
                          <a:latin typeface="Times New Roman"/>
                          <a:ea typeface="Times New Roman"/>
                          <a:cs typeface="Times New Roman"/>
                          <a:sym typeface="Times New Roman"/>
                        </a:rPr>
                        <a:t>Use specific values to demonstrate understanding about the meaning of K relative to the equilibrium position (ref. 2017 #2d)</a:t>
                      </a:r>
                      <a:endParaRPr sz="2400" b="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5"/>
                  </a:ext>
                </a:extLst>
              </a:tr>
              <a:tr h="706450">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“Proceeds”</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b="0" u="none" strike="noStrike" cap="none">
                          <a:latin typeface="Times New Roman"/>
                          <a:ea typeface="Times New Roman"/>
                          <a:cs typeface="Times New Roman"/>
                          <a:sym typeface="Times New Roman"/>
                        </a:rPr>
                        <a:t>“Shift” – if equilibrium has not yet been established (i.e. a precipitate has not yet been formed when evaluating K</a:t>
                      </a:r>
                      <a:r>
                        <a:rPr lang="en-US" sz="1200" b="0" u="none" strike="noStrike" cap="none" baseline="-25000">
                          <a:latin typeface="Times New Roman"/>
                          <a:ea typeface="Times New Roman"/>
                          <a:cs typeface="Times New Roman"/>
                          <a:sym typeface="Times New Roman"/>
                        </a:rPr>
                        <a:t>sp</a:t>
                      </a:r>
                      <a:r>
                        <a:rPr lang="en-US" sz="1200" b="0" u="none" strike="noStrike" cap="none">
                          <a:latin typeface="Times New Roman"/>
                          <a:ea typeface="Times New Roman"/>
                          <a:cs typeface="Times New Roman"/>
                          <a:sym typeface="Times New Roman"/>
                        </a:rPr>
                        <a:t>)</a:t>
                      </a:r>
                      <a:endParaRPr sz="1200" b="0" u="none" strike="noStrike" cap="none">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b="0" u="none" strike="noStrike" cap="none" dirty="0">
                          <a:latin typeface="Times New Roman"/>
                          <a:ea typeface="Times New Roman"/>
                          <a:cs typeface="Times New Roman"/>
                          <a:sym typeface="Times New Roman"/>
                        </a:rPr>
                        <a:t>If equilibrium is not yet established, then it cannot “shift” – </a:t>
                      </a:r>
                      <a:r>
                        <a:rPr lang="en-US" sz="1200" b="0" u="none" strike="noStrike" cap="none" dirty="0" err="1">
                          <a:latin typeface="Times New Roman"/>
                          <a:ea typeface="Times New Roman"/>
                          <a:cs typeface="Times New Roman"/>
                          <a:sym typeface="Times New Roman"/>
                        </a:rPr>
                        <a:t>rxn</a:t>
                      </a:r>
                      <a:r>
                        <a:rPr lang="en-US" sz="1200" b="0" u="none" strike="noStrike" cap="none" dirty="0">
                          <a:latin typeface="Times New Roman"/>
                          <a:ea typeface="Times New Roman"/>
                          <a:cs typeface="Times New Roman"/>
                          <a:sym typeface="Times New Roman"/>
                        </a:rPr>
                        <a:t> will proceed in a certain direction until equilibrium is established </a:t>
                      </a:r>
                      <a:endParaRPr sz="2400" b="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6"/>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27"/>
        <p:cNvGrpSpPr/>
        <p:nvPr/>
      </p:nvGrpSpPr>
      <p:grpSpPr>
        <a:xfrm>
          <a:off x="0" y="0"/>
          <a:ext cx="0" cy="0"/>
          <a:chOff x="0" y="0"/>
          <a:chExt cx="0" cy="0"/>
        </a:xfrm>
      </p:grpSpPr>
      <p:sp>
        <p:nvSpPr>
          <p:cNvPr id="2628" name="Google Shape;2628;p26"/>
          <p:cNvSpPr txBox="1">
            <a:spLocks noGrp="1"/>
          </p:cNvSpPr>
          <p:nvPr>
            <p:ph type="title"/>
          </p:nvPr>
        </p:nvSpPr>
        <p:spPr>
          <a:xfrm>
            <a:off x="196106" y="247650"/>
            <a:ext cx="8395855" cy="601005"/>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SzPct val="111111"/>
              <a:buNone/>
            </a:pPr>
            <a:r>
              <a:rPr lang="en-US" b="1"/>
              <a:t>Unit 7: Equilibrium (cont.)</a:t>
            </a:r>
            <a:endParaRPr/>
          </a:p>
        </p:txBody>
      </p:sp>
      <p:graphicFrame>
        <p:nvGraphicFramePr>
          <p:cNvPr id="2629" name="Google Shape;2629;p26"/>
          <p:cNvGraphicFramePr/>
          <p:nvPr>
            <p:extLst>
              <p:ext uri="{D42A27DB-BD31-4B8C-83A1-F6EECF244321}">
                <p14:modId xmlns:p14="http://schemas.microsoft.com/office/powerpoint/2010/main" val="1433049482"/>
              </p:ext>
            </p:extLst>
          </p:nvPr>
        </p:nvGraphicFramePr>
        <p:xfrm>
          <a:off x="196106" y="848655"/>
          <a:ext cx="8742275" cy="3726616"/>
        </p:xfrm>
        <a:graphic>
          <a:graphicData uri="http://schemas.openxmlformats.org/drawingml/2006/table">
            <a:tbl>
              <a:tblPr firstRow="1" firstCol="1" bandRow="1">
                <a:noFill/>
                <a:tableStyleId>{76E967D2-73EF-4B4E-AA14-45292BF0A093}</a:tableStyleId>
              </a:tblPr>
              <a:tblGrid>
                <a:gridCol w="3227225">
                  <a:extLst>
                    <a:ext uri="{9D8B030D-6E8A-4147-A177-3AD203B41FA5}">
                      <a16:colId xmlns:a16="http://schemas.microsoft.com/office/drawing/2014/main" val="20000"/>
                    </a:ext>
                  </a:extLst>
                </a:gridCol>
                <a:gridCol w="3027300">
                  <a:extLst>
                    <a:ext uri="{9D8B030D-6E8A-4147-A177-3AD203B41FA5}">
                      <a16:colId xmlns:a16="http://schemas.microsoft.com/office/drawing/2014/main" val="20001"/>
                    </a:ext>
                  </a:extLst>
                </a:gridCol>
                <a:gridCol w="2487750">
                  <a:extLst>
                    <a:ext uri="{9D8B030D-6E8A-4147-A177-3AD203B41FA5}">
                      <a16:colId xmlns:a16="http://schemas.microsoft.com/office/drawing/2014/main" val="20002"/>
                    </a:ext>
                  </a:extLst>
                </a:gridCol>
              </a:tblGrid>
              <a:tr h="293525">
                <a:tc>
                  <a:txBody>
                    <a:bodyPr/>
                    <a:lstStyle/>
                    <a:p>
                      <a:pPr marL="0" marR="0" lvl="0" indent="0" algn="l" rtl="0">
                        <a:lnSpc>
                          <a:spcPct val="107000"/>
                        </a:lnSpc>
                        <a:spcBef>
                          <a:spcPts val="0"/>
                        </a:spcBef>
                        <a:spcAft>
                          <a:spcPts val="0"/>
                        </a:spcAft>
                        <a:buNone/>
                      </a:pPr>
                      <a:r>
                        <a:rPr lang="en-US" sz="1800" b="1" u="none" strike="noStrike" cap="none" dirty="0"/>
                        <a:t>Write This…</a:t>
                      </a:r>
                      <a:endParaRPr sz="1800" b="1" u="none" strike="noStrike" cap="none" dirty="0">
                        <a:solidFill>
                          <a:srgbClr val="2E74B5"/>
                        </a:solidFill>
                        <a:latin typeface="Calibri"/>
                        <a:ea typeface="Calibri"/>
                        <a:cs typeface="Calibri"/>
                        <a:sym typeface="Calibri"/>
                      </a:endParaRPr>
                    </a:p>
                  </a:txBody>
                  <a:tcPr marL="25675" marR="25675" marT="0" marB="0"/>
                </a:tc>
                <a:tc>
                  <a:txBody>
                    <a:bodyPr/>
                    <a:lstStyle/>
                    <a:p>
                      <a:pPr marL="0" marR="0" lvl="0" indent="0" algn="l" rtl="0">
                        <a:lnSpc>
                          <a:spcPct val="107000"/>
                        </a:lnSpc>
                        <a:spcBef>
                          <a:spcPts val="0"/>
                        </a:spcBef>
                        <a:spcAft>
                          <a:spcPts val="0"/>
                        </a:spcAft>
                        <a:buNone/>
                      </a:pPr>
                      <a:r>
                        <a:rPr lang="en-US" sz="1800" u="none" strike="noStrike" cap="none"/>
                        <a:t>…Not That!</a:t>
                      </a:r>
                      <a:endParaRPr sz="1800" b="1" u="none" strike="noStrike" cap="none">
                        <a:solidFill>
                          <a:srgbClr val="2E74B5"/>
                        </a:solidFill>
                        <a:latin typeface="Calibri"/>
                        <a:ea typeface="Calibri"/>
                        <a:cs typeface="Calibri"/>
                        <a:sym typeface="Calibri"/>
                      </a:endParaRPr>
                    </a:p>
                  </a:txBody>
                  <a:tcPr marL="25675" marR="25675" marT="0" marB="0"/>
                </a:tc>
                <a:tc>
                  <a:txBody>
                    <a:bodyPr/>
                    <a:lstStyle/>
                    <a:p>
                      <a:pPr marL="0" marR="0" lvl="0" indent="0" algn="l" rtl="0">
                        <a:lnSpc>
                          <a:spcPct val="107000"/>
                        </a:lnSpc>
                        <a:spcBef>
                          <a:spcPts val="0"/>
                        </a:spcBef>
                        <a:spcAft>
                          <a:spcPts val="0"/>
                        </a:spcAft>
                        <a:buNone/>
                      </a:pPr>
                      <a:r>
                        <a:rPr lang="en-US" sz="1800" u="none" strike="noStrike" cap="none"/>
                        <a:t>Rationale</a:t>
                      </a:r>
                      <a:endParaRPr sz="1800" b="1" u="none" strike="noStrike" cap="none">
                        <a:solidFill>
                          <a:srgbClr val="2E74B5"/>
                        </a:solidFill>
                        <a:latin typeface="Calibri"/>
                        <a:ea typeface="Calibri"/>
                        <a:cs typeface="Calibri"/>
                        <a:sym typeface="Calibri"/>
                      </a:endParaRPr>
                    </a:p>
                  </a:txBody>
                  <a:tcPr marL="25675" marR="25675" marT="0" marB="0"/>
                </a:tc>
                <a:extLst>
                  <a:ext uri="{0D108BD9-81ED-4DB2-BD59-A6C34878D82A}">
                    <a16:rowId xmlns:a16="http://schemas.microsoft.com/office/drawing/2014/main" val="10000"/>
                  </a:ext>
                </a:extLst>
              </a:tr>
              <a:tr h="733900">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Calculations of K expressions that use concentrations/partial pressures at equilibrium</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b="0" u="none" strike="noStrike" cap="none">
                          <a:latin typeface="Times New Roman"/>
                          <a:ea typeface="Times New Roman"/>
                          <a:cs typeface="Times New Roman"/>
                          <a:sym typeface="Times New Roman"/>
                        </a:rPr>
                        <a:t>Calculations of K expressions that use initial concentrations/partial pressures </a:t>
                      </a:r>
                      <a:endParaRPr sz="1200" b="0" u="none" strike="noStrike" cap="none">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b="0" u="none" strike="noStrike" cap="none" dirty="0">
                          <a:latin typeface="Times New Roman"/>
                          <a:ea typeface="Times New Roman"/>
                          <a:cs typeface="Times New Roman"/>
                          <a:sym typeface="Times New Roman"/>
                        </a:rPr>
                        <a:t>K values can only be calculated using equilibrium values; if initial values are given, an ICE table (or similar method) should be used to determine equilibrium values before calculating the K value (ref. 2018 #5b)</a:t>
                      </a:r>
                      <a:endParaRPr sz="2400" b="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1"/>
                  </a:ext>
                </a:extLst>
              </a:tr>
              <a:tr h="444450">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Using stoichiometric factors in ICE tables</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b="0" u="none" strike="noStrike" cap="none">
                          <a:latin typeface="Times New Roman"/>
                          <a:ea typeface="Times New Roman"/>
                          <a:cs typeface="Times New Roman"/>
                          <a:sym typeface="Times New Roman"/>
                        </a:rPr>
                        <a:t>Neglecting stoichiometry when calculating change in equilibrium scenarios</a:t>
                      </a:r>
                      <a:endParaRPr sz="1200" b="0" u="none" strike="noStrike" cap="none">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b="0" u="none" strike="noStrike" cap="none" dirty="0">
                          <a:latin typeface="Times New Roman"/>
                          <a:ea typeface="Times New Roman"/>
                          <a:cs typeface="Times New Roman"/>
                          <a:sym typeface="Times New Roman"/>
                        </a:rPr>
                        <a:t>Stoichiometry ratios impact how much an initial value is changed during the establishment of equilibrium (ref. 2019 #2f)</a:t>
                      </a:r>
                      <a:endParaRPr sz="2400" b="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2"/>
                  </a:ext>
                </a:extLst>
              </a:tr>
              <a:tr h="444450">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“x has been assumed to be so small relative to the original concentrations that it can be ignored”</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b="0" u="none" strike="noStrike" cap="none">
                          <a:latin typeface="Times New Roman"/>
                          <a:ea typeface="Times New Roman"/>
                          <a:cs typeface="Times New Roman"/>
                          <a:sym typeface="Times New Roman"/>
                        </a:rPr>
                        <a:t>Nothing about why you ignore x to avoid quadratics</a:t>
                      </a:r>
                      <a:endParaRPr sz="1200" b="0" u="none" strike="noStrike" cap="none">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b="0" u="none" strike="noStrike" cap="none" dirty="0">
                          <a:latin typeface="Times New Roman"/>
                          <a:ea typeface="Times New Roman"/>
                          <a:cs typeface="Times New Roman"/>
                          <a:sym typeface="Times New Roman"/>
                        </a:rPr>
                        <a:t>Show you understand why you are making the decision</a:t>
                      </a:r>
                      <a:endParaRPr sz="2400" b="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3"/>
                  </a:ext>
                </a:extLst>
              </a:tr>
              <a:tr h="542625">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Discussion of Q vs. K</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b="0" u="none" strike="noStrike" cap="none">
                          <a:latin typeface="Times New Roman"/>
                          <a:ea typeface="Times New Roman"/>
                          <a:cs typeface="Times New Roman"/>
                          <a:sym typeface="Times New Roman"/>
                        </a:rPr>
                        <a:t>“reduce the stress”, or “due to Le Châtelier’s Principle”</a:t>
                      </a:r>
                      <a:endParaRPr sz="1200" b="0" u="none" strike="noStrike" cap="none">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b="0" u="none" strike="noStrike" cap="none" dirty="0">
                          <a:latin typeface="Times New Roman"/>
                          <a:ea typeface="Times New Roman"/>
                          <a:cs typeface="Times New Roman"/>
                          <a:sym typeface="Times New Roman"/>
                        </a:rPr>
                        <a:t>Preferred AP language-shows a deeper understanding of chemical principals (ref. 2018 #5c)</a:t>
                      </a:r>
                      <a:endParaRPr sz="2400" b="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4"/>
                  </a:ext>
                </a:extLst>
              </a:tr>
              <a:tr h="444450">
                <a:tc>
                  <a:txBody>
                    <a:bodyPr/>
                    <a:lstStyle/>
                    <a:p>
                      <a:pPr marL="0" marR="0" lvl="0" indent="0" algn="l" rtl="0">
                        <a:lnSpc>
                          <a:spcPct val="107000"/>
                        </a:lnSpc>
                        <a:spcBef>
                          <a:spcPts val="0"/>
                        </a:spcBef>
                        <a:spcAft>
                          <a:spcPts val="0"/>
                        </a:spcAft>
                        <a:buNone/>
                      </a:pPr>
                      <a:r>
                        <a:rPr lang="en-US" sz="1200" b="0" u="none" strike="noStrike" cap="none" dirty="0" err="1">
                          <a:solidFill>
                            <a:schemeClr val="tx1"/>
                          </a:solidFill>
                          <a:latin typeface="Times New Roman"/>
                          <a:ea typeface="Times New Roman"/>
                          <a:cs typeface="Times New Roman"/>
                          <a:sym typeface="Times New Roman"/>
                        </a:rPr>
                        <a:t>K</a:t>
                      </a:r>
                      <a:r>
                        <a:rPr lang="en-US" sz="1200" b="0" u="none" strike="noStrike" cap="none" baseline="-25000" dirty="0" err="1">
                          <a:solidFill>
                            <a:schemeClr val="tx1"/>
                          </a:solidFill>
                          <a:latin typeface="Times New Roman"/>
                          <a:ea typeface="Times New Roman"/>
                          <a:cs typeface="Times New Roman"/>
                          <a:sym typeface="Times New Roman"/>
                        </a:rPr>
                        <a:t>sp</a:t>
                      </a:r>
                      <a:r>
                        <a:rPr lang="en-US" sz="1200" b="0" u="none" strike="noStrike" cap="none" dirty="0">
                          <a:solidFill>
                            <a:schemeClr val="tx1"/>
                          </a:solidFill>
                          <a:latin typeface="Times New Roman"/>
                          <a:ea typeface="Times New Roman"/>
                          <a:cs typeface="Times New Roman"/>
                          <a:sym typeface="Times New Roman"/>
                        </a:rPr>
                        <a:t> expressions that only contain the ions </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b="0" u="none" strike="noStrike" cap="none">
                          <a:latin typeface="Times New Roman"/>
                          <a:ea typeface="Times New Roman"/>
                          <a:cs typeface="Times New Roman"/>
                          <a:sym typeface="Times New Roman"/>
                        </a:rPr>
                        <a:t>K</a:t>
                      </a:r>
                      <a:r>
                        <a:rPr lang="en-US" sz="1200" b="0" u="none" strike="noStrike" cap="none" baseline="-25000">
                          <a:latin typeface="Times New Roman"/>
                          <a:ea typeface="Times New Roman"/>
                          <a:cs typeface="Times New Roman"/>
                          <a:sym typeface="Times New Roman"/>
                        </a:rPr>
                        <a:t>sp</a:t>
                      </a:r>
                      <a:r>
                        <a:rPr lang="en-US" sz="1200" b="0" u="none" strike="noStrike" cap="none">
                          <a:latin typeface="Times New Roman"/>
                          <a:ea typeface="Times New Roman"/>
                          <a:cs typeface="Times New Roman"/>
                          <a:sym typeface="Times New Roman"/>
                        </a:rPr>
                        <a:t> expressions that contain or imply a species in the denominator</a:t>
                      </a:r>
                      <a:endParaRPr sz="1200" b="0" u="none" strike="noStrike" cap="none">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b="0" u="none" strike="noStrike" cap="none" dirty="0">
                          <a:latin typeface="Times New Roman"/>
                          <a:ea typeface="Times New Roman"/>
                          <a:cs typeface="Times New Roman"/>
                          <a:sym typeface="Times New Roman"/>
                        </a:rPr>
                        <a:t>Solids and liquids are not included in equilibrium expressions</a:t>
                      </a:r>
                      <a:endParaRPr sz="2400" b="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5"/>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33"/>
        <p:cNvGrpSpPr/>
        <p:nvPr/>
      </p:nvGrpSpPr>
      <p:grpSpPr>
        <a:xfrm>
          <a:off x="0" y="0"/>
          <a:ext cx="0" cy="0"/>
          <a:chOff x="0" y="0"/>
          <a:chExt cx="0" cy="0"/>
        </a:xfrm>
      </p:grpSpPr>
      <p:sp>
        <p:nvSpPr>
          <p:cNvPr id="2634" name="Google Shape;2634;p27"/>
          <p:cNvSpPr txBox="1">
            <a:spLocks noGrp="1"/>
          </p:cNvSpPr>
          <p:nvPr>
            <p:ph type="title"/>
          </p:nvPr>
        </p:nvSpPr>
        <p:spPr>
          <a:xfrm>
            <a:off x="212148" y="199527"/>
            <a:ext cx="8395855" cy="601005"/>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SzPct val="111111"/>
              <a:buNone/>
            </a:pPr>
            <a:r>
              <a:rPr lang="en-US" b="1"/>
              <a:t>Unit 8: Acids and Bases</a:t>
            </a:r>
            <a:endParaRPr/>
          </a:p>
        </p:txBody>
      </p:sp>
      <p:graphicFrame>
        <p:nvGraphicFramePr>
          <p:cNvPr id="2635" name="Google Shape;2635;p27"/>
          <p:cNvGraphicFramePr/>
          <p:nvPr>
            <p:extLst>
              <p:ext uri="{D42A27DB-BD31-4B8C-83A1-F6EECF244321}">
                <p14:modId xmlns:p14="http://schemas.microsoft.com/office/powerpoint/2010/main" val="2332706931"/>
              </p:ext>
            </p:extLst>
          </p:nvPr>
        </p:nvGraphicFramePr>
        <p:xfrm>
          <a:off x="212147" y="1048341"/>
          <a:ext cx="8742275" cy="5283734"/>
        </p:xfrm>
        <a:graphic>
          <a:graphicData uri="http://schemas.openxmlformats.org/drawingml/2006/table">
            <a:tbl>
              <a:tblPr firstRow="1" firstCol="1" bandRow="1">
                <a:noFill/>
                <a:tableStyleId>{76E967D2-73EF-4B4E-AA14-45292BF0A093}</a:tableStyleId>
              </a:tblPr>
              <a:tblGrid>
                <a:gridCol w="3227225">
                  <a:extLst>
                    <a:ext uri="{9D8B030D-6E8A-4147-A177-3AD203B41FA5}">
                      <a16:colId xmlns:a16="http://schemas.microsoft.com/office/drawing/2014/main" val="20000"/>
                    </a:ext>
                  </a:extLst>
                </a:gridCol>
                <a:gridCol w="3027300">
                  <a:extLst>
                    <a:ext uri="{9D8B030D-6E8A-4147-A177-3AD203B41FA5}">
                      <a16:colId xmlns:a16="http://schemas.microsoft.com/office/drawing/2014/main" val="20001"/>
                    </a:ext>
                  </a:extLst>
                </a:gridCol>
                <a:gridCol w="2487750">
                  <a:extLst>
                    <a:ext uri="{9D8B030D-6E8A-4147-A177-3AD203B41FA5}">
                      <a16:colId xmlns:a16="http://schemas.microsoft.com/office/drawing/2014/main" val="20002"/>
                    </a:ext>
                  </a:extLst>
                </a:gridCol>
              </a:tblGrid>
              <a:tr h="293525">
                <a:tc>
                  <a:txBody>
                    <a:bodyPr/>
                    <a:lstStyle/>
                    <a:p>
                      <a:pPr marL="0" marR="0" lvl="0" indent="0" algn="l" rtl="0">
                        <a:lnSpc>
                          <a:spcPct val="107000"/>
                        </a:lnSpc>
                        <a:spcBef>
                          <a:spcPts val="0"/>
                        </a:spcBef>
                        <a:spcAft>
                          <a:spcPts val="0"/>
                        </a:spcAft>
                        <a:buNone/>
                      </a:pPr>
                      <a:r>
                        <a:rPr lang="en-US" sz="1800" b="1" u="none" strike="noStrike" cap="none" dirty="0"/>
                        <a:t>Write This…</a:t>
                      </a:r>
                      <a:endParaRPr sz="1800" b="1" u="none" strike="noStrike" cap="none" dirty="0">
                        <a:solidFill>
                          <a:srgbClr val="2E74B5"/>
                        </a:solidFill>
                        <a:latin typeface="Calibri"/>
                        <a:ea typeface="Calibri"/>
                        <a:cs typeface="Calibri"/>
                        <a:sym typeface="Calibri"/>
                      </a:endParaRPr>
                    </a:p>
                  </a:txBody>
                  <a:tcPr marL="25675" marR="25675" marT="0" marB="0"/>
                </a:tc>
                <a:tc>
                  <a:txBody>
                    <a:bodyPr/>
                    <a:lstStyle/>
                    <a:p>
                      <a:pPr marL="0" marR="0" lvl="0" indent="0" algn="l" rtl="0">
                        <a:lnSpc>
                          <a:spcPct val="107000"/>
                        </a:lnSpc>
                        <a:spcBef>
                          <a:spcPts val="0"/>
                        </a:spcBef>
                        <a:spcAft>
                          <a:spcPts val="0"/>
                        </a:spcAft>
                        <a:buNone/>
                      </a:pPr>
                      <a:r>
                        <a:rPr lang="en-US" sz="1800" u="none" strike="noStrike" cap="none"/>
                        <a:t>…Not That!</a:t>
                      </a:r>
                      <a:endParaRPr sz="1800" b="1" u="none" strike="noStrike" cap="none">
                        <a:solidFill>
                          <a:srgbClr val="2E74B5"/>
                        </a:solidFill>
                        <a:latin typeface="Calibri"/>
                        <a:ea typeface="Calibri"/>
                        <a:cs typeface="Calibri"/>
                        <a:sym typeface="Calibri"/>
                      </a:endParaRPr>
                    </a:p>
                  </a:txBody>
                  <a:tcPr marL="25675" marR="25675" marT="0" marB="0"/>
                </a:tc>
                <a:tc>
                  <a:txBody>
                    <a:bodyPr/>
                    <a:lstStyle/>
                    <a:p>
                      <a:pPr marL="0" marR="0" lvl="0" indent="0" algn="l" rtl="0">
                        <a:lnSpc>
                          <a:spcPct val="107000"/>
                        </a:lnSpc>
                        <a:spcBef>
                          <a:spcPts val="0"/>
                        </a:spcBef>
                        <a:spcAft>
                          <a:spcPts val="0"/>
                        </a:spcAft>
                        <a:buNone/>
                      </a:pPr>
                      <a:r>
                        <a:rPr lang="en-US" sz="1800" u="none" strike="noStrike" cap="none"/>
                        <a:t>Rationale</a:t>
                      </a:r>
                      <a:endParaRPr sz="1800" b="1" u="none" strike="noStrike" cap="none">
                        <a:solidFill>
                          <a:srgbClr val="2E74B5"/>
                        </a:solidFill>
                        <a:latin typeface="Calibri"/>
                        <a:ea typeface="Calibri"/>
                        <a:cs typeface="Calibri"/>
                        <a:sym typeface="Calibri"/>
                      </a:endParaRPr>
                    </a:p>
                  </a:txBody>
                  <a:tcPr marL="25675" marR="25675" marT="0" marB="0"/>
                </a:tc>
                <a:extLst>
                  <a:ext uri="{0D108BD9-81ED-4DB2-BD59-A6C34878D82A}">
                    <a16:rowId xmlns:a16="http://schemas.microsoft.com/office/drawing/2014/main" val="10000"/>
                  </a:ext>
                </a:extLst>
              </a:tr>
              <a:tr h="733900">
                <a:tc>
                  <a:txBody>
                    <a:bodyPr/>
                    <a:lstStyle/>
                    <a:p>
                      <a:pPr marL="0" marR="0" lvl="0" indent="0" algn="l" rtl="0">
                        <a:lnSpc>
                          <a:spcPct val="107000"/>
                        </a:lnSpc>
                        <a:spcBef>
                          <a:spcPts val="0"/>
                        </a:spcBef>
                        <a:spcAft>
                          <a:spcPts val="0"/>
                        </a:spcAft>
                        <a:buNone/>
                      </a:pPr>
                      <a:r>
                        <a:rPr lang="en-US" sz="1100" b="0" u="none" strike="noStrike" cap="none" dirty="0">
                          <a:solidFill>
                            <a:schemeClr val="tx1"/>
                          </a:solidFill>
                          <a:latin typeface="Times New Roman"/>
                          <a:ea typeface="Times New Roman"/>
                          <a:cs typeface="Times New Roman"/>
                          <a:sym typeface="Times New Roman"/>
                        </a:rPr>
                        <a:t>“The solution is neutral when [H</a:t>
                      </a:r>
                      <a:r>
                        <a:rPr lang="en-US" sz="1100" b="0" u="none" strike="noStrike" cap="none" baseline="-25000" dirty="0">
                          <a:solidFill>
                            <a:schemeClr val="tx1"/>
                          </a:solidFill>
                          <a:latin typeface="Times New Roman"/>
                          <a:ea typeface="Times New Roman"/>
                          <a:cs typeface="Times New Roman"/>
                          <a:sym typeface="Times New Roman"/>
                        </a:rPr>
                        <a:t>3</a:t>
                      </a:r>
                      <a:r>
                        <a:rPr lang="en-US" sz="1100" b="0" u="none" strike="noStrike" cap="none" dirty="0">
                          <a:solidFill>
                            <a:schemeClr val="tx1"/>
                          </a:solidFill>
                          <a:latin typeface="Times New Roman"/>
                          <a:ea typeface="Times New Roman"/>
                          <a:cs typeface="Times New Roman"/>
                          <a:sym typeface="Times New Roman"/>
                        </a:rPr>
                        <a:t>O</a:t>
                      </a:r>
                      <a:r>
                        <a:rPr lang="en-US" sz="1100" b="0" u="none" strike="noStrike" cap="none" baseline="30000" dirty="0">
                          <a:solidFill>
                            <a:schemeClr val="tx1"/>
                          </a:solidFill>
                          <a:latin typeface="Times New Roman"/>
                          <a:ea typeface="Times New Roman"/>
                          <a:cs typeface="Times New Roman"/>
                          <a:sym typeface="Times New Roman"/>
                        </a:rPr>
                        <a:t>+</a:t>
                      </a:r>
                      <a:r>
                        <a:rPr lang="en-US" sz="1100" b="0" u="none" strike="noStrike" cap="none" dirty="0">
                          <a:solidFill>
                            <a:schemeClr val="tx1"/>
                          </a:solidFill>
                          <a:latin typeface="Times New Roman"/>
                          <a:ea typeface="Times New Roman"/>
                          <a:cs typeface="Times New Roman"/>
                          <a:sym typeface="Times New Roman"/>
                        </a:rPr>
                        <a:t>] = [OH</a:t>
                      </a:r>
                      <a:r>
                        <a:rPr lang="en-US" sz="1100" b="0" u="none" strike="noStrike" cap="none" baseline="30000" dirty="0">
                          <a:solidFill>
                            <a:schemeClr val="tx1"/>
                          </a:solidFill>
                          <a:latin typeface="Times New Roman"/>
                          <a:ea typeface="Times New Roman"/>
                          <a:cs typeface="Times New Roman"/>
                          <a:sym typeface="Times New Roman"/>
                        </a:rPr>
                        <a:t>-</a:t>
                      </a:r>
                      <a:r>
                        <a:rPr lang="en-US" sz="1100" b="0" u="none" strike="noStrike" cap="none" dirty="0">
                          <a:solidFill>
                            <a:schemeClr val="tx1"/>
                          </a:solidFill>
                          <a:latin typeface="Times New Roman"/>
                          <a:ea typeface="Times New Roman"/>
                          <a:cs typeface="Times New Roman"/>
                          <a:sym typeface="Times New Roman"/>
                        </a:rPr>
                        <a:t>].”</a:t>
                      </a:r>
                      <a:endParaRPr sz="1100" b="0" u="none" strike="noStrike" cap="none" dirty="0">
                        <a:solidFill>
                          <a:schemeClr val="tx1"/>
                        </a:solidFill>
                        <a:latin typeface="Calibri"/>
                        <a:ea typeface="Calibri"/>
                        <a:cs typeface="Calibri"/>
                        <a:sym typeface="Calibri"/>
                      </a:endParaRPr>
                    </a:p>
                  </a:txBody>
                  <a:tcPr marL="68575" marR="6857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100" u="none" strike="noStrike" cap="none">
                          <a:latin typeface="Times New Roman"/>
                          <a:ea typeface="Times New Roman"/>
                          <a:cs typeface="Times New Roman"/>
                          <a:sym typeface="Times New Roman"/>
                        </a:rPr>
                        <a:t>“The solution is neutral when pH=7.”</a:t>
                      </a:r>
                      <a:endParaRPr sz="11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None/>
                      </a:pPr>
                      <a:r>
                        <a:rPr lang="en-US" sz="1200" u="none" strike="noStrike" cap="none" dirty="0">
                          <a:latin typeface="Times New Roman"/>
                          <a:ea typeface="Times New Roman"/>
                          <a:cs typeface="Times New Roman"/>
                          <a:sym typeface="Times New Roman"/>
                        </a:rPr>
                        <a:t>True definition of neutral – neutral is only pH of 7 when K</a:t>
                      </a:r>
                      <a:r>
                        <a:rPr lang="en-US" sz="1200" u="none" strike="noStrike" cap="none" baseline="-25000" dirty="0">
                          <a:latin typeface="Times New Roman"/>
                          <a:ea typeface="Times New Roman"/>
                          <a:cs typeface="Times New Roman"/>
                          <a:sym typeface="Times New Roman"/>
                        </a:rPr>
                        <a:t>w</a:t>
                      </a:r>
                      <a:r>
                        <a:rPr lang="en-US" sz="1200" u="none" strike="noStrike" cap="none" dirty="0">
                          <a:latin typeface="Times New Roman"/>
                          <a:ea typeface="Times New Roman"/>
                          <a:cs typeface="Times New Roman"/>
                          <a:sym typeface="Times New Roman"/>
                        </a:rPr>
                        <a:t> = 1.0 x 10</a:t>
                      </a:r>
                      <a:r>
                        <a:rPr lang="en-US" sz="1200" u="none" strike="noStrike" cap="none" baseline="30000" dirty="0">
                          <a:latin typeface="Times New Roman"/>
                          <a:ea typeface="Times New Roman"/>
                          <a:cs typeface="Times New Roman"/>
                          <a:sym typeface="Times New Roman"/>
                        </a:rPr>
                        <a:t>-14</a:t>
                      </a:r>
                      <a:r>
                        <a:rPr lang="en-US" sz="1200" u="none" strike="noStrike" cap="none" baseline="-25000" dirty="0">
                          <a:latin typeface="Times New Roman"/>
                          <a:ea typeface="Times New Roman"/>
                          <a:cs typeface="Times New Roman"/>
                          <a:sym typeface="Times New Roman"/>
                        </a:rPr>
                        <a:t> </a:t>
                      </a:r>
                      <a:r>
                        <a:rPr lang="en-US" sz="1200" u="none" strike="noStrike" cap="none" dirty="0">
                          <a:latin typeface="Times New Roman"/>
                          <a:ea typeface="Times New Roman"/>
                          <a:cs typeface="Times New Roman"/>
                          <a:sym typeface="Times New Roman"/>
                        </a:rPr>
                        <a:t>(at 298 K)</a:t>
                      </a:r>
                      <a:endParaRPr sz="1200" u="none" strike="noStrike" cap="none" dirty="0">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r h="444450">
                <a:tc>
                  <a:txBody>
                    <a:bodyPr/>
                    <a:lstStyle/>
                    <a:p>
                      <a:pPr marL="0" marR="0" lvl="0" indent="0" algn="l" rtl="0">
                        <a:lnSpc>
                          <a:spcPct val="107000"/>
                        </a:lnSpc>
                        <a:spcBef>
                          <a:spcPts val="0"/>
                        </a:spcBef>
                        <a:spcAft>
                          <a:spcPts val="0"/>
                        </a:spcAft>
                        <a:buNone/>
                      </a:pPr>
                      <a:r>
                        <a:rPr lang="en-US" sz="1100" b="0" u="none" strike="noStrike" cap="none" dirty="0">
                          <a:solidFill>
                            <a:schemeClr val="tx1"/>
                          </a:solidFill>
                          <a:latin typeface="Times New Roman"/>
                          <a:ea typeface="Times New Roman"/>
                          <a:cs typeface="Times New Roman"/>
                          <a:sym typeface="Times New Roman"/>
                        </a:rPr>
                        <a:t>“The pH &gt; 7 because the salt produced in the neutralization  behaves as a base: A</a:t>
                      </a:r>
                      <a:r>
                        <a:rPr lang="en-US" sz="1100" b="0" u="none" strike="noStrike" cap="none" baseline="30000" dirty="0">
                          <a:solidFill>
                            <a:schemeClr val="tx1"/>
                          </a:solidFill>
                          <a:latin typeface="Times New Roman"/>
                          <a:ea typeface="Times New Roman"/>
                          <a:cs typeface="Times New Roman"/>
                          <a:sym typeface="Times New Roman"/>
                        </a:rPr>
                        <a:t>-</a:t>
                      </a:r>
                      <a:r>
                        <a:rPr lang="en-US" sz="1100" b="0" u="none" strike="noStrike" cap="none" dirty="0">
                          <a:solidFill>
                            <a:schemeClr val="tx1"/>
                          </a:solidFill>
                          <a:latin typeface="Times New Roman"/>
                          <a:ea typeface="Times New Roman"/>
                          <a:cs typeface="Times New Roman"/>
                          <a:sym typeface="Times New Roman"/>
                        </a:rPr>
                        <a:t> + H</a:t>
                      </a:r>
                      <a:r>
                        <a:rPr lang="en-US" sz="1100" b="0" u="none" strike="noStrike" cap="none" baseline="-25000" dirty="0">
                          <a:solidFill>
                            <a:schemeClr val="tx1"/>
                          </a:solidFill>
                          <a:latin typeface="Times New Roman"/>
                          <a:ea typeface="Times New Roman"/>
                          <a:cs typeface="Times New Roman"/>
                          <a:sym typeface="Times New Roman"/>
                        </a:rPr>
                        <a:t>2</a:t>
                      </a:r>
                      <a:r>
                        <a:rPr lang="en-US" sz="1100" b="0" u="none" strike="noStrike" cap="none" dirty="0">
                          <a:solidFill>
                            <a:schemeClr val="tx1"/>
                          </a:solidFill>
                          <a:latin typeface="Times New Roman"/>
                          <a:ea typeface="Times New Roman"/>
                          <a:cs typeface="Times New Roman"/>
                          <a:sym typeface="Times New Roman"/>
                        </a:rPr>
                        <a:t>O  HA + OH</a:t>
                      </a:r>
                      <a:r>
                        <a:rPr lang="en-US" sz="1100" b="0" u="none" strike="noStrike" cap="none" baseline="30000" dirty="0">
                          <a:solidFill>
                            <a:schemeClr val="tx1"/>
                          </a:solidFill>
                          <a:latin typeface="Times New Roman"/>
                          <a:ea typeface="Times New Roman"/>
                          <a:cs typeface="Times New Roman"/>
                          <a:sym typeface="Times New Roman"/>
                        </a:rPr>
                        <a:t>- </a:t>
                      </a:r>
                      <a:r>
                        <a:rPr lang="en-US" sz="1100" b="0" u="none" strike="noStrike" cap="none" dirty="0">
                          <a:solidFill>
                            <a:schemeClr val="tx1"/>
                          </a:solidFill>
                          <a:latin typeface="Times New Roman"/>
                          <a:ea typeface="Times New Roman"/>
                          <a:cs typeface="Times New Roman"/>
                          <a:sym typeface="Times New Roman"/>
                        </a:rPr>
                        <a:t>”</a:t>
                      </a:r>
                      <a:endParaRPr sz="1100" b="0" u="none" strike="noStrike" cap="none" dirty="0">
                        <a:solidFill>
                          <a:schemeClr val="tx1"/>
                        </a:solidFill>
                        <a:latin typeface="Calibri"/>
                        <a:ea typeface="Calibri"/>
                        <a:cs typeface="Calibri"/>
                        <a:sym typeface="Calibri"/>
                      </a:endParaRPr>
                    </a:p>
                  </a:txBody>
                  <a:tcPr marL="68575" marR="6857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100" u="none" strike="noStrike" cap="none">
                          <a:latin typeface="Times New Roman"/>
                          <a:ea typeface="Times New Roman"/>
                          <a:cs typeface="Times New Roman"/>
                          <a:sym typeface="Times New Roman"/>
                        </a:rPr>
                        <a:t>“The pH &gt; 7 because it’s a battle between weak acid and strong base and strong base wins.”</a:t>
                      </a:r>
                      <a:endParaRPr sz="11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None/>
                      </a:pPr>
                      <a:r>
                        <a:rPr lang="en-US" sz="1200" u="none" strike="noStrike" cap="none" dirty="0">
                          <a:latin typeface="Times New Roman"/>
                          <a:ea typeface="Times New Roman"/>
                          <a:cs typeface="Times New Roman"/>
                          <a:sym typeface="Times New Roman"/>
                        </a:rPr>
                        <a:t>State the actual reason not the memory aid</a:t>
                      </a:r>
                      <a:endParaRPr sz="1200" u="none" strike="noStrike" cap="none" dirty="0">
                        <a:latin typeface="Calibri"/>
                        <a:ea typeface="Calibri"/>
                        <a:cs typeface="Calibri"/>
                        <a:sym typeface="Calibri"/>
                      </a:endParaRPr>
                    </a:p>
                  </a:txBody>
                  <a:tcPr marL="68575" marR="68575" marT="0" marB="0"/>
                </a:tc>
                <a:extLst>
                  <a:ext uri="{0D108BD9-81ED-4DB2-BD59-A6C34878D82A}">
                    <a16:rowId xmlns:a16="http://schemas.microsoft.com/office/drawing/2014/main" val="10002"/>
                  </a:ext>
                </a:extLst>
              </a:tr>
              <a:tr h="444450">
                <a:tc>
                  <a:txBody>
                    <a:bodyPr/>
                    <a:lstStyle/>
                    <a:p>
                      <a:pPr marL="0" marR="0" lvl="0" indent="0" algn="l" rtl="0">
                        <a:lnSpc>
                          <a:spcPct val="107000"/>
                        </a:lnSpc>
                        <a:spcBef>
                          <a:spcPts val="0"/>
                        </a:spcBef>
                        <a:spcAft>
                          <a:spcPts val="0"/>
                        </a:spcAft>
                        <a:buNone/>
                      </a:pPr>
                      <a:r>
                        <a:rPr lang="en-US" sz="1100" b="0" u="none" strike="noStrike" cap="none" dirty="0" err="1">
                          <a:solidFill>
                            <a:schemeClr val="tx1"/>
                          </a:solidFill>
                          <a:latin typeface="Times New Roman"/>
                          <a:ea typeface="Times New Roman"/>
                          <a:cs typeface="Times New Roman"/>
                          <a:sym typeface="Times New Roman"/>
                        </a:rPr>
                        <a:t>HCl</a:t>
                      </a:r>
                      <a:r>
                        <a:rPr lang="en-US" sz="1100" b="0" u="none" strike="noStrike" cap="none" dirty="0">
                          <a:solidFill>
                            <a:schemeClr val="tx1"/>
                          </a:solidFill>
                          <a:latin typeface="Times New Roman"/>
                          <a:ea typeface="Times New Roman"/>
                          <a:cs typeface="Times New Roman"/>
                          <a:sym typeface="Times New Roman"/>
                        </a:rPr>
                        <a:t>, </a:t>
                      </a:r>
                      <a:r>
                        <a:rPr lang="en-US" sz="1100" b="0" u="none" strike="noStrike" cap="none" dirty="0" err="1">
                          <a:solidFill>
                            <a:schemeClr val="tx1"/>
                          </a:solidFill>
                          <a:latin typeface="Times New Roman"/>
                          <a:ea typeface="Times New Roman"/>
                          <a:cs typeface="Times New Roman"/>
                          <a:sym typeface="Times New Roman"/>
                        </a:rPr>
                        <a:t>HBr</a:t>
                      </a:r>
                      <a:r>
                        <a:rPr lang="en-US" sz="1100" b="0" u="none" strike="noStrike" cap="none" dirty="0">
                          <a:solidFill>
                            <a:schemeClr val="tx1"/>
                          </a:solidFill>
                          <a:latin typeface="Times New Roman"/>
                          <a:ea typeface="Times New Roman"/>
                          <a:cs typeface="Times New Roman"/>
                          <a:sym typeface="Times New Roman"/>
                        </a:rPr>
                        <a:t>, HI, HClO</a:t>
                      </a:r>
                      <a:r>
                        <a:rPr lang="en-US" sz="1100" b="0" u="none" strike="noStrike" cap="none" baseline="-25000" dirty="0">
                          <a:solidFill>
                            <a:schemeClr val="tx1"/>
                          </a:solidFill>
                          <a:latin typeface="Times New Roman"/>
                          <a:ea typeface="Times New Roman"/>
                          <a:cs typeface="Times New Roman"/>
                          <a:sym typeface="Times New Roman"/>
                        </a:rPr>
                        <a:t>4</a:t>
                      </a:r>
                      <a:r>
                        <a:rPr lang="en-US" sz="1100" b="0" u="none" strike="noStrike" cap="none" dirty="0">
                          <a:solidFill>
                            <a:schemeClr val="tx1"/>
                          </a:solidFill>
                          <a:latin typeface="Times New Roman"/>
                          <a:ea typeface="Times New Roman"/>
                          <a:cs typeface="Times New Roman"/>
                          <a:sym typeface="Times New Roman"/>
                        </a:rPr>
                        <a:t>, HNO</a:t>
                      </a:r>
                      <a:r>
                        <a:rPr lang="en-US" sz="1100" b="0" u="none" strike="noStrike" cap="none" baseline="-25000" dirty="0">
                          <a:solidFill>
                            <a:schemeClr val="tx1"/>
                          </a:solidFill>
                          <a:latin typeface="Times New Roman"/>
                          <a:ea typeface="Times New Roman"/>
                          <a:cs typeface="Times New Roman"/>
                          <a:sym typeface="Times New Roman"/>
                        </a:rPr>
                        <a:t>3</a:t>
                      </a:r>
                      <a:r>
                        <a:rPr lang="en-US" sz="1100" b="0" u="none" strike="noStrike" cap="none" dirty="0">
                          <a:solidFill>
                            <a:schemeClr val="tx1"/>
                          </a:solidFill>
                          <a:latin typeface="Times New Roman"/>
                          <a:ea typeface="Times New Roman"/>
                          <a:cs typeface="Times New Roman"/>
                          <a:sym typeface="Times New Roman"/>
                        </a:rPr>
                        <a:t> as strong acids</a:t>
                      </a:r>
                      <a:endParaRPr sz="1100" b="0" u="none" strike="noStrike" cap="none" dirty="0">
                        <a:solidFill>
                          <a:schemeClr val="tx1"/>
                        </a:solidFill>
                        <a:latin typeface="Calibri"/>
                        <a:ea typeface="Calibri"/>
                        <a:cs typeface="Calibri"/>
                        <a:sym typeface="Calibri"/>
                      </a:endParaRPr>
                    </a:p>
                  </a:txBody>
                  <a:tcPr marL="68575" marR="6857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100" u="none" strike="noStrike" cap="none">
                          <a:latin typeface="Times New Roman"/>
                          <a:ea typeface="Times New Roman"/>
                          <a:cs typeface="Times New Roman"/>
                          <a:sym typeface="Times New Roman"/>
                        </a:rPr>
                        <a:t>Any other acid as strong</a:t>
                      </a:r>
                      <a:endParaRPr sz="11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None/>
                      </a:pPr>
                      <a:r>
                        <a:rPr lang="en-US" sz="1200" u="none" strike="noStrike" cap="none" dirty="0">
                          <a:latin typeface="Times New Roman"/>
                          <a:ea typeface="Times New Roman"/>
                          <a:cs typeface="Times New Roman"/>
                          <a:sym typeface="Times New Roman"/>
                        </a:rPr>
                        <a:t>These are the strong acids listed in the Course and Exam Description</a:t>
                      </a:r>
                      <a:endParaRPr sz="1200" u="none" strike="noStrike" cap="none" dirty="0">
                        <a:latin typeface="Calibri"/>
                        <a:ea typeface="Calibri"/>
                        <a:cs typeface="Calibri"/>
                        <a:sym typeface="Calibri"/>
                      </a:endParaRPr>
                    </a:p>
                  </a:txBody>
                  <a:tcPr marL="68575" marR="68575" marT="0" marB="0"/>
                </a:tc>
                <a:extLst>
                  <a:ext uri="{0D108BD9-81ED-4DB2-BD59-A6C34878D82A}">
                    <a16:rowId xmlns:a16="http://schemas.microsoft.com/office/drawing/2014/main" val="10003"/>
                  </a:ext>
                </a:extLst>
              </a:tr>
              <a:tr h="542625">
                <a:tc>
                  <a:txBody>
                    <a:bodyPr/>
                    <a:lstStyle/>
                    <a:p>
                      <a:pPr marL="0" marR="0" lvl="0" indent="0" algn="l" rtl="0">
                        <a:lnSpc>
                          <a:spcPct val="107000"/>
                        </a:lnSpc>
                        <a:spcBef>
                          <a:spcPts val="0"/>
                        </a:spcBef>
                        <a:spcAft>
                          <a:spcPts val="0"/>
                        </a:spcAft>
                        <a:buNone/>
                      </a:pPr>
                      <a:r>
                        <a:rPr lang="en-US" sz="1100" b="0" u="none" strike="noStrike" cap="none" dirty="0">
                          <a:solidFill>
                            <a:schemeClr val="tx1"/>
                          </a:solidFill>
                          <a:latin typeface="Times New Roman"/>
                          <a:ea typeface="Times New Roman"/>
                          <a:cs typeface="Times New Roman"/>
                          <a:sym typeface="Times New Roman"/>
                        </a:rPr>
                        <a:t>K</a:t>
                      </a:r>
                      <a:r>
                        <a:rPr lang="en-US" sz="1100" b="0" u="none" strike="noStrike" cap="none" baseline="-25000" dirty="0">
                          <a:solidFill>
                            <a:schemeClr val="tx1"/>
                          </a:solidFill>
                          <a:latin typeface="Times New Roman"/>
                          <a:ea typeface="Times New Roman"/>
                          <a:cs typeface="Times New Roman"/>
                          <a:sym typeface="Times New Roman"/>
                        </a:rPr>
                        <a:t>w</a:t>
                      </a:r>
                      <a:r>
                        <a:rPr lang="en-US" sz="1100" b="0" u="none" strike="noStrike" cap="none" dirty="0">
                          <a:solidFill>
                            <a:schemeClr val="tx1"/>
                          </a:solidFill>
                          <a:latin typeface="Times New Roman"/>
                          <a:ea typeface="Times New Roman"/>
                          <a:cs typeface="Times New Roman"/>
                          <a:sym typeface="Times New Roman"/>
                        </a:rPr>
                        <a:t> = </a:t>
                      </a:r>
                      <a:r>
                        <a:rPr lang="en-US" sz="1100" b="0" u="none" strike="noStrike" cap="none" dirty="0" err="1">
                          <a:solidFill>
                            <a:schemeClr val="tx1"/>
                          </a:solidFill>
                          <a:latin typeface="Times New Roman"/>
                          <a:ea typeface="Times New Roman"/>
                          <a:cs typeface="Times New Roman"/>
                          <a:sym typeface="Times New Roman"/>
                        </a:rPr>
                        <a:t>K</a:t>
                      </a:r>
                      <a:r>
                        <a:rPr lang="en-US" sz="1100" b="0" u="none" strike="noStrike" cap="none" baseline="-25000" dirty="0" err="1">
                          <a:solidFill>
                            <a:schemeClr val="tx1"/>
                          </a:solidFill>
                          <a:latin typeface="Times New Roman"/>
                          <a:ea typeface="Times New Roman"/>
                          <a:cs typeface="Times New Roman"/>
                          <a:sym typeface="Times New Roman"/>
                        </a:rPr>
                        <a:t>a</a:t>
                      </a:r>
                      <a:r>
                        <a:rPr lang="en-US" sz="1100" b="0" u="none" strike="noStrike" cap="none" dirty="0">
                          <a:solidFill>
                            <a:schemeClr val="tx1"/>
                          </a:solidFill>
                          <a:latin typeface="Times New Roman"/>
                          <a:ea typeface="Times New Roman"/>
                          <a:cs typeface="Times New Roman"/>
                          <a:sym typeface="Times New Roman"/>
                        </a:rPr>
                        <a:t> x K</a:t>
                      </a:r>
                      <a:r>
                        <a:rPr lang="en-US" sz="1100" b="0" u="none" strike="noStrike" cap="none" baseline="-25000" dirty="0">
                          <a:solidFill>
                            <a:schemeClr val="tx1"/>
                          </a:solidFill>
                          <a:latin typeface="Times New Roman"/>
                          <a:ea typeface="Times New Roman"/>
                          <a:cs typeface="Times New Roman"/>
                          <a:sym typeface="Times New Roman"/>
                        </a:rPr>
                        <a:t>b</a:t>
                      </a:r>
                      <a:r>
                        <a:rPr lang="en-US" sz="1100" b="0" u="none" strike="noStrike" cap="none" dirty="0">
                          <a:solidFill>
                            <a:schemeClr val="tx1"/>
                          </a:solidFill>
                          <a:latin typeface="Times New Roman"/>
                          <a:ea typeface="Times New Roman"/>
                          <a:cs typeface="Times New Roman"/>
                          <a:sym typeface="Times New Roman"/>
                        </a:rPr>
                        <a:t> for a conjugate pair</a:t>
                      </a:r>
                      <a:endParaRPr sz="1100" b="0" u="none" strike="noStrike" cap="none" dirty="0">
                        <a:solidFill>
                          <a:schemeClr val="tx1"/>
                        </a:solidFill>
                        <a:latin typeface="Calibri"/>
                        <a:ea typeface="Calibri"/>
                        <a:cs typeface="Calibri"/>
                        <a:sym typeface="Calibri"/>
                      </a:endParaRPr>
                    </a:p>
                  </a:txBody>
                  <a:tcPr marL="68575" marR="6857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100" u="none" strike="noStrike" cap="none">
                          <a:latin typeface="Times New Roman"/>
                          <a:ea typeface="Times New Roman"/>
                          <a:cs typeface="Times New Roman"/>
                          <a:sym typeface="Times New Roman"/>
                        </a:rPr>
                        <a:t>K</a:t>
                      </a:r>
                      <a:r>
                        <a:rPr lang="en-US" sz="1100" u="none" strike="noStrike" cap="none" baseline="-25000">
                          <a:latin typeface="Times New Roman"/>
                          <a:ea typeface="Times New Roman"/>
                          <a:cs typeface="Times New Roman"/>
                          <a:sym typeface="Times New Roman"/>
                        </a:rPr>
                        <a:t>w</a:t>
                      </a:r>
                      <a:r>
                        <a:rPr lang="en-US" sz="1100" u="none" strike="noStrike" cap="none">
                          <a:latin typeface="Times New Roman"/>
                          <a:ea typeface="Times New Roman"/>
                          <a:cs typeface="Times New Roman"/>
                          <a:sym typeface="Times New Roman"/>
                        </a:rPr>
                        <a:t> = K</a:t>
                      </a:r>
                      <a:r>
                        <a:rPr lang="en-US" sz="1100" u="none" strike="noStrike" cap="none" baseline="-25000">
                          <a:latin typeface="Times New Roman"/>
                          <a:ea typeface="Times New Roman"/>
                          <a:cs typeface="Times New Roman"/>
                          <a:sym typeface="Times New Roman"/>
                        </a:rPr>
                        <a:t>a</a:t>
                      </a:r>
                      <a:r>
                        <a:rPr lang="en-US" sz="1100" u="none" strike="noStrike" cap="none">
                          <a:latin typeface="Times New Roman"/>
                          <a:ea typeface="Times New Roman"/>
                          <a:cs typeface="Times New Roman"/>
                          <a:sym typeface="Times New Roman"/>
                        </a:rPr>
                        <a:t> x K</a:t>
                      </a:r>
                      <a:r>
                        <a:rPr lang="en-US" sz="1100" u="none" strike="noStrike" cap="none" baseline="-25000">
                          <a:latin typeface="Times New Roman"/>
                          <a:ea typeface="Times New Roman"/>
                          <a:cs typeface="Times New Roman"/>
                          <a:sym typeface="Times New Roman"/>
                        </a:rPr>
                        <a:t>b</a:t>
                      </a:r>
                      <a:r>
                        <a:rPr lang="en-US" sz="1100" u="none" strike="noStrike" cap="none">
                          <a:latin typeface="Times New Roman"/>
                          <a:ea typeface="Times New Roman"/>
                          <a:cs typeface="Times New Roman"/>
                          <a:sym typeface="Times New Roman"/>
                        </a:rPr>
                        <a:t> for an unrelated acid/base pair</a:t>
                      </a:r>
                      <a:endParaRPr sz="11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None/>
                      </a:pPr>
                      <a:r>
                        <a:rPr lang="en-US" sz="1200" u="none" strike="noStrike" cap="none">
                          <a:latin typeface="Times New Roman"/>
                          <a:ea typeface="Times New Roman"/>
                          <a:cs typeface="Times New Roman"/>
                          <a:sym typeface="Times New Roman"/>
                        </a:rPr>
                        <a:t>This equation only holds true for conjugate acid-base pairs</a:t>
                      </a:r>
                      <a:endParaRPr sz="12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4"/>
                  </a:ext>
                </a:extLst>
              </a:tr>
              <a:tr h="444450">
                <a:tc>
                  <a:txBody>
                    <a:bodyPr/>
                    <a:lstStyle/>
                    <a:p>
                      <a:pPr marL="0" marR="0" lvl="0" indent="0" algn="l" rtl="0">
                        <a:lnSpc>
                          <a:spcPct val="107000"/>
                        </a:lnSpc>
                        <a:spcBef>
                          <a:spcPts val="0"/>
                        </a:spcBef>
                        <a:spcAft>
                          <a:spcPts val="0"/>
                        </a:spcAft>
                        <a:buNone/>
                      </a:pPr>
                      <a:r>
                        <a:rPr lang="en-US" sz="1100" b="0" u="none" strike="noStrike" cap="none" dirty="0">
                          <a:solidFill>
                            <a:schemeClr val="tx1"/>
                          </a:solidFill>
                          <a:latin typeface="Times New Roman"/>
                          <a:ea typeface="Times New Roman"/>
                          <a:cs typeface="Times New Roman"/>
                          <a:sym typeface="Times New Roman"/>
                        </a:rPr>
                        <a:t>A buffer system containing a weak acid and its conjugate base (or a weak base and its conjugate acid)</a:t>
                      </a:r>
                      <a:endParaRPr sz="1100" b="0" u="none" strike="noStrike" cap="none" dirty="0">
                        <a:solidFill>
                          <a:schemeClr val="tx1"/>
                        </a:solidFill>
                        <a:latin typeface="Calibri"/>
                        <a:ea typeface="Calibri"/>
                        <a:cs typeface="Calibri"/>
                        <a:sym typeface="Calibri"/>
                      </a:endParaRPr>
                    </a:p>
                  </a:txBody>
                  <a:tcPr marL="68575" marR="6857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100" u="none" strike="noStrike" cap="none">
                          <a:latin typeface="Times New Roman"/>
                          <a:ea typeface="Times New Roman"/>
                          <a:cs typeface="Times New Roman"/>
                          <a:sym typeface="Times New Roman"/>
                        </a:rPr>
                        <a:t>A buffer system that contains a strong acid or base; a buffer containing any acid/base with a common ion</a:t>
                      </a:r>
                      <a:endParaRPr sz="11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None/>
                      </a:pPr>
                      <a:r>
                        <a:rPr lang="en-US" sz="1200" u="none" strike="noStrike" cap="none" dirty="0">
                          <a:latin typeface="Times New Roman"/>
                          <a:ea typeface="Times New Roman"/>
                          <a:cs typeface="Times New Roman"/>
                          <a:sym typeface="Times New Roman"/>
                        </a:rPr>
                        <a:t>A buffer results from the presence of a weak acid or base and its conjugate; a strong-strong system will neutralize without buffering</a:t>
                      </a:r>
                      <a:endParaRPr sz="1200" u="none" strike="noStrike" cap="none" dirty="0">
                        <a:latin typeface="Calibri"/>
                        <a:ea typeface="Calibri"/>
                        <a:cs typeface="Calibri"/>
                        <a:sym typeface="Calibri"/>
                      </a:endParaRPr>
                    </a:p>
                  </a:txBody>
                  <a:tcPr marL="68575" marR="68575" marT="0" marB="0"/>
                </a:tc>
                <a:extLst>
                  <a:ext uri="{0D108BD9-81ED-4DB2-BD59-A6C34878D82A}">
                    <a16:rowId xmlns:a16="http://schemas.microsoft.com/office/drawing/2014/main" val="10005"/>
                  </a:ext>
                </a:extLst>
              </a:tr>
              <a:tr h="444450">
                <a:tc>
                  <a:txBody>
                    <a:bodyPr/>
                    <a:lstStyle/>
                    <a:p>
                      <a:pPr marL="0" marR="0" lvl="0" indent="0" algn="l" rtl="0">
                        <a:lnSpc>
                          <a:spcPct val="107000"/>
                        </a:lnSpc>
                        <a:spcBef>
                          <a:spcPts val="0"/>
                        </a:spcBef>
                        <a:spcAft>
                          <a:spcPts val="0"/>
                        </a:spcAft>
                        <a:buNone/>
                      </a:pPr>
                      <a:r>
                        <a:rPr lang="en-US" sz="1100" b="0" u="none" strike="noStrike" cap="none" dirty="0">
                          <a:solidFill>
                            <a:schemeClr val="tx1"/>
                          </a:solidFill>
                          <a:latin typeface="Times New Roman"/>
                          <a:ea typeface="Times New Roman"/>
                          <a:cs typeface="Times New Roman"/>
                          <a:sym typeface="Times New Roman"/>
                        </a:rPr>
                        <a:t>“This buffer has a higher buffering capacity because it contains a higher concentration of weak acid/base and its conjugate to react with added H</a:t>
                      </a:r>
                      <a:r>
                        <a:rPr lang="en-US" sz="1100" b="0" u="none" strike="noStrike" cap="none" baseline="30000" dirty="0">
                          <a:solidFill>
                            <a:schemeClr val="tx1"/>
                          </a:solidFill>
                          <a:latin typeface="Times New Roman"/>
                          <a:ea typeface="Times New Roman"/>
                          <a:cs typeface="Times New Roman"/>
                          <a:sym typeface="Times New Roman"/>
                        </a:rPr>
                        <a:t>+</a:t>
                      </a:r>
                      <a:r>
                        <a:rPr lang="en-US" sz="1100" b="0" u="none" strike="noStrike" cap="none" dirty="0">
                          <a:solidFill>
                            <a:schemeClr val="tx1"/>
                          </a:solidFill>
                          <a:latin typeface="Times New Roman"/>
                          <a:ea typeface="Times New Roman"/>
                          <a:cs typeface="Times New Roman"/>
                          <a:sym typeface="Times New Roman"/>
                        </a:rPr>
                        <a:t> or OH</a:t>
                      </a:r>
                      <a:r>
                        <a:rPr lang="en-US" sz="1100" b="0" u="none" strike="noStrike" cap="none" baseline="30000" dirty="0">
                          <a:solidFill>
                            <a:schemeClr val="tx1"/>
                          </a:solidFill>
                          <a:latin typeface="Times New Roman"/>
                          <a:ea typeface="Times New Roman"/>
                          <a:cs typeface="Times New Roman"/>
                          <a:sym typeface="Times New Roman"/>
                        </a:rPr>
                        <a:t>-</a:t>
                      </a:r>
                      <a:r>
                        <a:rPr lang="en-US" sz="1100" b="0" u="none" strike="noStrike" cap="none" dirty="0">
                          <a:solidFill>
                            <a:schemeClr val="tx1"/>
                          </a:solidFill>
                          <a:latin typeface="Times New Roman"/>
                          <a:ea typeface="Times New Roman"/>
                          <a:cs typeface="Times New Roman"/>
                          <a:sym typeface="Times New Roman"/>
                        </a:rPr>
                        <a:t> ions.”</a:t>
                      </a:r>
                      <a:endParaRPr sz="1100" b="0" u="none" strike="noStrike" cap="none" dirty="0">
                        <a:solidFill>
                          <a:schemeClr val="tx1"/>
                        </a:solidFill>
                        <a:latin typeface="Calibri"/>
                        <a:ea typeface="Calibri"/>
                        <a:cs typeface="Calibri"/>
                        <a:sym typeface="Calibri"/>
                      </a:endParaRPr>
                    </a:p>
                  </a:txBody>
                  <a:tcPr marL="68575" marR="6857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100" u="none" strike="noStrike" cap="none">
                          <a:latin typeface="Times New Roman"/>
                          <a:ea typeface="Times New Roman"/>
                          <a:cs typeface="Times New Roman"/>
                          <a:sym typeface="Times New Roman"/>
                        </a:rPr>
                        <a:t>“Higher volume of weak acid/base”</a:t>
                      </a:r>
                      <a:endParaRPr sz="11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None/>
                      </a:pPr>
                      <a:r>
                        <a:rPr lang="en-US" sz="1200" u="none" strike="noStrike" cap="none" dirty="0">
                          <a:latin typeface="Times New Roman"/>
                          <a:ea typeface="Times New Roman"/>
                          <a:cs typeface="Times New Roman"/>
                          <a:sym typeface="Times New Roman"/>
                        </a:rPr>
                        <a:t>Buffering capacity is related to the presence of both the weak species and its conjugate.</a:t>
                      </a:r>
                      <a:endParaRPr sz="1200" u="none" strike="noStrike" cap="none" dirty="0">
                        <a:latin typeface="Calibri"/>
                        <a:ea typeface="Calibri"/>
                        <a:cs typeface="Calibri"/>
                        <a:sym typeface="Calibri"/>
                      </a:endParaRPr>
                    </a:p>
                    <a:p>
                      <a:pPr marL="0" marR="0" lvl="0" indent="0" algn="l" rtl="0">
                        <a:lnSpc>
                          <a:spcPct val="107000"/>
                        </a:lnSpc>
                        <a:spcBef>
                          <a:spcPts val="0"/>
                        </a:spcBef>
                        <a:spcAft>
                          <a:spcPts val="0"/>
                        </a:spcAft>
                        <a:buNone/>
                      </a:pPr>
                      <a:r>
                        <a:rPr lang="en-US" sz="1200" u="none" strike="noStrike" cap="none" dirty="0">
                          <a:latin typeface="Times New Roman"/>
                          <a:ea typeface="Times New Roman"/>
                          <a:cs typeface="Times New Roman"/>
                          <a:sym typeface="Times New Roman"/>
                        </a:rPr>
                        <a:t> </a:t>
                      </a:r>
                      <a:endParaRPr sz="1200" u="none" strike="noStrike" cap="none" dirty="0">
                        <a:latin typeface="Calibri"/>
                        <a:ea typeface="Calibri"/>
                        <a:cs typeface="Calibri"/>
                        <a:sym typeface="Calibri"/>
                      </a:endParaRPr>
                    </a:p>
                    <a:p>
                      <a:pPr marL="0" marR="0" lvl="0" indent="0" algn="l" rtl="0">
                        <a:lnSpc>
                          <a:spcPct val="107000"/>
                        </a:lnSpc>
                        <a:spcBef>
                          <a:spcPts val="0"/>
                        </a:spcBef>
                        <a:spcAft>
                          <a:spcPts val="0"/>
                        </a:spcAft>
                        <a:buNone/>
                      </a:pPr>
                      <a:r>
                        <a:rPr lang="en-US" sz="1200" u="none" strike="noStrike" cap="none" dirty="0">
                          <a:latin typeface="Times New Roman"/>
                          <a:ea typeface="Times New Roman"/>
                          <a:cs typeface="Times New Roman"/>
                          <a:sym typeface="Times New Roman"/>
                        </a:rPr>
                        <a:t> </a:t>
                      </a:r>
                      <a:endParaRPr sz="1200" u="none" strike="noStrike" cap="none" dirty="0">
                        <a:latin typeface="Calibri"/>
                        <a:ea typeface="Calibri"/>
                        <a:cs typeface="Calibri"/>
                        <a:sym typeface="Calibri"/>
                      </a:endParaRPr>
                    </a:p>
                    <a:p>
                      <a:pPr marL="0" marR="0" lvl="0" indent="0" algn="l" rtl="0">
                        <a:lnSpc>
                          <a:spcPct val="107000"/>
                        </a:lnSpc>
                        <a:spcBef>
                          <a:spcPts val="0"/>
                        </a:spcBef>
                        <a:spcAft>
                          <a:spcPts val="0"/>
                        </a:spcAft>
                        <a:buNone/>
                      </a:pPr>
                      <a:r>
                        <a:rPr lang="en-US" sz="1200" u="none" strike="noStrike" cap="none" dirty="0">
                          <a:latin typeface="Times New Roman"/>
                          <a:ea typeface="Times New Roman"/>
                          <a:cs typeface="Times New Roman"/>
                          <a:sym typeface="Times New Roman"/>
                        </a:rPr>
                        <a:t> </a:t>
                      </a:r>
                      <a:endParaRPr sz="1200" u="none" strike="noStrike" cap="none" dirty="0">
                        <a:latin typeface="Calibri"/>
                        <a:ea typeface="Calibri"/>
                        <a:cs typeface="Calibri"/>
                        <a:sym typeface="Calibri"/>
                      </a:endParaRPr>
                    </a:p>
                  </a:txBody>
                  <a:tcPr marL="68575" marR="68575" marT="0" marB="0"/>
                </a:tc>
                <a:extLst>
                  <a:ext uri="{0D108BD9-81ED-4DB2-BD59-A6C34878D82A}">
                    <a16:rowId xmlns:a16="http://schemas.microsoft.com/office/drawing/2014/main" val="10006"/>
                  </a:ext>
                </a:extLst>
              </a:tr>
              <a:tr h="444450">
                <a:tc>
                  <a:txBody>
                    <a:bodyPr/>
                    <a:lstStyle/>
                    <a:p>
                      <a:pPr marL="0" marR="0" lvl="0" indent="0" algn="l" rtl="0">
                        <a:lnSpc>
                          <a:spcPct val="107000"/>
                        </a:lnSpc>
                        <a:spcBef>
                          <a:spcPts val="0"/>
                        </a:spcBef>
                        <a:spcAft>
                          <a:spcPts val="0"/>
                        </a:spcAft>
                        <a:buNone/>
                      </a:pPr>
                      <a:r>
                        <a:rPr lang="en-US" sz="1100" b="0" u="none" strike="noStrike" cap="none" dirty="0">
                          <a:solidFill>
                            <a:schemeClr val="tx1"/>
                          </a:solidFill>
                          <a:latin typeface="Times New Roman"/>
                          <a:ea typeface="Times New Roman"/>
                          <a:cs typeface="Times New Roman"/>
                          <a:sym typeface="Times New Roman"/>
                        </a:rPr>
                        <a:t>Identifying a salt as making a good choice for a specified buffer because the </a:t>
                      </a:r>
                      <a:r>
                        <a:rPr lang="en-US" sz="1100" b="0" u="none" strike="noStrike" cap="none" dirty="0" err="1">
                          <a:solidFill>
                            <a:schemeClr val="tx1"/>
                          </a:solidFill>
                          <a:latin typeface="Times New Roman"/>
                          <a:ea typeface="Times New Roman"/>
                          <a:cs typeface="Times New Roman"/>
                          <a:sym typeface="Times New Roman"/>
                        </a:rPr>
                        <a:t>pK</a:t>
                      </a:r>
                      <a:r>
                        <a:rPr lang="en-US" sz="1100" b="0" u="none" strike="noStrike" cap="none" baseline="-25000" dirty="0" err="1">
                          <a:solidFill>
                            <a:schemeClr val="tx1"/>
                          </a:solidFill>
                          <a:latin typeface="Times New Roman"/>
                          <a:ea typeface="Times New Roman"/>
                          <a:cs typeface="Times New Roman"/>
                          <a:sym typeface="Times New Roman"/>
                        </a:rPr>
                        <a:t>a</a:t>
                      </a:r>
                      <a:r>
                        <a:rPr lang="en-US" sz="1100" b="0" u="none" strike="noStrike" cap="none" dirty="0">
                          <a:solidFill>
                            <a:schemeClr val="tx1"/>
                          </a:solidFill>
                          <a:latin typeface="Times New Roman"/>
                          <a:ea typeface="Times New Roman"/>
                          <a:cs typeface="Times New Roman"/>
                          <a:sym typeface="Times New Roman"/>
                        </a:rPr>
                        <a:t> is close to the desired pH for the buffer.</a:t>
                      </a:r>
                      <a:endParaRPr sz="1100" b="0" u="none" strike="noStrike" cap="none" dirty="0">
                        <a:solidFill>
                          <a:schemeClr val="tx1"/>
                        </a:solidFill>
                        <a:latin typeface="Calibri"/>
                        <a:ea typeface="Calibri"/>
                        <a:cs typeface="Calibri"/>
                        <a:sym typeface="Calibri"/>
                      </a:endParaRPr>
                    </a:p>
                  </a:txBody>
                  <a:tcPr marL="68575" marR="6857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100" u="none" strike="noStrike" cap="none">
                          <a:latin typeface="Times New Roman"/>
                          <a:ea typeface="Times New Roman"/>
                          <a:cs typeface="Times New Roman"/>
                          <a:sym typeface="Times New Roman"/>
                        </a:rPr>
                        <a:t>Identifying a salt as making a good choice for a specified buffer because the pK</a:t>
                      </a:r>
                      <a:r>
                        <a:rPr lang="en-US" sz="1100" u="none" strike="noStrike" cap="none" baseline="-25000">
                          <a:latin typeface="Times New Roman"/>
                          <a:ea typeface="Times New Roman"/>
                          <a:cs typeface="Times New Roman"/>
                          <a:sym typeface="Times New Roman"/>
                        </a:rPr>
                        <a:t>b</a:t>
                      </a:r>
                      <a:r>
                        <a:rPr lang="en-US" sz="1100" u="none" strike="noStrike" cap="none">
                          <a:latin typeface="Times New Roman"/>
                          <a:ea typeface="Times New Roman"/>
                          <a:cs typeface="Times New Roman"/>
                          <a:sym typeface="Times New Roman"/>
                        </a:rPr>
                        <a:t> is close to the desired pH for the buffer. </a:t>
                      </a:r>
                      <a:endParaRPr sz="11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None/>
                      </a:pPr>
                      <a:r>
                        <a:rPr lang="en-US" sz="1200" u="none" strike="noStrike" cap="none" dirty="0">
                          <a:latin typeface="Times New Roman"/>
                          <a:ea typeface="Times New Roman"/>
                          <a:cs typeface="Times New Roman"/>
                          <a:sym typeface="Times New Roman"/>
                        </a:rPr>
                        <a:t>An effective buffer is one in which is </a:t>
                      </a:r>
                      <a:r>
                        <a:rPr lang="en-US" sz="1200" u="none" strike="noStrike" cap="none" dirty="0" err="1">
                          <a:latin typeface="Times New Roman"/>
                          <a:ea typeface="Times New Roman"/>
                          <a:cs typeface="Times New Roman"/>
                          <a:sym typeface="Times New Roman"/>
                        </a:rPr>
                        <a:t>pKa</a:t>
                      </a:r>
                      <a:r>
                        <a:rPr lang="en-US" sz="1200" u="none" strike="noStrike" cap="none" dirty="0">
                          <a:latin typeface="Times New Roman"/>
                          <a:ea typeface="Times New Roman"/>
                          <a:cs typeface="Times New Roman"/>
                          <a:sym typeface="Times New Roman"/>
                        </a:rPr>
                        <a:t> of the weak acid is approximately equal to the target </a:t>
                      </a:r>
                      <a:r>
                        <a:rPr lang="en-US" sz="1200" u="none" strike="noStrike" cap="none" dirty="0" err="1">
                          <a:latin typeface="Times New Roman"/>
                          <a:ea typeface="Times New Roman"/>
                          <a:cs typeface="Times New Roman"/>
                          <a:sym typeface="Times New Roman"/>
                        </a:rPr>
                        <a:t>pH.</a:t>
                      </a:r>
                      <a:r>
                        <a:rPr lang="en-US" sz="1200" u="none" strike="noStrike" cap="none" dirty="0">
                          <a:latin typeface="Times New Roman"/>
                          <a:ea typeface="Times New Roman"/>
                          <a:cs typeface="Times New Roman"/>
                          <a:sym typeface="Times New Roman"/>
                        </a:rPr>
                        <a:t> (ref. 2019 #3h)</a:t>
                      </a:r>
                      <a:endParaRPr sz="1200" u="none" strike="noStrike" cap="none" dirty="0">
                        <a:latin typeface="Calibri"/>
                        <a:ea typeface="Calibri"/>
                        <a:cs typeface="Calibri"/>
                        <a:sym typeface="Calibri"/>
                      </a:endParaRPr>
                    </a:p>
                  </a:txBody>
                  <a:tcPr marL="68575" marR="68575" marT="0" marB="0"/>
                </a:tc>
                <a:extLst>
                  <a:ext uri="{0D108BD9-81ED-4DB2-BD59-A6C34878D82A}">
                    <a16:rowId xmlns:a16="http://schemas.microsoft.com/office/drawing/2014/main" val="10007"/>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39"/>
        <p:cNvGrpSpPr/>
        <p:nvPr/>
      </p:nvGrpSpPr>
      <p:grpSpPr>
        <a:xfrm>
          <a:off x="0" y="0"/>
          <a:ext cx="0" cy="0"/>
          <a:chOff x="0" y="0"/>
          <a:chExt cx="0" cy="0"/>
        </a:xfrm>
      </p:grpSpPr>
      <p:sp>
        <p:nvSpPr>
          <p:cNvPr id="2640" name="Google Shape;2640;p31"/>
          <p:cNvSpPr txBox="1">
            <a:spLocks noGrp="1"/>
          </p:cNvSpPr>
          <p:nvPr>
            <p:ph type="title"/>
          </p:nvPr>
        </p:nvSpPr>
        <p:spPr>
          <a:xfrm>
            <a:off x="212148" y="151401"/>
            <a:ext cx="8395855" cy="601005"/>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SzPct val="111111"/>
              <a:buNone/>
            </a:pPr>
            <a:r>
              <a:rPr lang="en-US" b="1"/>
              <a:t>Unit 9: Applications of Thermodynamics</a:t>
            </a:r>
            <a:endParaRPr/>
          </a:p>
        </p:txBody>
      </p:sp>
      <p:graphicFrame>
        <p:nvGraphicFramePr>
          <p:cNvPr id="2641" name="Google Shape;2641;p31"/>
          <p:cNvGraphicFramePr/>
          <p:nvPr>
            <p:extLst>
              <p:ext uri="{D42A27DB-BD31-4B8C-83A1-F6EECF244321}">
                <p14:modId xmlns:p14="http://schemas.microsoft.com/office/powerpoint/2010/main" val="1511292102"/>
              </p:ext>
            </p:extLst>
          </p:nvPr>
        </p:nvGraphicFramePr>
        <p:xfrm>
          <a:off x="212148" y="752406"/>
          <a:ext cx="8742275" cy="5973136"/>
        </p:xfrm>
        <a:graphic>
          <a:graphicData uri="http://schemas.openxmlformats.org/drawingml/2006/table">
            <a:tbl>
              <a:tblPr firstRow="1" firstCol="1" bandRow="1">
                <a:noFill/>
                <a:tableStyleId>{76E967D2-73EF-4B4E-AA14-45292BF0A093}</a:tableStyleId>
              </a:tblPr>
              <a:tblGrid>
                <a:gridCol w="3227225">
                  <a:extLst>
                    <a:ext uri="{9D8B030D-6E8A-4147-A177-3AD203B41FA5}">
                      <a16:colId xmlns:a16="http://schemas.microsoft.com/office/drawing/2014/main" val="20000"/>
                    </a:ext>
                  </a:extLst>
                </a:gridCol>
                <a:gridCol w="3027300">
                  <a:extLst>
                    <a:ext uri="{9D8B030D-6E8A-4147-A177-3AD203B41FA5}">
                      <a16:colId xmlns:a16="http://schemas.microsoft.com/office/drawing/2014/main" val="20001"/>
                    </a:ext>
                  </a:extLst>
                </a:gridCol>
                <a:gridCol w="2487750">
                  <a:extLst>
                    <a:ext uri="{9D8B030D-6E8A-4147-A177-3AD203B41FA5}">
                      <a16:colId xmlns:a16="http://schemas.microsoft.com/office/drawing/2014/main" val="20002"/>
                    </a:ext>
                  </a:extLst>
                </a:gridCol>
              </a:tblGrid>
              <a:tr h="293525">
                <a:tc>
                  <a:txBody>
                    <a:bodyPr/>
                    <a:lstStyle/>
                    <a:p>
                      <a:pPr marL="0" marR="0" lvl="0" indent="0" algn="l" rtl="0">
                        <a:lnSpc>
                          <a:spcPct val="107000"/>
                        </a:lnSpc>
                        <a:spcBef>
                          <a:spcPts val="0"/>
                        </a:spcBef>
                        <a:spcAft>
                          <a:spcPts val="0"/>
                        </a:spcAft>
                        <a:buNone/>
                      </a:pPr>
                      <a:r>
                        <a:rPr lang="en-US" sz="1800" b="1" u="none" strike="noStrike" cap="none" dirty="0"/>
                        <a:t>Write This…</a:t>
                      </a:r>
                      <a:endParaRPr sz="1800" b="1" u="none" strike="noStrike" cap="none" dirty="0">
                        <a:solidFill>
                          <a:srgbClr val="2E74B5"/>
                        </a:solidFill>
                        <a:latin typeface="Calibri"/>
                        <a:ea typeface="Calibri"/>
                        <a:cs typeface="Calibri"/>
                        <a:sym typeface="Calibri"/>
                      </a:endParaRPr>
                    </a:p>
                  </a:txBody>
                  <a:tcPr marL="25675" marR="25675" marT="0" marB="0"/>
                </a:tc>
                <a:tc>
                  <a:txBody>
                    <a:bodyPr/>
                    <a:lstStyle/>
                    <a:p>
                      <a:pPr marL="0" marR="0" lvl="0" indent="0" algn="l" rtl="0">
                        <a:lnSpc>
                          <a:spcPct val="107000"/>
                        </a:lnSpc>
                        <a:spcBef>
                          <a:spcPts val="0"/>
                        </a:spcBef>
                        <a:spcAft>
                          <a:spcPts val="0"/>
                        </a:spcAft>
                        <a:buNone/>
                      </a:pPr>
                      <a:r>
                        <a:rPr lang="en-US" sz="1800" u="none" strike="noStrike" cap="none"/>
                        <a:t>…Not That!</a:t>
                      </a:r>
                      <a:endParaRPr sz="1800" b="1" u="none" strike="noStrike" cap="none">
                        <a:solidFill>
                          <a:srgbClr val="2E74B5"/>
                        </a:solidFill>
                        <a:latin typeface="Calibri"/>
                        <a:ea typeface="Calibri"/>
                        <a:cs typeface="Calibri"/>
                        <a:sym typeface="Calibri"/>
                      </a:endParaRPr>
                    </a:p>
                  </a:txBody>
                  <a:tcPr marL="25675" marR="25675" marT="0" marB="0"/>
                </a:tc>
                <a:tc>
                  <a:txBody>
                    <a:bodyPr/>
                    <a:lstStyle/>
                    <a:p>
                      <a:pPr marL="0" marR="0" lvl="0" indent="0" algn="l" rtl="0">
                        <a:lnSpc>
                          <a:spcPct val="107000"/>
                        </a:lnSpc>
                        <a:spcBef>
                          <a:spcPts val="0"/>
                        </a:spcBef>
                        <a:spcAft>
                          <a:spcPts val="0"/>
                        </a:spcAft>
                        <a:buNone/>
                      </a:pPr>
                      <a:r>
                        <a:rPr lang="en-US" sz="1800" u="none" strike="noStrike" cap="none"/>
                        <a:t>Rationale</a:t>
                      </a:r>
                      <a:endParaRPr sz="1800" b="1" u="none" strike="noStrike" cap="none">
                        <a:solidFill>
                          <a:srgbClr val="2E74B5"/>
                        </a:solidFill>
                        <a:latin typeface="Calibri"/>
                        <a:ea typeface="Calibri"/>
                        <a:cs typeface="Calibri"/>
                        <a:sym typeface="Calibri"/>
                      </a:endParaRPr>
                    </a:p>
                  </a:txBody>
                  <a:tcPr marL="25675" marR="25675" marT="0" marB="0"/>
                </a:tc>
                <a:extLst>
                  <a:ext uri="{0D108BD9-81ED-4DB2-BD59-A6C34878D82A}">
                    <a16:rowId xmlns:a16="http://schemas.microsoft.com/office/drawing/2014/main" val="10000"/>
                  </a:ext>
                </a:extLst>
              </a:tr>
              <a:tr h="733900">
                <a:tc>
                  <a:txBody>
                    <a:bodyPr/>
                    <a:lstStyle/>
                    <a:p>
                      <a:pPr marL="0" marR="0" lvl="0" indent="0" algn="l" rtl="0">
                        <a:lnSpc>
                          <a:spcPct val="107000"/>
                        </a:lnSpc>
                        <a:spcBef>
                          <a:spcPts val="0"/>
                        </a:spcBef>
                        <a:spcAft>
                          <a:spcPts val="0"/>
                        </a:spcAft>
                        <a:buNone/>
                      </a:pPr>
                      <a:r>
                        <a:rPr lang="en-US" sz="1100" u="none" strike="noStrike" cap="none" dirty="0">
                          <a:solidFill>
                            <a:schemeClr val="tx1"/>
                          </a:solidFill>
                          <a:latin typeface="Times New Roman"/>
                          <a:ea typeface="Times New Roman"/>
                          <a:cs typeface="Times New Roman"/>
                          <a:sym typeface="Times New Roman"/>
                        </a:rPr>
                        <a:t>Reference number of molecules and phases when justifying a change in ΔS based on a reaction</a:t>
                      </a:r>
                      <a:endParaRPr sz="1100" u="none" strike="noStrike" cap="none" dirty="0">
                        <a:solidFill>
                          <a:schemeClr val="tx1"/>
                        </a:solidFill>
                        <a:latin typeface="Calibri"/>
                        <a:ea typeface="Calibri"/>
                        <a:cs typeface="Calibri"/>
                        <a:sym typeface="Calibri"/>
                      </a:endParaRPr>
                    </a:p>
                  </a:txBody>
                  <a:tcPr marL="68575" marR="6857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100" u="none" strike="noStrike" cap="none">
                          <a:latin typeface="Times New Roman"/>
                          <a:ea typeface="Times New Roman"/>
                          <a:cs typeface="Times New Roman"/>
                          <a:sym typeface="Times New Roman"/>
                        </a:rPr>
                        <a:t>Making vague references to “similar structures” or no justification</a:t>
                      </a:r>
                      <a:endParaRPr sz="11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None/>
                      </a:pPr>
                      <a:r>
                        <a:rPr lang="en-US" sz="1200" u="none" strike="noStrike" cap="none" dirty="0">
                          <a:latin typeface="Times New Roman"/>
                          <a:ea typeface="Times New Roman"/>
                          <a:cs typeface="Times New Roman"/>
                          <a:sym typeface="Times New Roman"/>
                        </a:rPr>
                        <a:t>An increase in  ΔS is due to an increase in number of gaseous products (ref. 2017 #2c)</a:t>
                      </a:r>
                      <a:endParaRPr sz="1200" u="none" strike="noStrike" cap="none" dirty="0">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r h="444450">
                <a:tc>
                  <a:txBody>
                    <a:bodyPr/>
                    <a:lstStyle/>
                    <a:p>
                      <a:pPr marL="0" marR="0" lvl="0" indent="0" algn="l" rtl="0">
                        <a:lnSpc>
                          <a:spcPct val="107000"/>
                        </a:lnSpc>
                        <a:spcBef>
                          <a:spcPts val="0"/>
                        </a:spcBef>
                        <a:spcAft>
                          <a:spcPts val="0"/>
                        </a:spcAft>
                        <a:buNone/>
                      </a:pPr>
                      <a:r>
                        <a:rPr lang="en-US" sz="1100" u="none" strike="noStrike" cap="none" dirty="0">
                          <a:solidFill>
                            <a:schemeClr val="tx1"/>
                          </a:solidFill>
                          <a:latin typeface="Times New Roman"/>
                          <a:ea typeface="Times New Roman"/>
                          <a:cs typeface="Times New Roman"/>
                          <a:sym typeface="Times New Roman"/>
                        </a:rPr>
                        <a:t>Justify thermodynamic favorability in terms of both enthalpy and entropy</a:t>
                      </a:r>
                      <a:endParaRPr sz="1100" u="none" strike="noStrike" cap="none" dirty="0">
                        <a:solidFill>
                          <a:schemeClr val="tx1"/>
                        </a:solidFill>
                        <a:latin typeface="Calibri"/>
                        <a:ea typeface="Calibri"/>
                        <a:cs typeface="Calibri"/>
                        <a:sym typeface="Calibri"/>
                      </a:endParaRPr>
                    </a:p>
                  </a:txBody>
                  <a:tcPr marL="68575" marR="6857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100" u="none" strike="noStrike" cap="none">
                          <a:latin typeface="Times New Roman"/>
                          <a:ea typeface="Times New Roman"/>
                          <a:cs typeface="Times New Roman"/>
                          <a:sym typeface="Times New Roman"/>
                        </a:rPr>
                        <a:t>A thermodynamic favorability discussion referencing only enthalpy or entropy</a:t>
                      </a:r>
                      <a:endParaRPr sz="11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None/>
                      </a:pPr>
                      <a:r>
                        <a:rPr lang="en-US" sz="1200" u="none" strike="noStrike" cap="none" dirty="0">
                          <a:latin typeface="Times New Roman"/>
                          <a:ea typeface="Times New Roman"/>
                          <a:cs typeface="Times New Roman"/>
                          <a:sym typeface="Times New Roman"/>
                        </a:rPr>
                        <a:t>Thermodynamic favorability depends on both ΔH and ΔS</a:t>
                      </a:r>
                      <a:endParaRPr sz="1200" u="none" strike="noStrike" cap="none" dirty="0">
                        <a:latin typeface="Calibri"/>
                        <a:ea typeface="Calibri"/>
                        <a:cs typeface="Calibri"/>
                        <a:sym typeface="Calibri"/>
                      </a:endParaRPr>
                    </a:p>
                  </a:txBody>
                  <a:tcPr marL="68575" marR="68575" marT="0" marB="0"/>
                </a:tc>
                <a:extLst>
                  <a:ext uri="{0D108BD9-81ED-4DB2-BD59-A6C34878D82A}">
                    <a16:rowId xmlns:a16="http://schemas.microsoft.com/office/drawing/2014/main" val="10002"/>
                  </a:ext>
                </a:extLst>
              </a:tr>
              <a:tr h="444450">
                <a:tc>
                  <a:txBody>
                    <a:bodyPr/>
                    <a:lstStyle/>
                    <a:p>
                      <a:pPr marL="0" marR="0" lvl="0" indent="0" algn="l" rtl="0">
                        <a:lnSpc>
                          <a:spcPct val="107000"/>
                        </a:lnSpc>
                        <a:spcBef>
                          <a:spcPts val="0"/>
                        </a:spcBef>
                        <a:spcAft>
                          <a:spcPts val="0"/>
                        </a:spcAft>
                        <a:buNone/>
                      </a:pPr>
                      <a:r>
                        <a:rPr lang="en-US" sz="1100" u="none" strike="noStrike" cap="none" dirty="0">
                          <a:solidFill>
                            <a:schemeClr val="tx1"/>
                          </a:solidFill>
                          <a:latin typeface="Times New Roman"/>
                          <a:ea typeface="Times New Roman"/>
                          <a:cs typeface="Times New Roman"/>
                          <a:sym typeface="Times New Roman"/>
                        </a:rPr>
                        <a:t>Arrangement/Dispersions of matter or energy along with particle-level reasoning for explaining the sign of </a:t>
                      </a:r>
                      <a:r>
                        <a:rPr lang="en-US" sz="1100" u="none" strike="noStrike" cap="none" dirty="0">
                          <a:solidFill>
                            <a:schemeClr val="tx1"/>
                          </a:solidFill>
                          <a:latin typeface="Calibri"/>
                          <a:ea typeface="Calibri"/>
                          <a:cs typeface="Calibri"/>
                          <a:sym typeface="Calibri"/>
                        </a:rPr>
                        <a:t>Δ</a:t>
                      </a:r>
                      <a:r>
                        <a:rPr lang="en-US" sz="1100" u="none" strike="noStrike" cap="none" dirty="0">
                          <a:solidFill>
                            <a:schemeClr val="tx1"/>
                          </a:solidFill>
                          <a:latin typeface="Times New Roman"/>
                          <a:ea typeface="Times New Roman"/>
                          <a:cs typeface="Times New Roman"/>
                          <a:sym typeface="Times New Roman"/>
                        </a:rPr>
                        <a:t>S</a:t>
                      </a:r>
                      <a:endParaRPr sz="1100" u="none" strike="noStrike" cap="none" dirty="0">
                        <a:solidFill>
                          <a:schemeClr val="tx1"/>
                        </a:solidFill>
                        <a:latin typeface="Calibri"/>
                        <a:ea typeface="Calibri"/>
                        <a:cs typeface="Calibri"/>
                        <a:sym typeface="Calibri"/>
                      </a:endParaRPr>
                    </a:p>
                  </a:txBody>
                  <a:tcPr marL="68575" marR="6857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100" u="none" strike="noStrike" cap="none">
                          <a:latin typeface="Times New Roman"/>
                          <a:ea typeface="Times New Roman"/>
                          <a:cs typeface="Times New Roman"/>
                          <a:sym typeface="Times New Roman"/>
                        </a:rPr>
                        <a:t>Disorder, chaos</a:t>
                      </a:r>
                      <a:endParaRPr sz="11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None/>
                      </a:pPr>
                      <a:r>
                        <a:rPr lang="en-US" sz="1200" u="none" strike="noStrike" cap="none" dirty="0">
                          <a:latin typeface="Times New Roman"/>
                          <a:ea typeface="Times New Roman"/>
                          <a:cs typeface="Times New Roman"/>
                          <a:sym typeface="Times New Roman"/>
                        </a:rPr>
                        <a:t>Disorder is the effect, not the cause, of an increase in entropy (ref. 2019 #1g)</a:t>
                      </a:r>
                      <a:endParaRPr sz="1200" u="none" strike="noStrike" cap="none" dirty="0">
                        <a:latin typeface="Calibri"/>
                        <a:ea typeface="Calibri"/>
                        <a:cs typeface="Calibri"/>
                        <a:sym typeface="Calibri"/>
                      </a:endParaRPr>
                    </a:p>
                  </a:txBody>
                  <a:tcPr marL="68575" marR="68575" marT="0" marB="0"/>
                </a:tc>
                <a:extLst>
                  <a:ext uri="{0D108BD9-81ED-4DB2-BD59-A6C34878D82A}">
                    <a16:rowId xmlns:a16="http://schemas.microsoft.com/office/drawing/2014/main" val="10003"/>
                  </a:ext>
                </a:extLst>
              </a:tr>
              <a:tr h="542625">
                <a:tc>
                  <a:txBody>
                    <a:bodyPr/>
                    <a:lstStyle/>
                    <a:p>
                      <a:pPr marL="0" marR="0" lvl="0" indent="0" algn="l" rtl="0">
                        <a:lnSpc>
                          <a:spcPct val="107000"/>
                        </a:lnSpc>
                        <a:spcBef>
                          <a:spcPts val="0"/>
                        </a:spcBef>
                        <a:spcAft>
                          <a:spcPts val="0"/>
                        </a:spcAft>
                        <a:buNone/>
                      </a:pPr>
                      <a:r>
                        <a:rPr lang="en-US" sz="1100" u="none" strike="noStrike" cap="none" dirty="0">
                          <a:solidFill>
                            <a:schemeClr val="tx1"/>
                          </a:solidFill>
                          <a:latin typeface="Calibri"/>
                          <a:ea typeface="Calibri"/>
                          <a:cs typeface="Calibri"/>
                          <a:sym typeface="Calibri"/>
                        </a:rPr>
                        <a:t>Δ</a:t>
                      </a:r>
                      <a:r>
                        <a:rPr lang="en-US" sz="1100" u="none" strike="noStrike" cap="none" dirty="0">
                          <a:solidFill>
                            <a:schemeClr val="tx1"/>
                          </a:solidFill>
                          <a:latin typeface="Times New Roman"/>
                          <a:ea typeface="Times New Roman"/>
                          <a:cs typeface="Times New Roman"/>
                          <a:sym typeface="Times New Roman"/>
                        </a:rPr>
                        <a:t>G determines thermodynamic favorability</a:t>
                      </a:r>
                      <a:endParaRPr sz="1100" u="none" strike="noStrike" cap="none" dirty="0">
                        <a:solidFill>
                          <a:schemeClr val="tx1"/>
                        </a:solidFill>
                        <a:latin typeface="Calibri"/>
                        <a:ea typeface="Calibri"/>
                        <a:cs typeface="Calibri"/>
                        <a:sym typeface="Calibri"/>
                      </a:endParaRPr>
                    </a:p>
                  </a:txBody>
                  <a:tcPr marL="68575" marR="6857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100" u="none" strike="noStrike" cap="none">
                          <a:latin typeface="Times New Roman"/>
                          <a:ea typeface="Times New Roman"/>
                          <a:cs typeface="Times New Roman"/>
                          <a:sym typeface="Times New Roman"/>
                        </a:rPr>
                        <a:t>Referencing </a:t>
                      </a:r>
                      <a:r>
                        <a:rPr lang="en-US" sz="1100" u="none" strike="noStrike" cap="none">
                          <a:latin typeface="Calibri"/>
                          <a:ea typeface="Calibri"/>
                          <a:cs typeface="Calibri"/>
                          <a:sym typeface="Calibri"/>
                        </a:rPr>
                        <a:t>Δ</a:t>
                      </a:r>
                      <a:r>
                        <a:rPr lang="en-US" sz="1100" u="none" strike="noStrike" cap="none">
                          <a:latin typeface="Times New Roman"/>
                          <a:ea typeface="Times New Roman"/>
                          <a:cs typeface="Times New Roman"/>
                          <a:sym typeface="Times New Roman"/>
                        </a:rPr>
                        <a:t>H or </a:t>
                      </a:r>
                      <a:r>
                        <a:rPr lang="en-US" sz="1100" u="none" strike="noStrike" cap="none">
                          <a:latin typeface="Calibri"/>
                          <a:ea typeface="Calibri"/>
                          <a:cs typeface="Calibri"/>
                          <a:sym typeface="Calibri"/>
                        </a:rPr>
                        <a:t>ΔS alone as determining thermodynamic favorability</a:t>
                      </a:r>
                      <a:r>
                        <a:rPr lang="en-US" sz="1100" u="none" strike="noStrike" cap="none">
                          <a:latin typeface="Times New Roman"/>
                          <a:ea typeface="Times New Roman"/>
                          <a:cs typeface="Times New Roman"/>
                          <a:sym typeface="Times New Roman"/>
                        </a:rPr>
                        <a:t> </a:t>
                      </a:r>
                      <a:endParaRPr sz="11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None/>
                      </a:pPr>
                      <a:r>
                        <a:rPr lang="en-US" sz="1200" u="none" strike="noStrike" cap="none" dirty="0">
                          <a:latin typeface="Times New Roman"/>
                          <a:ea typeface="Times New Roman"/>
                          <a:cs typeface="Times New Roman"/>
                          <a:sym typeface="Times New Roman"/>
                        </a:rPr>
                        <a:t>All the thermodynamic properties contribute to favorability – hence using </a:t>
                      </a:r>
                      <a:r>
                        <a:rPr lang="en-US" sz="1200" u="none" strike="noStrike" cap="none" dirty="0">
                          <a:latin typeface="Calibri"/>
                          <a:ea typeface="Calibri"/>
                          <a:cs typeface="Calibri"/>
                          <a:sym typeface="Calibri"/>
                        </a:rPr>
                        <a:t>ΔG = ΔH-TΔS which takes all into account (ref. 2019 #1h)</a:t>
                      </a:r>
                      <a:endParaRPr sz="1200" u="none" strike="noStrike" cap="none" dirty="0">
                        <a:latin typeface="Calibri"/>
                        <a:ea typeface="Calibri"/>
                        <a:cs typeface="Calibri"/>
                        <a:sym typeface="Calibri"/>
                      </a:endParaRPr>
                    </a:p>
                  </a:txBody>
                  <a:tcPr marL="68575" marR="68575" marT="0" marB="0"/>
                </a:tc>
                <a:extLst>
                  <a:ext uri="{0D108BD9-81ED-4DB2-BD59-A6C34878D82A}">
                    <a16:rowId xmlns:a16="http://schemas.microsoft.com/office/drawing/2014/main" val="10004"/>
                  </a:ext>
                </a:extLst>
              </a:tr>
              <a:tr h="444450">
                <a:tc>
                  <a:txBody>
                    <a:bodyPr/>
                    <a:lstStyle/>
                    <a:p>
                      <a:pPr marL="0" marR="0" lvl="0" indent="0" algn="l" rtl="0">
                        <a:lnSpc>
                          <a:spcPct val="107000"/>
                        </a:lnSpc>
                        <a:spcBef>
                          <a:spcPts val="0"/>
                        </a:spcBef>
                        <a:spcAft>
                          <a:spcPts val="0"/>
                        </a:spcAft>
                        <a:buNone/>
                      </a:pPr>
                      <a:r>
                        <a:rPr lang="en-US" sz="1100" u="none" strike="noStrike" cap="none" dirty="0">
                          <a:solidFill>
                            <a:schemeClr val="tx1"/>
                          </a:solidFill>
                          <a:latin typeface="Times New Roman"/>
                          <a:ea typeface="Times New Roman"/>
                          <a:cs typeface="Times New Roman"/>
                          <a:sym typeface="Times New Roman"/>
                        </a:rPr>
                        <a:t>Use of correct value of R with thermodynamic data (that corresponds to energy units)</a:t>
                      </a:r>
                      <a:endParaRPr sz="1100" u="none" strike="noStrike" cap="none" dirty="0">
                        <a:solidFill>
                          <a:schemeClr val="tx1"/>
                        </a:solidFill>
                        <a:latin typeface="Calibri"/>
                        <a:ea typeface="Calibri"/>
                        <a:cs typeface="Calibri"/>
                        <a:sym typeface="Calibri"/>
                      </a:endParaRPr>
                    </a:p>
                  </a:txBody>
                  <a:tcPr marL="68575" marR="6857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100" u="none" strike="noStrike" cap="none">
                          <a:latin typeface="Times New Roman"/>
                          <a:ea typeface="Times New Roman"/>
                          <a:cs typeface="Times New Roman"/>
                          <a:sym typeface="Times New Roman"/>
                        </a:rPr>
                        <a:t>R value that does not correspond to the units needed in the problem </a:t>
                      </a:r>
                      <a:endParaRPr sz="11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None/>
                      </a:pPr>
                      <a:r>
                        <a:rPr lang="en-US" sz="1200" u="none" strike="noStrike" cap="none" dirty="0">
                          <a:latin typeface="Times New Roman"/>
                          <a:ea typeface="Times New Roman"/>
                          <a:cs typeface="Times New Roman"/>
                          <a:sym typeface="Times New Roman"/>
                        </a:rPr>
                        <a:t>Units of the R value must match those used in the problem, and correct units must be applied at the end, or the answer is incorrect (ref. 2018 #2b)</a:t>
                      </a:r>
                      <a:endParaRPr sz="1200" u="none" strike="noStrike" cap="none" dirty="0">
                        <a:latin typeface="Calibri"/>
                        <a:ea typeface="Calibri"/>
                        <a:cs typeface="Calibri"/>
                        <a:sym typeface="Calibri"/>
                      </a:endParaRPr>
                    </a:p>
                  </a:txBody>
                  <a:tcPr marL="68575" marR="68575" marT="0" marB="0"/>
                </a:tc>
                <a:extLst>
                  <a:ext uri="{0D108BD9-81ED-4DB2-BD59-A6C34878D82A}">
                    <a16:rowId xmlns:a16="http://schemas.microsoft.com/office/drawing/2014/main" val="10005"/>
                  </a:ext>
                </a:extLst>
              </a:tr>
              <a:tr h="444450">
                <a:tc>
                  <a:txBody>
                    <a:bodyPr/>
                    <a:lstStyle/>
                    <a:p>
                      <a:pPr marL="0" marR="0" lvl="0" indent="0" algn="l" rtl="0">
                        <a:lnSpc>
                          <a:spcPct val="107000"/>
                        </a:lnSpc>
                        <a:spcBef>
                          <a:spcPts val="0"/>
                        </a:spcBef>
                        <a:spcAft>
                          <a:spcPts val="0"/>
                        </a:spcAft>
                        <a:buNone/>
                      </a:pPr>
                      <a:r>
                        <a:rPr lang="en-US" sz="1100" u="none" strike="noStrike" cap="none" dirty="0">
                          <a:solidFill>
                            <a:schemeClr val="tx1"/>
                          </a:solidFill>
                          <a:latin typeface="Times New Roman"/>
                          <a:ea typeface="Times New Roman"/>
                          <a:cs typeface="Times New Roman"/>
                          <a:sym typeface="Times New Roman"/>
                        </a:rPr>
                        <a:t>“Ions flow through the salt bridge to maintain a charge balance in each half-cell.”</a:t>
                      </a:r>
                      <a:endParaRPr sz="1100" u="none" strike="noStrike" cap="none" dirty="0">
                        <a:solidFill>
                          <a:schemeClr val="tx1"/>
                        </a:solidFill>
                        <a:latin typeface="Calibri"/>
                        <a:ea typeface="Calibri"/>
                        <a:cs typeface="Calibri"/>
                        <a:sym typeface="Calibri"/>
                      </a:endParaRPr>
                    </a:p>
                  </a:txBody>
                  <a:tcPr marL="68575" marR="6857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100" u="none" strike="noStrike" cap="none">
                          <a:latin typeface="Times New Roman"/>
                          <a:ea typeface="Times New Roman"/>
                          <a:cs typeface="Times New Roman"/>
                          <a:sym typeface="Times New Roman"/>
                        </a:rPr>
                        <a:t>“Electrons flow through the salt bridge to equilibrate charge.”</a:t>
                      </a:r>
                      <a:endParaRPr sz="11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None/>
                      </a:pPr>
                      <a:r>
                        <a:rPr lang="en-US" sz="1200" u="none" strike="noStrike" cap="none" dirty="0">
                          <a:latin typeface="Times New Roman"/>
                          <a:ea typeface="Times New Roman"/>
                          <a:cs typeface="Times New Roman"/>
                          <a:sym typeface="Times New Roman"/>
                        </a:rPr>
                        <a:t>Electrons do not flow through the salt bridge; ions flow through the salt bridge, electrons flow through the wire (ref. 2018 #6a)</a:t>
                      </a:r>
                      <a:endParaRPr sz="1200" u="none" strike="noStrike" cap="none" dirty="0">
                        <a:latin typeface="Calibri"/>
                        <a:ea typeface="Calibri"/>
                        <a:cs typeface="Calibri"/>
                        <a:sym typeface="Calibri"/>
                      </a:endParaRPr>
                    </a:p>
                  </a:txBody>
                  <a:tcPr marL="68575" marR="68575" marT="0" marB="0"/>
                </a:tc>
                <a:extLst>
                  <a:ext uri="{0D108BD9-81ED-4DB2-BD59-A6C34878D82A}">
                    <a16:rowId xmlns:a16="http://schemas.microsoft.com/office/drawing/2014/main" val="10006"/>
                  </a:ext>
                </a:extLst>
              </a:tr>
              <a:tr h="444450">
                <a:tc>
                  <a:txBody>
                    <a:bodyPr/>
                    <a:lstStyle/>
                    <a:p>
                      <a:pPr marL="0" marR="0" lvl="0" indent="0" algn="l" rtl="0">
                        <a:lnSpc>
                          <a:spcPct val="107000"/>
                        </a:lnSpc>
                        <a:spcBef>
                          <a:spcPts val="0"/>
                        </a:spcBef>
                        <a:spcAft>
                          <a:spcPts val="0"/>
                        </a:spcAft>
                        <a:buNone/>
                      </a:pPr>
                      <a:r>
                        <a:rPr lang="en-US" sz="1100" u="none" strike="noStrike" cap="none" dirty="0">
                          <a:solidFill>
                            <a:schemeClr val="tx1"/>
                          </a:solidFill>
                          <a:latin typeface="Times New Roman"/>
                          <a:ea typeface="Times New Roman"/>
                          <a:cs typeface="Times New Roman"/>
                          <a:sym typeface="Times New Roman"/>
                        </a:rPr>
                        <a:t>Loss of mass of electrode is due to atoms of electrode going into solution as ions</a:t>
                      </a:r>
                      <a:endParaRPr sz="1100" u="none" strike="noStrike" cap="none" dirty="0">
                        <a:solidFill>
                          <a:schemeClr val="tx1"/>
                        </a:solidFill>
                        <a:latin typeface="Calibri"/>
                        <a:ea typeface="Calibri"/>
                        <a:cs typeface="Calibri"/>
                        <a:sym typeface="Calibri"/>
                      </a:endParaRPr>
                    </a:p>
                  </a:txBody>
                  <a:tcPr marL="68575" marR="6857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100" u="none" strike="noStrike" cap="none">
                          <a:latin typeface="Times New Roman"/>
                          <a:ea typeface="Times New Roman"/>
                          <a:cs typeface="Times New Roman"/>
                          <a:sym typeface="Times New Roman"/>
                        </a:rPr>
                        <a:t>Loss of mass of electrode is due to loss of electrons</a:t>
                      </a:r>
                      <a:endParaRPr sz="11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None/>
                      </a:pPr>
                      <a:r>
                        <a:rPr lang="en-US" sz="1200" u="none" strike="noStrike" cap="none" dirty="0">
                          <a:latin typeface="Times New Roman"/>
                          <a:ea typeface="Times New Roman"/>
                          <a:cs typeface="Times New Roman"/>
                          <a:sym typeface="Times New Roman"/>
                        </a:rPr>
                        <a:t>Electrons have extremely small (negligible in this case) mass</a:t>
                      </a:r>
                      <a:endParaRPr sz="1200" u="none" strike="noStrike" cap="none" dirty="0">
                        <a:latin typeface="Calibri"/>
                        <a:ea typeface="Calibri"/>
                        <a:cs typeface="Calibri"/>
                        <a:sym typeface="Calibri"/>
                      </a:endParaRPr>
                    </a:p>
                    <a:p>
                      <a:pPr marL="0" marR="0" lvl="0" indent="0" algn="l" rtl="0">
                        <a:lnSpc>
                          <a:spcPct val="107000"/>
                        </a:lnSpc>
                        <a:spcBef>
                          <a:spcPts val="0"/>
                        </a:spcBef>
                        <a:spcAft>
                          <a:spcPts val="0"/>
                        </a:spcAft>
                        <a:buNone/>
                      </a:pPr>
                      <a:r>
                        <a:rPr lang="en-US" sz="1200" u="none" strike="noStrike" cap="none" dirty="0">
                          <a:latin typeface="Times New Roman"/>
                          <a:ea typeface="Times New Roman"/>
                          <a:cs typeface="Times New Roman"/>
                          <a:sym typeface="Times New Roman"/>
                        </a:rPr>
                        <a:t>(ref. 2014 #3)</a:t>
                      </a:r>
                      <a:endParaRPr sz="1200" u="none" strike="noStrike" cap="none" dirty="0">
                        <a:latin typeface="Calibri"/>
                        <a:ea typeface="Calibri"/>
                        <a:cs typeface="Calibri"/>
                        <a:sym typeface="Calibri"/>
                      </a:endParaRPr>
                    </a:p>
                  </a:txBody>
                  <a:tcPr marL="68575" marR="68575" marT="0" marB="0"/>
                </a:tc>
                <a:extLst>
                  <a:ext uri="{0D108BD9-81ED-4DB2-BD59-A6C34878D82A}">
                    <a16:rowId xmlns:a16="http://schemas.microsoft.com/office/drawing/2014/main" val="10007"/>
                  </a:ext>
                </a:extLst>
              </a:tr>
              <a:tr h="444450">
                <a:tc>
                  <a:txBody>
                    <a:bodyPr/>
                    <a:lstStyle/>
                    <a:p>
                      <a:pPr marL="0" marR="0" lvl="0" indent="0" algn="l" rtl="0">
                        <a:lnSpc>
                          <a:spcPct val="107000"/>
                        </a:lnSpc>
                        <a:spcBef>
                          <a:spcPts val="0"/>
                        </a:spcBef>
                        <a:spcAft>
                          <a:spcPts val="0"/>
                        </a:spcAft>
                        <a:buNone/>
                      </a:pPr>
                      <a:r>
                        <a:rPr lang="en-US" sz="1100" u="none" strike="noStrike" cap="none" dirty="0">
                          <a:solidFill>
                            <a:schemeClr val="tx1"/>
                          </a:solidFill>
                          <a:latin typeface="Times New Roman"/>
                          <a:ea typeface="Times New Roman"/>
                          <a:cs typeface="Times New Roman"/>
                          <a:sym typeface="Times New Roman"/>
                        </a:rPr>
                        <a:t>Discussion of Q vs. K for changes in cell potential after a change, or qualitative discussion of Nernst Equation</a:t>
                      </a:r>
                      <a:endParaRPr sz="1100" u="none" strike="noStrike" cap="none" dirty="0">
                        <a:solidFill>
                          <a:schemeClr val="tx1"/>
                        </a:solidFill>
                        <a:latin typeface="Calibri"/>
                        <a:ea typeface="Calibri"/>
                        <a:cs typeface="Calibri"/>
                        <a:sym typeface="Calibri"/>
                      </a:endParaRPr>
                    </a:p>
                  </a:txBody>
                  <a:tcPr marL="68575" marR="6857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100" u="none" strike="noStrike" cap="none">
                          <a:latin typeface="Times New Roman"/>
                          <a:ea typeface="Times New Roman"/>
                          <a:cs typeface="Times New Roman"/>
                          <a:sym typeface="Times New Roman"/>
                        </a:rPr>
                        <a:t>Discussion of Le Châtelier’s principle</a:t>
                      </a:r>
                      <a:endParaRPr sz="11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None/>
                      </a:pPr>
                      <a:r>
                        <a:rPr lang="en-US" sz="1200" u="none" strike="noStrike" cap="none" dirty="0">
                          <a:latin typeface="Times New Roman"/>
                          <a:ea typeface="Times New Roman"/>
                          <a:cs typeface="Times New Roman"/>
                          <a:sym typeface="Times New Roman"/>
                        </a:rPr>
                        <a:t>An galvanic cell does not attain equilibrium while working – when it does, it stops producing current (is “dead”)</a:t>
                      </a:r>
                      <a:endParaRPr sz="1200" u="none" strike="noStrike" cap="none" dirty="0">
                        <a:latin typeface="Calibri"/>
                        <a:ea typeface="Calibri"/>
                        <a:cs typeface="Calibri"/>
                        <a:sym typeface="Calibri"/>
                      </a:endParaRPr>
                    </a:p>
                    <a:p>
                      <a:pPr marL="0" marR="0" lvl="0" indent="0" algn="l" rtl="0">
                        <a:lnSpc>
                          <a:spcPct val="107000"/>
                        </a:lnSpc>
                        <a:spcBef>
                          <a:spcPts val="0"/>
                        </a:spcBef>
                        <a:spcAft>
                          <a:spcPts val="0"/>
                        </a:spcAft>
                        <a:buNone/>
                      </a:pPr>
                      <a:r>
                        <a:rPr lang="en-US" sz="1200" u="none" strike="noStrike" cap="none" dirty="0">
                          <a:latin typeface="Times New Roman"/>
                          <a:ea typeface="Times New Roman"/>
                          <a:cs typeface="Times New Roman"/>
                          <a:sym typeface="Times New Roman"/>
                        </a:rPr>
                        <a:t>(ref. 2014 #3)</a:t>
                      </a:r>
                      <a:endParaRPr sz="1200" u="none" strike="noStrike" cap="none" dirty="0">
                        <a:latin typeface="Calibri"/>
                        <a:ea typeface="Calibri"/>
                        <a:cs typeface="Calibri"/>
                        <a:sym typeface="Calibri"/>
                      </a:endParaRPr>
                    </a:p>
                  </a:txBody>
                  <a:tcPr marL="68575" marR="68575" marT="0" marB="0"/>
                </a:tc>
                <a:extLst>
                  <a:ext uri="{0D108BD9-81ED-4DB2-BD59-A6C34878D82A}">
                    <a16:rowId xmlns:a16="http://schemas.microsoft.com/office/drawing/2014/main" val="10008"/>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45"/>
        <p:cNvGrpSpPr/>
        <p:nvPr/>
      </p:nvGrpSpPr>
      <p:grpSpPr>
        <a:xfrm>
          <a:off x="0" y="0"/>
          <a:ext cx="0" cy="0"/>
          <a:chOff x="0" y="0"/>
          <a:chExt cx="0" cy="0"/>
        </a:xfrm>
      </p:grpSpPr>
      <p:sp>
        <p:nvSpPr>
          <p:cNvPr id="2646" name="Google Shape;2646;p34"/>
          <p:cNvSpPr txBox="1">
            <a:spLocks noGrp="1"/>
          </p:cNvSpPr>
          <p:nvPr>
            <p:ph type="title"/>
          </p:nvPr>
        </p:nvSpPr>
        <p:spPr>
          <a:xfrm>
            <a:off x="212148" y="247654"/>
            <a:ext cx="8395855" cy="601005"/>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SzPct val="111111"/>
              <a:buNone/>
            </a:pPr>
            <a:r>
              <a:rPr lang="en-US" b="1"/>
              <a:t>Unit 9: Applications of Thermodynamics (cont.)</a:t>
            </a:r>
            <a:endParaRPr/>
          </a:p>
        </p:txBody>
      </p:sp>
      <p:graphicFrame>
        <p:nvGraphicFramePr>
          <p:cNvPr id="2647" name="Google Shape;2647;p34"/>
          <p:cNvGraphicFramePr/>
          <p:nvPr>
            <p:extLst>
              <p:ext uri="{D42A27DB-BD31-4B8C-83A1-F6EECF244321}">
                <p14:modId xmlns:p14="http://schemas.microsoft.com/office/powerpoint/2010/main" val="1739958646"/>
              </p:ext>
            </p:extLst>
          </p:nvPr>
        </p:nvGraphicFramePr>
        <p:xfrm>
          <a:off x="212147" y="1529602"/>
          <a:ext cx="8742275" cy="4652115"/>
        </p:xfrm>
        <a:graphic>
          <a:graphicData uri="http://schemas.openxmlformats.org/drawingml/2006/table">
            <a:tbl>
              <a:tblPr firstRow="1" firstCol="1" bandRow="1">
                <a:noFill/>
                <a:tableStyleId>{76E967D2-73EF-4B4E-AA14-45292BF0A093}</a:tableStyleId>
              </a:tblPr>
              <a:tblGrid>
                <a:gridCol w="3227225">
                  <a:extLst>
                    <a:ext uri="{9D8B030D-6E8A-4147-A177-3AD203B41FA5}">
                      <a16:colId xmlns:a16="http://schemas.microsoft.com/office/drawing/2014/main" val="20000"/>
                    </a:ext>
                  </a:extLst>
                </a:gridCol>
                <a:gridCol w="2544333">
                  <a:extLst>
                    <a:ext uri="{9D8B030D-6E8A-4147-A177-3AD203B41FA5}">
                      <a16:colId xmlns:a16="http://schemas.microsoft.com/office/drawing/2014/main" val="20001"/>
                    </a:ext>
                  </a:extLst>
                </a:gridCol>
                <a:gridCol w="2970717">
                  <a:extLst>
                    <a:ext uri="{9D8B030D-6E8A-4147-A177-3AD203B41FA5}">
                      <a16:colId xmlns:a16="http://schemas.microsoft.com/office/drawing/2014/main" val="20002"/>
                    </a:ext>
                  </a:extLst>
                </a:gridCol>
              </a:tblGrid>
              <a:tr h="293525">
                <a:tc>
                  <a:txBody>
                    <a:bodyPr/>
                    <a:lstStyle/>
                    <a:p>
                      <a:pPr marL="0" marR="0" lvl="0" indent="0" algn="l" rtl="0">
                        <a:lnSpc>
                          <a:spcPct val="107000"/>
                        </a:lnSpc>
                        <a:spcBef>
                          <a:spcPts val="0"/>
                        </a:spcBef>
                        <a:spcAft>
                          <a:spcPts val="0"/>
                        </a:spcAft>
                        <a:buNone/>
                      </a:pPr>
                      <a:r>
                        <a:rPr lang="en-US" sz="1800" b="1" u="none" strike="noStrike" cap="none" dirty="0"/>
                        <a:t>Write This…</a:t>
                      </a:r>
                      <a:endParaRPr sz="1800" b="1" u="none" strike="noStrike" cap="none" dirty="0">
                        <a:solidFill>
                          <a:srgbClr val="2E74B5"/>
                        </a:solidFill>
                        <a:latin typeface="Calibri"/>
                        <a:ea typeface="Calibri"/>
                        <a:cs typeface="Calibri"/>
                        <a:sym typeface="Calibri"/>
                      </a:endParaRPr>
                    </a:p>
                  </a:txBody>
                  <a:tcPr marL="25675" marR="25675" marT="0" marB="0"/>
                </a:tc>
                <a:tc>
                  <a:txBody>
                    <a:bodyPr/>
                    <a:lstStyle/>
                    <a:p>
                      <a:pPr marL="0" marR="0" lvl="0" indent="0" algn="l" rtl="0">
                        <a:lnSpc>
                          <a:spcPct val="107000"/>
                        </a:lnSpc>
                        <a:spcBef>
                          <a:spcPts val="0"/>
                        </a:spcBef>
                        <a:spcAft>
                          <a:spcPts val="0"/>
                        </a:spcAft>
                        <a:buNone/>
                      </a:pPr>
                      <a:r>
                        <a:rPr lang="en-US" sz="1800" u="none" strike="noStrike" cap="none"/>
                        <a:t>…Not That!</a:t>
                      </a:r>
                      <a:endParaRPr sz="1800" b="1" u="none" strike="noStrike" cap="none">
                        <a:solidFill>
                          <a:srgbClr val="2E74B5"/>
                        </a:solidFill>
                        <a:latin typeface="Calibri"/>
                        <a:ea typeface="Calibri"/>
                        <a:cs typeface="Calibri"/>
                        <a:sym typeface="Calibri"/>
                      </a:endParaRPr>
                    </a:p>
                  </a:txBody>
                  <a:tcPr marL="25675" marR="25675" marT="0" marB="0"/>
                </a:tc>
                <a:tc>
                  <a:txBody>
                    <a:bodyPr/>
                    <a:lstStyle/>
                    <a:p>
                      <a:pPr marL="0" marR="0" lvl="0" indent="0" algn="l" rtl="0">
                        <a:lnSpc>
                          <a:spcPct val="107000"/>
                        </a:lnSpc>
                        <a:spcBef>
                          <a:spcPts val="0"/>
                        </a:spcBef>
                        <a:spcAft>
                          <a:spcPts val="0"/>
                        </a:spcAft>
                        <a:buNone/>
                      </a:pPr>
                      <a:r>
                        <a:rPr lang="en-US" sz="1800" u="none" strike="noStrike" cap="none"/>
                        <a:t>Rationale</a:t>
                      </a:r>
                      <a:endParaRPr sz="1800" b="1" u="none" strike="noStrike" cap="none">
                        <a:solidFill>
                          <a:srgbClr val="2E74B5"/>
                        </a:solidFill>
                        <a:latin typeface="Calibri"/>
                        <a:ea typeface="Calibri"/>
                        <a:cs typeface="Calibri"/>
                        <a:sym typeface="Calibri"/>
                      </a:endParaRPr>
                    </a:p>
                  </a:txBody>
                  <a:tcPr marL="25675" marR="25675" marT="0" marB="0"/>
                </a:tc>
                <a:extLst>
                  <a:ext uri="{0D108BD9-81ED-4DB2-BD59-A6C34878D82A}">
                    <a16:rowId xmlns:a16="http://schemas.microsoft.com/office/drawing/2014/main" val="10000"/>
                  </a:ext>
                </a:extLst>
              </a:tr>
              <a:tr h="733900">
                <a:tc>
                  <a:txBody>
                    <a:bodyPr/>
                    <a:lstStyle/>
                    <a:p>
                      <a:pPr marL="0" marR="0" lvl="0" indent="0" algn="l" rtl="0">
                        <a:lnSpc>
                          <a:spcPct val="107000"/>
                        </a:lnSpc>
                        <a:spcBef>
                          <a:spcPts val="0"/>
                        </a:spcBef>
                        <a:spcAft>
                          <a:spcPts val="0"/>
                        </a:spcAft>
                        <a:buNone/>
                      </a:pPr>
                      <a:r>
                        <a:rPr lang="en-US" sz="1100" b="0" u="none" strike="noStrike" cap="none" dirty="0">
                          <a:solidFill>
                            <a:schemeClr val="tx1"/>
                          </a:solidFill>
                          <a:latin typeface="Times New Roman"/>
                          <a:ea typeface="Times New Roman"/>
                          <a:cs typeface="Times New Roman"/>
                          <a:sym typeface="Times New Roman"/>
                        </a:rPr>
                        <a:t>An equation that is balanced with respect to both number of atoms and charge</a:t>
                      </a:r>
                      <a:endParaRPr sz="1100" b="0" u="none" strike="noStrike" cap="none" dirty="0">
                        <a:solidFill>
                          <a:schemeClr val="tx1"/>
                        </a:solidFill>
                        <a:latin typeface="Calibri"/>
                        <a:ea typeface="Calibri"/>
                        <a:cs typeface="Calibri"/>
                        <a:sym typeface="Calibri"/>
                      </a:endParaRPr>
                    </a:p>
                  </a:txBody>
                  <a:tcPr marL="68575" marR="6857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100" u="none" strike="noStrike" cap="none">
                          <a:latin typeface="Times New Roman"/>
                          <a:ea typeface="Times New Roman"/>
                          <a:cs typeface="Times New Roman"/>
                          <a:sym typeface="Times New Roman"/>
                        </a:rPr>
                        <a:t>An equation that is unbalanced in atoms, charge or both; an equation that shows electrons</a:t>
                      </a:r>
                      <a:endParaRPr sz="11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None/>
                      </a:pPr>
                      <a:r>
                        <a:rPr lang="en-US" sz="1200" u="none" strike="noStrike" cap="none" dirty="0">
                          <a:latin typeface="Times New Roman"/>
                          <a:ea typeface="Times New Roman"/>
                          <a:cs typeface="Times New Roman"/>
                          <a:sym typeface="Times New Roman"/>
                        </a:rPr>
                        <a:t>Recognize that equations need to be balanced with respect to both atoms and charge – this means that half-reactions may need to multiplied by a coefficient to balance charge for the overall reaction, even if atoms are already balanced, and then the electrons on both sides cancel out and are not written (ref. 2018 #3d)</a:t>
                      </a:r>
                      <a:endParaRPr sz="1200" u="none" strike="noStrike" cap="none" dirty="0">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r h="444450">
                <a:tc>
                  <a:txBody>
                    <a:bodyPr/>
                    <a:lstStyle/>
                    <a:p>
                      <a:pPr marL="0" marR="0" lvl="0" indent="0" algn="l" rtl="0">
                        <a:lnSpc>
                          <a:spcPct val="107000"/>
                        </a:lnSpc>
                        <a:spcBef>
                          <a:spcPts val="0"/>
                        </a:spcBef>
                        <a:spcAft>
                          <a:spcPts val="0"/>
                        </a:spcAft>
                        <a:buNone/>
                      </a:pPr>
                      <a:r>
                        <a:rPr lang="en-US" sz="1100" b="0" u="none" strike="noStrike" cap="none" dirty="0">
                          <a:solidFill>
                            <a:schemeClr val="tx1"/>
                          </a:solidFill>
                          <a:latin typeface="Times New Roman"/>
                          <a:ea typeface="Times New Roman"/>
                          <a:cs typeface="Times New Roman"/>
                          <a:sym typeface="Times New Roman"/>
                        </a:rPr>
                        <a:t>E° value not multiplied by stoichiometric factors</a:t>
                      </a:r>
                      <a:endParaRPr sz="1100" b="0" u="none" strike="noStrike" cap="none" dirty="0">
                        <a:solidFill>
                          <a:schemeClr val="tx1"/>
                        </a:solidFill>
                        <a:latin typeface="Calibri"/>
                        <a:ea typeface="Calibri"/>
                        <a:cs typeface="Calibri"/>
                        <a:sym typeface="Calibri"/>
                      </a:endParaRPr>
                    </a:p>
                  </a:txBody>
                  <a:tcPr marL="68575" marR="6857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100" u="none" strike="noStrike" cap="none">
                          <a:latin typeface="Times New Roman"/>
                          <a:ea typeface="Times New Roman"/>
                          <a:cs typeface="Times New Roman"/>
                          <a:sym typeface="Times New Roman"/>
                        </a:rPr>
                        <a:t>E° value that has been multiplied by a stoichiometric value</a:t>
                      </a:r>
                      <a:endParaRPr sz="11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None/>
                      </a:pPr>
                      <a:r>
                        <a:rPr lang="en-US" sz="1200" u="none" strike="noStrike" cap="none" dirty="0">
                          <a:latin typeface="Times New Roman"/>
                          <a:ea typeface="Times New Roman"/>
                          <a:cs typeface="Times New Roman"/>
                          <a:sym typeface="Times New Roman"/>
                        </a:rPr>
                        <a:t>E° is intensive and therefore does not change if the half-cell is multiplied by a stoichiometric factor to balance charge (ref. 2018 #6b)</a:t>
                      </a:r>
                      <a:endParaRPr sz="1200" u="none" strike="noStrike" cap="none" dirty="0">
                        <a:latin typeface="Calibri"/>
                        <a:ea typeface="Calibri"/>
                        <a:cs typeface="Calibri"/>
                        <a:sym typeface="Calibri"/>
                      </a:endParaRPr>
                    </a:p>
                  </a:txBody>
                  <a:tcPr marL="68575" marR="68575" marT="0" marB="0"/>
                </a:tc>
                <a:extLst>
                  <a:ext uri="{0D108BD9-81ED-4DB2-BD59-A6C34878D82A}">
                    <a16:rowId xmlns:a16="http://schemas.microsoft.com/office/drawing/2014/main" val="10002"/>
                  </a:ext>
                </a:extLst>
              </a:tr>
              <a:tr h="444450">
                <a:tc>
                  <a:txBody>
                    <a:bodyPr/>
                    <a:lstStyle/>
                    <a:p>
                      <a:pPr marL="0" marR="0" lvl="0" indent="0" algn="l" rtl="0">
                        <a:lnSpc>
                          <a:spcPct val="107000"/>
                        </a:lnSpc>
                        <a:spcBef>
                          <a:spcPts val="0"/>
                        </a:spcBef>
                        <a:spcAft>
                          <a:spcPts val="0"/>
                        </a:spcAft>
                        <a:buNone/>
                      </a:pPr>
                      <a:r>
                        <a:rPr lang="en-US" sz="1100" b="0" u="none" strike="noStrike" cap="none" dirty="0">
                          <a:solidFill>
                            <a:schemeClr val="tx1"/>
                          </a:solidFill>
                          <a:latin typeface="Times New Roman"/>
                          <a:ea typeface="Times New Roman"/>
                          <a:cs typeface="Times New Roman"/>
                          <a:sym typeface="Times New Roman"/>
                        </a:rPr>
                        <a:t>Standard cell potential when discussing a REDOX reaction</a:t>
                      </a:r>
                      <a:endParaRPr sz="1100" b="0" u="none" strike="noStrike" cap="none" dirty="0">
                        <a:solidFill>
                          <a:schemeClr val="tx1"/>
                        </a:solidFill>
                        <a:latin typeface="Calibri"/>
                        <a:ea typeface="Calibri"/>
                        <a:cs typeface="Calibri"/>
                        <a:sym typeface="Calibri"/>
                      </a:endParaRPr>
                    </a:p>
                  </a:txBody>
                  <a:tcPr marL="68575" marR="6857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100" u="none" strike="noStrike" cap="none">
                          <a:latin typeface="Times New Roman"/>
                          <a:ea typeface="Times New Roman"/>
                          <a:cs typeface="Times New Roman"/>
                          <a:sym typeface="Times New Roman"/>
                        </a:rPr>
                        <a:t>Standard reduction potential when discussing a REDOX reaction</a:t>
                      </a:r>
                      <a:endParaRPr sz="11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None/>
                      </a:pPr>
                      <a:r>
                        <a:rPr lang="en-US" sz="1200" u="none" strike="noStrike" cap="none" dirty="0">
                          <a:latin typeface="Times New Roman"/>
                          <a:ea typeface="Times New Roman"/>
                          <a:cs typeface="Times New Roman"/>
                          <a:sym typeface="Times New Roman"/>
                        </a:rPr>
                        <a:t>A redox reaction contains both oxidation and reduction; therefore the E° for the reaction is the sum of the standard reduction potentials of both the oxidation and reduction half-reactions</a:t>
                      </a:r>
                      <a:endParaRPr sz="1200" u="none" strike="noStrike" cap="none" dirty="0">
                        <a:latin typeface="Calibri"/>
                        <a:ea typeface="Calibri"/>
                        <a:cs typeface="Calibri"/>
                        <a:sym typeface="Calibri"/>
                      </a:endParaRPr>
                    </a:p>
                  </a:txBody>
                  <a:tcPr marL="68575" marR="68575" marT="0" marB="0"/>
                </a:tc>
                <a:extLst>
                  <a:ext uri="{0D108BD9-81ED-4DB2-BD59-A6C34878D82A}">
                    <a16:rowId xmlns:a16="http://schemas.microsoft.com/office/drawing/2014/main" val="10003"/>
                  </a:ext>
                </a:extLst>
              </a:tr>
              <a:tr h="542625">
                <a:tc>
                  <a:txBody>
                    <a:bodyPr/>
                    <a:lstStyle/>
                    <a:p>
                      <a:pPr marL="0" marR="0" lvl="0" indent="0" algn="l" rtl="0">
                        <a:lnSpc>
                          <a:spcPct val="107000"/>
                        </a:lnSpc>
                        <a:spcBef>
                          <a:spcPts val="0"/>
                        </a:spcBef>
                        <a:spcAft>
                          <a:spcPts val="0"/>
                        </a:spcAft>
                        <a:buNone/>
                      </a:pPr>
                      <a:r>
                        <a:rPr lang="en-US" sz="1100" b="0" u="none" strike="noStrike" cap="none" dirty="0">
                          <a:solidFill>
                            <a:schemeClr val="tx1"/>
                          </a:solidFill>
                          <a:latin typeface="Times New Roman"/>
                          <a:ea typeface="Times New Roman"/>
                          <a:cs typeface="Times New Roman"/>
                          <a:sym typeface="Times New Roman"/>
                        </a:rPr>
                        <a:t>When writing </a:t>
                      </a:r>
                      <a:r>
                        <a:rPr lang="en-US" sz="1100" b="0" u="none" strike="noStrike" cap="none" dirty="0" err="1">
                          <a:solidFill>
                            <a:schemeClr val="tx1"/>
                          </a:solidFill>
                          <a:latin typeface="Times New Roman"/>
                          <a:ea typeface="Times New Roman"/>
                          <a:cs typeface="Times New Roman"/>
                          <a:sym typeface="Times New Roman"/>
                        </a:rPr>
                        <a:t>E°</a:t>
                      </a:r>
                      <a:r>
                        <a:rPr lang="en-US" sz="1100" b="0" u="none" strike="noStrike" cap="none" baseline="-25000" dirty="0" err="1">
                          <a:solidFill>
                            <a:schemeClr val="tx1"/>
                          </a:solidFill>
                          <a:latin typeface="Times New Roman"/>
                          <a:ea typeface="Times New Roman"/>
                          <a:cs typeface="Times New Roman"/>
                          <a:sym typeface="Times New Roman"/>
                        </a:rPr>
                        <a:t>cell</a:t>
                      </a:r>
                      <a:r>
                        <a:rPr lang="en-US" sz="1100" b="0" u="none" strike="noStrike" cap="none" dirty="0">
                          <a:solidFill>
                            <a:schemeClr val="tx1"/>
                          </a:solidFill>
                          <a:latin typeface="Times New Roman"/>
                          <a:ea typeface="Times New Roman"/>
                          <a:cs typeface="Times New Roman"/>
                          <a:sym typeface="Times New Roman"/>
                        </a:rPr>
                        <a:t> for redox reactions, one </a:t>
                      </a:r>
                      <a:r>
                        <a:rPr lang="en-US" sz="1100" b="0" u="none" strike="noStrike" cap="none" dirty="0" err="1">
                          <a:solidFill>
                            <a:schemeClr val="tx1"/>
                          </a:solidFill>
                          <a:latin typeface="Times New Roman"/>
                          <a:ea typeface="Times New Roman"/>
                          <a:cs typeface="Times New Roman"/>
                          <a:sym typeface="Times New Roman"/>
                        </a:rPr>
                        <a:t>rxn</a:t>
                      </a:r>
                      <a:r>
                        <a:rPr lang="en-US" sz="1100" b="0" u="none" strike="noStrike" cap="none" dirty="0">
                          <a:solidFill>
                            <a:schemeClr val="tx1"/>
                          </a:solidFill>
                          <a:latin typeface="Times New Roman"/>
                          <a:ea typeface="Times New Roman"/>
                          <a:cs typeface="Times New Roman"/>
                          <a:sym typeface="Times New Roman"/>
                        </a:rPr>
                        <a:t> must be reversed so that </a:t>
                      </a:r>
                      <a:r>
                        <a:rPr lang="en-US" sz="1100" b="0" u="none" strike="noStrike" cap="none" dirty="0" err="1">
                          <a:solidFill>
                            <a:schemeClr val="tx1"/>
                          </a:solidFill>
                          <a:latin typeface="Times New Roman"/>
                          <a:ea typeface="Times New Roman"/>
                          <a:cs typeface="Times New Roman"/>
                          <a:sym typeface="Times New Roman"/>
                        </a:rPr>
                        <a:t>E°</a:t>
                      </a:r>
                      <a:r>
                        <a:rPr lang="en-US" sz="1100" b="0" u="none" strike="noStrike" cap="none" baseline="-25000" dirty="0" err="1">
                          <a:solidFill>
                            <a:schemeClr val="tx1"/>
                          </a:solidFill>
                          <a:latin typeface="Times New Roman"/>
                          <a:ea typeface="Times New Roman"/>
                          <a:cs typeface="Times New Roman"/>
                          <a:sym typeface="Times New Roman"/>
                        </a:rPr>
                        <a:t>cell</a:t>
                      </a:r>
                      <a:r>
                        <a:rPr lang="en-US" sz="1100" b="0" u="none" strike="noStrike" cap="none" dirty="0">
                          <a:solidFill>
                            <a:schemeClr val="tx1"/>
                          </a:solidFill>
                          <a:latin typeface="Times New Roman"/>
                          <a:ea typeface="Times New Roman"/>
                          <a:cs typeface="Times New Roman"/>
                          <a:sym typeface="Times New Roman"/>
                        </a:rPr>
                        <a:t> is positive</a:t>
                      </a:r>
                      <a:endParaRPr sz="1100" b="0" u="none" strike="noStrike" cap="none" dirty="0">
                        <a:solidFill>
                          <a:schemeClr val="tx1"/>
                        </a:solidFill>
                        <a:latin typeface="Calibri"/>
                        <a:ea typeface="Calibri"/>
                        <a:cs typeface="Calibri"/>
                        <a:sym typeface="Calibri"/>
                      </a:endParaRPr>
                    </a:p>
                  </a:txBody>
                  <a:tcPr marL="68575" marR="6857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100" u="none" strike="noStrike" cap="none">
                          <a:latin typeface="Times New Roman"/>
                          <a:ea typeface="Times New Roman"/>
                          <a:cs typeface="Times New Roman"/>
                          <a:sym typeface="Times New Roman"/>
                        </a:rPr>
                        <a:t>An E°</a:t>
                      </a:r>
                      <a:r>
                        <a:rPr lang="en-US" sz="1100" u="none" strike="noStrike" cap="none" baseline="-25000">
                          <a:latin typeface="Times New Roman"/>
                          <a:ea typeface="Times New Roman"/>
                          <a:cs typeface="Times New Roman"/>
                          <a:sym typeface="Times New Roman"/>
                        </a:rPr>
                        <a:t>cell</a:t>
                      </a:r>
                      <a:r>
                        <a:rPr lang="en-US" sz="1100" u="none" strike="noStrike" cap="none">
                          <a:latin typeface="Times New Roman"/>
                          <a:ea typeface="Times New Roman"/>
                          <a:cs typeface="Times New Roman"/>
                          <a:sym typeface="Times New Roman"/>
                        </a:rPr>
                        <a:t> that is negative</a:t>
                      </a:r>
                      <a:endParaRPr sz="11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None/>
                      </a:pPr>
                      <a:r>
                        <a:rPr lang="en-US" sz="1200" u="none" strike="noStrike" cap="none" dirty="0">
                          <a:latin typeface="Times New Roman"/>
                          <a:ea typeface="Times New Roman"/>
                          <a:cs typeface="Times New Roman"/>
                          <a:sym typeface="Times New Roman"/>
                        </a:rPr>
                        <a:t>There has to be thermodynamic favorability, which depends on the +</a:t>
                      </a:r>
                      <a:r>
                        <a:rPr lang="en-US" sz="1200" u="none" strike="noStrike" cap="none" dirty="0" err="1">
                          <a:latin typeface="Times New Roman"/>
                          <a:ea typeface="Times New Roman"/>
                          <a:cs typeface="Times New Roman"/>
                          <a:sym typeface="Times New Roman"/>
                        </a:rPr>
                        <a:t>E°</a:t>
                      </a:r>
                      <a:r>
                        <a:rPr lang="en-US" sz="1200" u="none" strike="noStrike" cap="none" baseline="-25000" dirty="0" err="1">
                          <a:latin typeface="Times New Roman"/>
                          <a:ea typeface="Times New Roman"/>
                          <a:cs typeface="Times New Roman"/>
                          <a:sym typeface="Times New Roman"/>
                        </a:rPr>
                        <a:t>cell</a:t>
                      </a:r>
                      <a:r>
                        <a:rPr lang="en-US" sz="1200" u="none" strike="noStrike" cap="none" dirty="0">
                          <a:latin typeface="Times New Roman"/>
                          <a:ea typeface="Times New Roman"/>
                          <a:cs typeface="Times New Roman"/>
                          <a:sym typeface="Times New Roman"/>
                        </a:rPr>
                        <a:t>, in order for the </a:t>
                      </a:r>
                      <a:r>
                        <a:rPr lang="en-US" sz="1200" u="none" strike="noStrike" cap="none" dirty="0" err="1">
                          <a:latin typeface="Times New Roman"/>
                          <a:ea typeface="Times New Roman"/>
                          <a:cs typeface="Times New Roman"/>
                          <a:sym typeface="Times New Roman"/>
                        </a:rPr>
                        <a:t>rxn</a:t>
                      </a:r>
                      <a:r>
                        <a:rPr lang="en-US" sz="1200" u="none" strike="noStrike" cap="none" dirty="0">
                          <a:latin typeface="Times New Roman"/>
                          <a:ea typeface="Times New Roman"/>
                          <a:cs typeface="Times New Roman"/>
                          <a:sym typeface="Times New Roman"/>
                        </a:rPr>
                        <a:t> to work (ref. 2019 #2b)</a:t>
                      </a:r>
                      <a:endParaRPr sz="1200" u="none" strike="noStrike" cap="none" dirty="0">
                        <a:latin typeface="Calibri"/>
                        <a:ea typeface="Calibri"/>
                        <a:cs typeface="Calibri"/>
                        <a:sym typeface="Calibri"/>
                      </a:endParaRPr>
                    </a:p>
                  </a:txBody>
                  <a:tcPr marL="68575" marR="68575" marT="0" marB="0"/>
                </a:tc>
                <a:extLst>
                  <a:ext uri="{0D108BD9-81ED-4DB2-BD59-A6C34878D82A}">
                    <a16:rowId xmlns:a16="http://schemas.microsoft.com/office/drawing/2014/main" val="10004"/>
                  </a:ext>
                </a:extLst>
              </a:tr>
              <a:tr h="444450">
                <a:tc>
                  <a:txBody>
                    <a:bodyPr/>
                    <a:lstStyle/>
                    <a:p>
                      <a:pPr marL="0" marR="0" lvl="0" indent="0" algn="l" rtl="0">
                        <a:lnSpc>
                          <a:spcPct val="107000"/>
                        </a:lnSpc>
                        <a:spcBef>
                          <a:spcPts val="0"/>
                        </a:spcBef>
                        <a:spcAft>
                          <a:spcPts val="0"/>
                        </a:spcAft>
                        <a:buNone/>
                      </a:pPr>
                      <a:r>
                        <a:rPr lang="en-US" sz="1100" b="0" u="none" strike="noStrike" cap="none" dirty="0">
                          <a:solidFill>
                            <a:schemeClr val="tx1"/>
                          </a:solidFill>
                          <a:latin typeface="Times New Roman"/>
                          <a:ea typeface="Times New Roman"/>
                          <a:cs typeface="Times New Roman"/>
                          <a:sym typeface="Times New Roman"/>
                        </a:rPr>
                        <a:t>Using the cell potential for E° in </a:t>
                      </a:r>
                      <a:r>
                        <a:rPr lang="en-US" sz="1100" b="0" u="none" strike="noStrike" cap="none" dirty="0">
                          <a:solidFill>
                            <a:schemeClr val="tx1"/>
                          </a:solidFill>
                          <a:latin typeface="Calibri"/>
                          <a:ea typeface="Calibri"/>
                          <a:cs typeface="Calibri"/>
                          <a:sym typeface="Calibri"/>
                        </a:rPr>
                        <a:t>Δ</a:t>
                      </a:r>
                      <a:r>
                        <a:rPr lang="en-US" sz="1100" b="0" u="none" strike="noStrike" cap="none" dirty="0">
                          <a:solidFill>
                            <a:schemeClr val="tx1"/>
                          </a:solidFill>
                          <a:latin typeface="Times New Roman"/>
                          <a:ea typeface="Times New Roman"/>
                          <a:cs typeface="Times New Roman"/>
                          <a:sym typeface="Times New Roman"/>
                        </a:rPr>
                        <a:t>G = -</a:t>
                      </a:r>
                      <a:r>
                        <a:rPr lang="en-US" sz="1100" b="0" u="none" strike="noStrike" cap="none" dirty="0" err="1">
                          <a:solidFill>
                            <a:schemeClr val="tx1"/>
                          </a:solidFill>
                          <a:latin typeface="Times New Roman"/>
                          <a:ea typeface="Times New Roman"/>
                          <a:cs typeface="Times New Roman"/>
                          <a:sym typeface="Times New Roman"/>
                        </a:rPr>
                        <a:t>nFE</a:t>
                      </a:r>
                      <a:r>
                        <a:rPr lang="en-US" sz="1100" b="0" u="none" strike="noStrike" cap="none" dirty="0">
                          <a:solidFill>
                            <a:schemeClr val="tx1"/>
                          </a:solidFill>
                          <a:latin typeface="Times New Roman"/>
                          <a:ea typeface="Times New Roman"/>
                          <a:cs typeface="Times New Roman"/>
                          <a:sym typeface="Times New Roman"/>
                        </a:rPr>
                        <a:t>° calculations</a:t>
                      </a:r>
                      <a:endParaRPr sz="1100" b="0" u="none" strike="noStrike" cap="none" dirty="0">
                        <a:solidFill>
                          <a:schemeClr val="tx1"/>
                        </a:solidFill>
                        <a:latin typeface="Calibri"/>
                        <a:ea typeface="Calibri"/>
                        <a:cs typeface="Calibri"/>
                        <a:sym typeface="Calibri"/>
                      </a:endParaRPr>
                    </a:p>
                  </a:txBody>
                  <a:tcPr marL="68575" marR="6857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100" u="none" strike="noStrike" cap="none">
                          <a:latin typeface="Times New Roman"/>
                          <a:ea typeface="Times New Roman"/>
                          <a:cs typeface="Times New Roman"/>
                          <a:sym typeface="Times New Roman"/>
                        </a:rPr>
                        <a:t>Using a half-cell potential for  E° in </a:t>
                      </a:r>
                      <a:r>
                        <a:rPr lang="en-US" sz="1100" u="none" strike="noStrike" cap="none">
                          <a:latin typeface="Calibri"/>
                          <a:ea typeface="Calibri"/>
                          <a:cs typeface="Calibri"/>
                          <a:sym typeface="Calibri"/>
                        </a:rPr>
                        <a:t>Δ</a:t>
                      </a:r>
                      <a:r>
                        <a:rPr lang="en-US" sz="1100" u="none" strike="noStrike" cap="none">
                          <a:latin typeface="Times New Roman"/>
                          <a:ea typeface="Times New Roman"/>
                          <a:cs typeface="Times New Roman"/>
                          <a:sym typeface="Times New Roman"/>
                        </a:rPr>
                        <a:t>G = -nFE° calculations</a:t>
                      </a:r>
                      <a:endParaRPr sz="11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None/>
                      </a:pPr>
                      <a:r>
                        <a:rPr lang="en-US" sz="1200" u="none" strike="noStrike" cap="none" dirty="0">
                          <a:latin typeface="Times New Roman"/>
                          <a:ea typeface="Times New Roman"/>
                          <a:cs typeface="Times New Roman"/>
                          <a:sym typeface="Times New Roman"/>
                        </a:rPr>
                        <a:t>This equation uses the full cell potential, not for a half-reaction (ref. 2018 #6b)</a:t>
                      </a:r>
                      <a:endParaRPr sz="1200" u="none" strike="noStrike" cap="none" dirty="0">
                        <a:latin typeface="Calibri"/>
                        <a:ea typeface="Calibri"/>
                        <a:cs typeface="Calibri"/>
                        <a:sym typeface="Calibri"/>
                      </a:endParaRPr>
                    </a:p>
                  </a:txBody>
                  <a:tcPr marL="68575" marR="68575" marT="0" marB="0"/>
                </a:tc>
                <a:extLst>
                  <a:ext uri="{0D108BD9-81ED-4DB2-BD59-A6C34878D82A}">
                    <a16:rowId xmlns:a16="http://schemas.microsoft.com/office/drawing/2014/main" val="10005"/>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52"/>
        <p:cNvGrpSpPr/>
        <p:nvPr/>
      </p:nvGrpSpPr>
      <p:grpSpPr>
        <a:xfrm>
          <a:off x="0" y="0"/>
          <a:ext cx="0" cy="0"/>
          <a:chOff x="0" y="0"/>
          <a:chExt cx="0" cy="0"/>
        </a:xfrm>
      </p:grpSpPr>
      <p:sp>
        <p:nvSpPr>
          <p:cNvPr id="2653" name="Google Shape;2653;g72675ba77d_295_0"/>
          <p:cNvSpPr txBox="1">
            <a:spLocks noGrp="1"/>
          </p:cNvSpPr>
          <p:nvPr>
            <p:ph type="title"/>
          </p:nvPr>
        </p:nvSpPr>
        <p:spPr>
          <a:xfrm>
            <a:off x="498475" y="191173"/>
            <a:ext cx="7531500" cy="811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a:t>Project Contributors</a:t>
            </a:r>
            <a:endParaRPr/>
          </a:p>
        </p:txBody>
      </p:sp>
      <p:graphicFrame>
        <p:nvGraphicFramePr>
          <p:cNvPr id="2654" name="Google Shape;2654;g72675ba77d_295_0"/>
          <p:cNvGraphicFramePr/>
          <p:nvPr/>
        </p:nvGraphicFramePr>
        <p:xfrm>
          <a:off x="498475" y="1154775"/>
          <a:ext cx="7239000" cy="4754520"/>
        </p:xfrm>
        <a:graphic>
          <a:graphicData uri="http://schemas.openxmlformats.org/drawingml/2006/table">
            <a:tbl>
              <a:tblPr>
                <a:noFill/>
                <a:tableStyleId>{CBF214AD-BB0D-42A3-8889-67BAC7B379A8}</a:tableStyleId>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tblGrid>
              <a:tr h="38100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solidFill>
                            <a:srgbClr val="FFFFFF"/>
                          </a:solidFill>
                        </a:rPr>
                        <a:t>Big Idea 1</a:t>
                      </a:r>
                      <a:endParaRPr sz="1400" b="1" u="none" strike="noStrike" cap="none">
                        <a:solidFill>
                          <a:srgbClr val="FFFFFF"/>
                        </a:solidFill>
                      </a:endParaRPr>
                    </a:p>
                  </a:txBody>
                  <a:tcPr marL="91425" marR="91425" marT="91425" marB="91425">
                    <a:lnL w="9525" cap="flat" cmpd="sng">
                      <a:solidFill>
                        <a:srgbClr val="741B47"/>
                      </a:solidFill>
                      <a:prstDash val="solid"/>
                      <a:round/>
                      <a:headEnd type="none" w="sm" len="sm"/>
                      <a:tailEnd type="none" w="sm" len="sm"/>
                    </a:lnL>
                    <a:lnR w="9525" cap="flat" cmpd="sng">
                      <a:solidFill>
                        <a:srgbClr val="741B47"/>
                      </a:solidFill>
                      <a:prstDash val="solid"/>
                      <a:round/>
                      <a:headEnd type="none" w="sm" len="sm"/>
                      <a:tailEnd type="none" w="sm" len="sm"/>
                    </a:lnR>
                    <a:lnT w="9525" cap="flat" cmpd="sng">
                      <a:solidFill>
                        <a:srgbClr val="741B47"/>
                      </a:solidFill>
                      <a:prstDash val="solid"/>
                      <a:round/>
                      <a:headEnd type="none" w="sm" len="sm"/>
                      <a:tailEnd type="none" w="sm" len="sm"/>
                    </a:lnT>
                    <a:lnB w="9525" cap="flat" cmpd="sng">
                      <a:solidFill>
                        <a:srgbClr val="D5A6BD"/>
                      </a:solidFill>
                      <a:prstDash val="solid"/>
                      <a:round/>
                      <a:headEnd type="none" w="sm" len="sm"/>
                      <a:tailEnd type="none" w="sm" len="sm"/>
                    </a:lnB>
                    <a:solidFill>
                      <a:srgbClr val="741B47"/>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solidFill>
                            <a:srgbClr val="FFFFFF"/>
                          </a:solidFill>
                        </a:rPr>
                        <a:t>Big Idea 2 </a:t>
                      </a:r>
                      <a:endParaRPr sz="1400" b="1" u="none" strike="noStrike" cap="none">
                        <a:solidFill>
                          <a:srgbClr val="FFFFFF"/>
                        </a:solidFill>
                      </a:endParaRPr>
                    </a:p>
                  </a:txBody>
                  <a:tcPr marL="91425" marR="91425" marT="91425" marB="91425">
                    <a:lnL w="9525" cap="flat" cmpd="sng">
                      <a:solidFill>
                        <a:srgbClr val="741B47"/>
                      </a:solidFill>
                      <a:prstDash val="solid"/>
                      <a:round/>
                      <a:headEnd type="none" w="sm" len="sm"/>
                      <a:tailEnd type="none" w="sm" len="sm"/>
                    </a:lnL>
                    <a:lnR w="9525" cap="flat" cmpd="sng">
                      <a:solidFill>
                        <a:srgbClr val="741B47"/>
                      </a:solidFill>
                      <a:prstDash val="solid"/>
                      <a:round/>
                      <a:headEnd type="none" w="sm" len="sm"/>
                      <a:tailEnd type="none" w="sm" len="sm"/>
                    </a:lnR>
                    <a:lnT w="9525" cap="flat" cmpd="sng">
                      <a:solidFill>
                        <a:srgbClr val="741B47"/>
                      </a:solidFill>
                      <a:prstDash val="solid"/>
                      <a:round/>
                      <a:headEnd type="none" w="sm" len="sm"/>
                      <a:tailEnd type="none" w="sm" len="sm"/>
                    </a:lnT>
                    <a:lnB w="9525" cap="flat" cmpd="sng">
                      <a:solidFill>
                        <a:srgbClr val="D5A6BD"/>
                      </a:solidFill>
                      <a:prstDash val="solid"/>
                      <a:round/>
                      <a:headEnd type="none" w="sm" len="sm"/>
                      <a:tailEnd type="none" w="sm" len="sm"/>
                    </a:lnB>
                    <a:solidFill>
                      <a:srgbClr val="741B47"/>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solidFill>
                            <a:srgbClr val="FFFFFF"/>
                          </a:solidFill>
                        </a:rPr>
                        <a:t>Big Idea 3 </a:t>
                      </a:r>
                      <a:endParaRPr sz="1400" b="1" u="none" strike="noStrike" cap="none">
                        <a:solidFill>
                          <a:srgbClr val="FFFFFF"/>
                        </a:solidFill>
                      </a:endParaRPr>
                    </a:p>
                  </a:txBody>
                  <a:tcPr marL="91425" marR="91425" marT="91425" marB="91425">
                    <a:lnL w="9525" cap="flat" cmpd="sng">
                      <a:solidFill>
                        <a:srgbClr val="741B47"/>
                      </a:solidFill>
                      <a:prstDash val="solid"/>
                      <a:round/>
                      <a:headEnd type="none" w="sm" len="sm"/>
                      <a:tailEnd type="none" w="sm" len="sm"/>
                    </a:lnL>
                    <a:lnR w="9525" cap="flat" cmpd="sng">
                      <a:solidFill>
                        <a:srgbClr val="741B47"/>
                      </a:solidFill>
                      <a:prstDash val="solid"/>
                      <a:round/>
                      <a:headEnd type="none" w="sm" len="sm"/>
                      <a:tailEnd type="none" w="sm" len="sm"/>
                    </a:lnR>
                    <a:lnT w="9525" cap="flat" cmpd="sng">
                      <a:solidFill>
                        <a:srgbClr val="741B47"/>
                      </a:solidFill>
                      <a:prstDash val="solid"/>
                      <a:round/>
                      <a:headEnd type="none" w="sm" len="sm"/>
                      <a:tailEnd type="none" w="sm" len="sm"/>
                    </a:lnT>
                    <a:lnB w="9525" cap="flat" cmpd="sng">
                      <a:solidFill>
                        <a:srgbClr val="D5A6BD"/>
                      </a:solidFill>
                      <a:prstDash val="solid"/>
                      <a:round/>
                      <a:headEnd type="none" w="sm" len="sm"/>
                      <a:tailEnd type="none" w="sm" len="sm"/>
                    </a:lnB>
                    <a:solidFill>
                      <a:srgbClr val="741B47"/>
                    </a:solidFill>
                  </a:tcPr>
                </a:tc>
                <a:extLst>
                  <a:ext uri="{0D108BD9-81ED-4DB2-BD59-A6C34878D82A}">
                    <a16:rowId xmlns:a16="http://schemas.microsoft.com/office/drawing/2014/main" val="10000"/>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Kristie Chiscano, MD</a:t>
                      </a:r>
                      <a:endParaRPr sz="1400" b="1" u="none" strike="noStrike" cap="none"/>
                    </a:p>
                  </a:txBody>
                  <a:tcPr marL="91425" marR="91425" marT="91425" marB="91425">
                    <a:lnL w="9525" cap="flat" cmpd="sng">
                      <a:solidFill>
                        <a:srgbClr val="D5A6BD"/>
                      </a:solidFill>
                      <a:prstDash val="solid"/>
                      <a:round/>
                      <a:headEnd type="none" w="sm" len="sm"/>
                      <a:tailEnd type="none" w="sm" len="sm"/>
                    </a:lnL>
                    <a:lnR w="9525" cap="flat" cmpd="sng">
                      <a:solidFill>
                        <a:srgbClr val="D5A6BD"/>
                      </a:solidFill>
                      <a:prstDash val="solid"/>
                      <a:round/>
                      <a:headEnd type="none" w="sm" len="sm"/>
                      <a:tailEnd type="none" w="sm" len="sm"/>
                    </a:lnR>
                    <a:lnT w="9525" cap="flat" cmpd="sng">
                      <a:solidFill>
                        <a:srgbClr val="D5A6BD"/>
                      </a:solidFill>
                      <a:prstDash val="solid"/>
                      <a:round/>
                      <a:headEnd type="none" w="sm" len="sm"/>
                      <a:tailEnd type="none" w="sm" len="sm"/>
                    </a:lnT>
                    <a:lnB w="9525" cap="flat" cmpd="sng">
                      <a:solidFill>
                        <a:srgbClr val="D5A6BD"/>
                      </a:solidFill>
                      <a:prstDash val="solid"/>
                      <a:round/>
                      <a:headEnd type="none" w="sm" len="sm"/>
                      <a:tailEnd type="none" w="sm" len="sm"/>
                    </a:lnB>
                    <a:solidFill>
                      <a:srgbClr val="D5A6BD"/>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Thomas Comey, Ma</a:t>
                      </a:r>
                      <a:endParaRPr sz="1400" b="1" u="none" strike="noStrike" cap="none"/>
                    </a:p>
                  </a:txBody>
                  <a:tcPr marL="91425" marR="91425" marT="91425" marB="91425">
                    <a:lnL w="9525" cap="flat" cmpd="sng">
                      <a:solidFill>
                        <a:srgbClr val="D5A6BD"/>
                      </a:solidFill>
                      <a:prstDash val="solid"/>
                      <a:round/>
                      <a:headEnd type="none" w="sm" len="sm"/>
                      <a:tailEnd type="none" w="sm" len="sm"/>
                    </a:lnL>
                    <a:lnR w="9525" cap="flat" cmpd="sng">
                      <a:solidFill>
                        <a:srgbClr val="D5A6BD"/>
                      </a:solidFill>
                      <a:prstDash val="solid"/>
                      <a:round/>
                      <a:headEnd type="none" w="sm" len="sm"/>
                      <a:tailEnd type="none" w="sm" len="sm"/>
                    </a:lnR>
                    <a:lnT w="9525" cap="flat" cmpd="sng">
                      <a:solidFill>
                        <a:srgbClr val="D5A6BD"/>
                      </a:solidFill>
                      <a:prstDash val="solid"/>
                      <a:round/>
                      <a:headEnd type="none" w="sm" len="sm"/>
                      <a:tailEnd type="none" w="sm" len="sm"/>
                    </a:lnT>
                    <a:lnB w="9525" cap="flat" cmpd="sng">
                      <a:solidFill>
                        <a:srgbClr val="D5A6BD"/>
                      </a:solidFill>
                      <a:prstDash val="solid"/>
                      <a:round/>
                      <a:headEnd type="none" w="sm" len="sm"/>
                      <a:tailEnd type="none" w="sm" len="sm"/>
                    </a:lnB>
                    <a:solidFill>
                      <a:srgbClr val="D5A6BD"/>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Tom Michocki, MEd</a:t>
                      </a:r>
                      <a:endParaRPr sz="1400" b="1" u="none" strike="noStrike" cap="none"/>
                    </a:p>
                  </a:txBody>
                  <a:tcPr marL="91425" marR="91425" marT="91425" marB="91425">
                    <a:lnL w="9525" cap="flat" cmpd="sng">
                      <a:solidFill>
                        <a:srgbClr val="D5A6BD"/>
                      </a:solidFill>
                      <a:prstDash val="solid"/>
                      <a:round/>
                      <a:headEnd type="none" w="sm" len="sm"/>
                      <a:tailEnd type="none" w="sm" len="sm"/>
                    </a:lnL>
                    <a:lnR w="9525" cap="flat" cmpd="sng">
                      <a:solidFill>
                        <a:srgbClr val="D5A6BD"/>
                      </a:solidFill>
                      <a:prstDash val="solid"/>
                      <a:round/>
                      <a:headEnd type="none" w="sm" len="sm"/>
                      <a:tailEnd type="none" w="sm" len="sm"/>
                    </a:lnR>
                    <a:lnT w="9525" cap="flat" cmpd="sng">
                      <a:solidFill>
                        <a:srgbClr val="D5A6BD"/>
                      </a:solidFill>
                      <a:prstDash val="solid"/>
                      <a:round/>
                      <a:headEnd type="none" w="sm" len="sm"/>
                      <a:tailEnd type="none" w="sm" len="sm"/>
                    </a:lnT>
                    <a:lnB w="9525" cap="flat" cmpd="sng">
                      <a:solidFill>
                        <a:srgbClr val="D5A6BD"/>
                      </a:solidFill>
                      <a:prstDash val="solid"/>
                      <a:round/>
                      <a:headEnd type="none" w="sm" len="sm"/>
                      <a:tailEnd type="none" w="sm" len="sm"/>
                    </a:lnB>
                    <a:solidFill>
                      <a:srgbClr val="D5A6BD"/>
                    </a:solidFill>
                  </a:tcPr>
                </a:tc>
                <a:extLst>
                  <a:ext uri="{0D108BD9-81ED-4DB2-BD59-A6C34878D82A}">
                    <a16:rowId xmlns:a16="http://schemas.microsoft.com/office/drawing/2014/main" val="10001"/>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Orla Thomas, MEd</a:t>
                      </a:r>
                      <a:endParaRPr sz="1400" b="1" u="none" strike="noStrike" cap="none"/>
                    </a:p>
                  </a:txBody>
                  <a:tcPr marL="91425" marR="91425" marT="91425" marB="91425">
                    <a:lnT w="9525" cap="flat" cmpd="sng">
                      <a:solidFill>
                        <a:srgbClr val="D5A6BD"/>
                      </a:solidFill>
                      <a:prstDash val="solid"/>
                      <a:round/>
                      <a:headEnd type="none" w="sm" len="sm"/>
                      <a:tailEnd type="none" w="sm" len="sm"/>
                    </a:lnT>
                    <a:solidFill>
                      <a:srgbClr val="EAD1DC"/>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highlight>
                            <a:srgbClr val="D5A6BD"/>
                          </a:highlight>
                        </a:rPr>
                        <a:t>Brandie Freeman</a:t>
                      </a:r>
                      <a:r>
                        <a:rPr lang="en-US" sz="1400" b="1" u="none" strike="noStrike" cap="none" baseline="30000">
                          <a:highlight>
                            <a:srgbClr val="D5A6BD"/>
                          </a:highlight>
                        </a:rPr>
                        <a:t>*</a:t>
                      </a:r>
                      <a:r>
                        <a:rPr lang="en-US" sz="1400" b="1" u="none" strike="noStrike" cap="none">
                          <a:highlight>
                            <a:srgbClr val="D5A6BD"/>
                          </a:highlight>
                        </a:rPr>
                        <a:t>, EdS</a:t>
                      </a:r>
                      <a:endParaRPr sz="1400" b="1" u="none" strike="noStrike" cap="none">
                        <a:highlight>
                          <a:srgbClr val="D5A6BD"/>
                        </a:highlight>
                      </a:endParaRPr>
                    </a:p>
                  </a:txBody>
                  <a:tcPr marL="91425" marR="91425" marT="91425" marB="91425">
                    <a:lnT w="9525" cap="flat" cmpd="sng">
                      <a:solidFill>
                        <a:srgbClr val="D5A6BD"/>
                      </a:solidFill>
                      <a:prstDash val="solid"/>
                      <a:round/>
                      <a:headEnd type="none" w="sm" len="sm"/>
                      <a:tailEnd type="none" w="sm" len="sm"/>
                    </a:lnT>
                    <a:solidFill>
                      <a:srgbClr val="EAD1DC"/>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highlight>
                            <a:srgbClr val="D5A6BD"/>
                          </a:highlight>
                        </a:rPr>
                        <a:t>Suzanne Adams, MEd</a:t>
                      </a:r>
                      <a:endParaRPr sz="1400" b="1" u="none" strike="noStrike" cap="none">
                        <a:highlight>
                          <a:srgbClr val="D5A6BD"/>
                        </a:highlight>
                      </a:endParaRPr>
                    </a:p>
                  </a:txBody>
                  <a:tcPr marL="91425" marR="91425" marT="91425" marB="91425">
                    <a:lnT w="9525" cap="flat" cmpd="sng">
                      <a:solidFill>
                        <a:srgbClr val="D5A6BD"/>
                      </a:solidFill>
                      <a:prstDash val="solid"/>
                      <a:round/>
                      <a:headEnd type="none" w="sm" len="sm"/>
                      <a:tailEnd type="none" w="sm" len="sm"/>
                    </a:lnT>
                    <a:solidFill>
                      <a:srgbClr val="EAD1DC"/>
                    </a:solidFill>
                  </a:tcPr>
                </a:tc>
                <a:extLst>
                  <a:ext uri="{0D108BD9-81ED-4DB2-BD59-A6C34878D82A}">
                    <a16:rowId xmlns:a16="http://schemas.microsoft.com/office/drawing/2014/main" val="10002"/>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Louis Casagrande, PhD</a:t>
                      </a:r>
                      <a:endParaRPr sz="1400" b="1" u="none" strike="noStrike" cap="none"/>
                    </a:p>
                  </a:txBody>
                  <a:tcPr marL="91425" marR="91425" marT="91425" marB="91425">
                    <a:solidFill>
                      <a:srgbClr val="D5A6BD"/>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Ronald Brandt, PhD</a:t>
                      </a:r>
                      <a:endParaRPr sz="1400" b="1" u="none" strike="noStrike" cap="none"/>
                    </a:p>
                  </a:txBody>
                  <a:tcPr marL="91425" marR="91425" marT="91425" marB="91425">
                    <a:solidFill>
                      <a:srgbClr val="D5A6BD"/>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Ali McDillon, MEd</a:t>
                      </a:r>
                      <a:endParaRPr sz="1400" b="1" u="none" strike="noStrike" cap="none"/>
                    </a:p>
                  </a:txBody>
                  <a:tcPr marL="91425" marR="91425" marT="91425" marB="91425">
                    <a:solidFill>
                      <a:srgbClr val="D5A6BD"/>
                    </a:solidFill>
                  </a:tcPr>
                </a:tc>
                <a:extLst>
                  <a:ext uri="{0D108BD9-81ED-4DB2-BD59-A6C34878D82A}">
                    <a16:rowId xmlns:a16="http://schemas.microsoft.com/office/drawing/2014/main" val="10003"/>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Anne Marie Norman, MAT</a:t>
                      </a:r>
                      <a:endParaRPr sz="1400" b="1" u="none" strike="noStrike" cap="none"/>
                    </a:p>
                  </a:txBody>
                  <a:tcPr marL="91425" marR="91425" marT="91425" marB="91425">
                    <a:lnB w="9525" cap="flat" cmpd="sng">
                      <a:solidFill>
                        <a:srgbClr val="D5A6BD"/>
                      </a:solidFill>
                      <a:prstDash val="solid"/>
                      <a:round/>
                      <a:headEnd type="none" w="sm" len="sm"/>
                      <a:tailEnd type="none" w="sm" len="sm"/>
                    </a:lnB>
                    <a:solidFill>
                      <a:srgbClr val="EAD1DC"/>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Michelle Winesett, MEd</a:t>
                      </a:r>
                      <a:endParaRPr sz="1400" b="1" u="none" strike="noStrike" cap="none"/>
                    </a:p>
                  </a:txBody>
                  <a:tcPr marL="91425" marR="91425" marT="91425" marB="91425">
                    <a:lnB w="9525" cap="flat" cmpd="sng">
                      <a:solidFill>
                        <a:srgbClr val="D5A6BD"/>
                      </a:solidFill>
                      <a:prstDash val="solid"/>
                      <a:round/>
                      <a:headEnd type="none" w="sm" len="sm"/>
                      <a:tailEnd type="none" w="sm" len="sm"/>
                    </a:lnB>
                    <a:solidFill>
                      <a:srgbClr val="EAD1DC"/>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Christina Cummings, MEd</a:t>
                      </a:r>
                      <a:endParaRPr sz="1400" b="1" u="none" strike="noStrike" cap="none"/>
                    </a:p>
                  </a:txBody>
                  <a:tcPr marL="91425" marR="91425" marT="91425" marB="91425">
                    <a:lnB w="9525" cap="flat" cmpd="sng">
                      <a:solidFill>
                        <a:srgbClr val="D5A6BD"/>
                      </a:solidFill>
                      <a:prstDash val="solid"/>
                      <a:round/>
                      <a:headEnd type="none" w="sm" len="sm"/>
                      <a:tailEnd type="none" w="sm" len="sm"/>
                    </a:lnB>
                    <a:solidFill>
                      <a:srgbClr val="EAD1DC"/>
                    </a:solidFill>
                  </a:tcPr>
                </a:tc>
                <a:extLst>
                  <a:ext uri="{0D108BD9-81ED-4DB2-BD59-A6C34878D82A}">
                    <a16:rowId xmlns:a16="http://schemas.microsoft.com/office/drawing/2014/main" val="10004"/>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endParaRPr sz="1400" b="1" u="none" strike="noStrike" cap="none"/>
                    </a:p>
                  </a:txBody>
                  <a:tcPr marL="91425" marR="91425" marT="91425" marB="91425">
                    <a:lnL w="9525" cap="flat" cmpd="sng">
                      <a:solidFill>
                        <a:srgbClr val="D5A6BD"/>
                      </a:solidFill>
                      <a:prstDash val="solid"/>
                      <a:round/>
                      <a:headEnd type="none" w="sm" len="sm"/>
                      <a:tailEnd type="none" w="sm" len="sm"/>
                    </a:lnL>
                    <a:lnR w="9525" cap="flat" cmpd="sng">
                      <a:solidFill>
                        <a:srgbClr val="D5A6BD"/>
                      </a:solidFill>
                      <a:prstDash val="solid"/>
                      <a:round/>
                      <a:headEnd type="none" w="sm" len="sm"/>
                      <a:tailEnd type="none" w="sm" len="sm"/>
                    </a:lnR>
                    <a:lnT w="9525" cap="flat" cmpd="sng">
                      <a:solidFill>
                        <a:srgbClr val="D5A6BD"/>
                      </a:solidFill>
                      <a:prstDash val="solid"/>
                      <a:round/>
                      <a:headEnd type="none" w="sm" len="sm"/>
                      <a:tailEnd type="none" w="sm" len="sm"/>
                    </a:lnT>
                    <a:lnB w="9525" cap="flat" cmpd="sng">
                      <a:solidFill>
                        <a:srgbClr val="D5A6BD"/>
                      </a:solidFill>
                      <a:prstDash val="solid"/>
                      <a:round/>
                      <a:headEnd type="none" w="sm" len="sm"/>
                      <a:tailEnd type="none" w="sm" len="sm"/>
                    </a:lnB>
                    <a:solidFill>
                      <a:srgbClr val="D5A6BD"/>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b="1" u="none" strike="noStrike" cap="none"/>
                    </a:p>
                  </a:txBody>
                  <a:tcPr marL="91425" marR="91425" marT="91425" marB="91425">
                    <a:lnL w="9525" cap="flat" cmpd="sng">
                      <a:solidFill>
                        <a:srgbClr val="D5A6BD"/>
                      </a:solidFill>
                      <a:prstDash val="solid"/>
                      <a:round/>
                      <a:headEnd type="none" w="sm" len="sm"/>
                      <a:tailEnd type="none" w="sm" len="sm"/>
                    </a:lnL>
                    <a:lnR w="9525" cap="flat" cmpd="sng">
                      <a:solidFill>
                        <a:srgbClr val="D5A6BD"/>
                      </a:solidFill>
                      <a:prstDash val="solid"/>
                      <a:round/>
                      <a:headEnd type="none" w="sm" len="sm"/>
                      <a:tailEnd type="none" w="sm" len="sm"/>
                    </a:lnR>
                    <a:lnT w="9525" cap="flat" cmpd="sng">
                      <a:solidFill>
                        <a:srgbClr val="D5A6BD"/>
                      </a:solidFill>
                      <a:prstDash val="solid"/>
                      <a:round/>
                      <a:headEnd type="none" w="sm" len="sm"/>
                      <a:tailEnd type="none" w="sm" len="sm"/>
                    </a:lnT>
                    <a:lnB w="9525" cap="flat" cmpd="sng">
                      <a:solidFill>
                        <a:srgbClr val="D5A6BD"/>
                      </a:solidFill>
                      <a:prstDash val="solid"/>
                      <a:round/>
                      <a:headEnd type="none" w="sm" len="sm"/>
                      <a:tailEnd type="none" w="sm" len="sm"/>
                    </a:lnB>
                    <a:solidFill>
                      <a:srgbClr val="D5A6BD"/>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Tricia Miller, MS</a:t>
                      </a:r>
                      <a:endParaRPr sz="1400" b="1" u="none" strike="noStrike" cap="none"/>
                    </a:p>
                  </a:txBody>
                  <a:tcPr marL="91425" marR="91425" marT="91425" marB="91425">
                    <a:lnL w="9525" cap="flat" cmpd="sng">
                      <a:solidFill>
                        <a:srgbClr val="D5A6BD"/>
                      </a:solidFill>
                      <a:prstDash val="solid"/>
                      <a:round/>
                      <a:headEnd type="none" w="sm" len="sm"/>
                      <a:tailEnd type="none" w="sm" len="sm"/>
                    </a:lnL>
                    <a:lnR w="9525" cap="flat" cmpd="sng">
                      <a:solidFill>
                        <a:srgbClr val="D5A6BD"/>
                      </a:solidFill>
                      <a:prstDash val="solid"/>
                      <a:round/>
                      <a:headEnd type="none" w="sm" len="sm"/>
                      <a:tailEnd type="none" w="sm" len="sm"/>
                    </a:lnR>
                    <a:lnT w="9525" cap="flat" cmpd="sng">
                      <a:solidFill>
                        <a:srgbClr val="D5A6BD"/>
                      </a:solidFill>
                      <a:prstDash val="solid"/>
                      <a:round/>
                      <a:headEnd type="none" w="sm" len="sm"/>
                      <a:tailEnd type="none" w="sm" len="sm"/>
                    </a:lnT>
                    <a:lnB w="9525" cap="flat" cmpd="sng">
                      <a:solidFill>
                        <a:srgbClr val="D5A6BD"/>
                      </a:solidFill>
                      <a:prstDash val="solid"/>
                      <a:round/>
                      <a:headEnd type="none" w="sm" len="sm"/>
                      <a:tailEnd type="none" w="sm" len="sm"/>
                    </a:lnB>
                    <a:solidFill>
                      <a:srgbClr val="D5A6BD"/>
                    </a:solidFill>
                  </a:tcPr>
                </a:tc>
                <a:extLst>
                  <a:ext uri="{0D108BD9-81ED-4DB2-BD59-A6C34878D82A}">
                    <a16:rowId xmlns:a16="http://schemas.microsoft.com/office/drawing/2014/main" val="10005"/>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solidFill>
                            <a:srgbClr val="FFFFFF"/>
                          </a:solidFill>
                        </a:rPr>
                        <a:t>Big Idea 4</a:t>
                      </a:r>
                      <a:endParaRPr sz="1400" b="1" u="none" strike="noStrike" cap="none">
                        <a:solidFill>
                          <a:srgbClr val="FFFFFF"/>
                        </a:solidFill>
                      </a:endParaRPr>
                    </a:p>
                  </a:txBody>
                  <a:tcPr marL="91425" marR="91425" marT="91425" marB="91425">
                    <a:lnL w="9525" cap="flat" cmpd="sng">
                      <a:solidFill>
                        <a:srgbClr val="D5A6BD"/>
                      </a:solidFill>
                      <a:prstDash val="solid"/>
                      <a:round/>
                      <a:headEnd type="none" w="sm" len="sm"/>
                      <a:tailEnd type="none" w="sm" len="sm"/>
                    </a:lnL>
                    <a:lnR w="9525" cap="flat" cmpd="sng">
                      <a:solidFill>
                        <a:srgbClr val="D5A6BD"/>
                      </a:solidFill>
                      <a:prstDash val="solid"/>
                      <a:round/>
                      <a:headEnd type="none" w="sm" len="sm"/>
                      <a:tailEnd type="none" w="sm" len="sm"/>
                    </a:lnR>
                    <a:lnT w="9525" cap="flat" cmpd="sng">
                      <a:solidFill>
                        <a:srgbClr val="D5A6BD"/>
                      </a:solidFill>
                      <a:prstDash val="solid"/>
                      <a:round/>
                      <a:headEnd type="none" w="sm" len="sm"/>
                      <a:tailEnd type="none" w="sm" len="sm"/>
                    </a:lnT>
                    <a:lnB w="9525" cap="flat" cmpd="sng">
                      <a:solidFill>
                        <a:srgbClr val="D5A6BD"/>
                      </a:solidFill>
                      <a:prstDash val="solid"/>
                      <a:round/>
                      <a:headEnd type="none" w="sm" len="sm"/>
                      <a:tailEnd type="none" w="sm" len="sm"/>
                    </a:lnB>
                    <a:solidFill>
                      <a:srgbClr val="741B47"/>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solidFill>
                            <a:srgbClr val="FFFFFF"/>
                          </a:solidFill>
                        </a:rPr>
                        <a:t>Big Idea 5</a:t>
                      </a:r>
                      <a:endParaRPr sz="1400" b="1" u="none" strike="noStrike" cap="none">
                        <a:solidFill>
                          <a:srgbClr val="FFFFFF"/>
                        </a:solidFill>
                      </a:endParaRPr>
                    </a:p>
                  </a:txBody>
                  <a:tcPr marL="91425" marR="91425" marT="91425" marB="91425">
                    <a:lnL w="9525" cap="flat" cmpd="sng">
                      <a:solidFill>
                        <a:srgbClr val="D5A6BD"/>
                      </a:solidFill>
                      <a:prstDash val="solid"/>
                      <a:round/>
                      <a:headEnd type="none" w="sm" len="sm"/>
                      <a:tailEnd type="none" w="sm" len="sm"/>
                    </a:lnL>
                    <a:lnR w="9525" cap="flat" cmpd="sng">
                      <a:solidFill>
                        <a:srgbClr val="D5A6BD"/>
                      </a:solidFill>
                      <a:prstDash val="solid"/>
                      <a:round/>
                      <a:headEnd type="none" w="sm" len="sm"/>
                      <a:tailEnd type="none" w="sm" len="sm"/>
                    </a:lnR>
                    <a:lnT w="9525" cap="flat" cmpd="sng">
                      <a:solidFill>
                        <a:srgbClr val="D5A6BD"/>
                      </a:solidFill>
                      <a:prstDash val="solid"/>
                      <a:round/>
                      <a:headEnd type="none" w="sm" len="sm"/>
                      <a:tailEnd type="none" w="sm" len="sm"/>
                    </a:lnT>
                    <a:lnB w="9525" cap="flat" cmpd="sng">
                      <a:solidFill>
                        <a:srgbClr val="D5A6BD"/>
                      </a:solidFill>
                      <a:prstDash val="solid"/>
                      <a:round/>
                      <a:headEnd type="none" w="sm" len="sm"/>
                      <a:tailEnd type="none" w="sm" len="sm"/>
                    </a:lnB>
                    <a:solidFill>
                      <a:srgbClr val="741B47"/>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solidFill>
                            <a:srgbClr val="FFFFFF"/>
                          </a:solidFill>
                        </a:rPr>
                        <a:t>Big Idea 6 </a:t>
                      </a:r>
                      <a:endParaRPr sz="1400" b="1" u="none" strike="noStrike" cap="none">
                        <a:solidFill>
                          <a:srgbClr val="FFFFFF"/>
                        </a:solidFill>
                      </a:endParaRPr>
                    </a:p>
                  </a:txBody>
                  <a:tcPr marL="91425" marR="91425" marT="91425" marB="91425">
                    <a:lnL w="9525" cap="flat" cmpd="sng">
                      <a:solidFill>
                        <a:srgbClr val="D5A6BD"/>
                      </a:solidFill>
                      <a:prstDash val="solid"/>
                      <a:round/>
                      <a:headEnd type="none" w="sm" len="sm"/>
                      <a:tailEnd type="none" w="sm" len="sm"/>
                    </a:lnL>
                    <a:lnR w="9525" cap="flat" cmpd="sng">
                      <a:solidFill>
                        <a:srgbClr val="D5A6BD"/>
                      </a:solidFill>
                      <a:prstDash val="solid"/>
                      <a:round/>
                      <a:headEnd type="none" w="sm" len="sm"/>
                      <a:tailEnd type="none" w="sm" len="sm"/>
                    </a:lnR>
                    <a:lnT w="9525" cap="flat" cmpd="sng">
                      <a:solidFill>
                        <a:srgbClr val="D5A6BD"/>
                      </a:solidFill>
                      <a:prstDash val="solid"/>
                      <a:round/>
                      <a:headEnd type="none" w="sm" len="sm"/>
                      <a:tailEnd type="none" w="sm" len="sm"/>
                    </a:lnT>
                    <a:lnB w="9525" cap="flat" cmpd="sng">
                      <a:solidFill>
                        <a:srgbClr val="D5A6BD"/>
                      </a:solidFill>
                      <a:prstDash val="solid"/>
                      <a:round/>
                      <a:headEnd type="none" w="sm" len="sm"/>
                      <a:tailEnd type="none" w="sm" len="sm"/>
                    </a:lnB>
                    <a:solidFill>
                      <a:srgbClr val="741B47"/>
                    </a:solidFill>
                  </a:tcPr>
                </a:tc>
                <a:extLst>
                  <a:ext uri="{0D108BD9-81ED-4DB2-BD59-A6C34878D82A}">
                    <a16:rowId xmlns:a16="http://schemas.microsoft.com/office/drawing/2014/main" val="10006"/>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Kaleb Underwood, BA</a:t>
                      </a:r>
                      <a:endParaRPr sz="1400" b="1" u="none" strike="noStrike" cap="none"/>
                    </a:p>
                  </a:txBody>
                  <a:tcPr marL="91425" marR="91425" marT="91425" marB="91425">
                    <a:lnL w="9525" cap="flat" cmpd="sng">
                      <a:solidFill>
                        <a:srgbClr val="D5A6BD"/>
                      </a:solidFill>
                      <a:prstDash val="solid"/>
                      <a:round/>
                      <a:headEnd type="none" w="sm" len="sm"/>
                      <a:tailEnd type="none" w="sm" len="sm"/>
                    </a:lnL>
                    <a:lnR w="9525" cap="flat" cmpd="sng">
                      <a:solidFill>
                        <a:srgbClr val="D5A6BD"/>
                      </a:solidFill>
                      <a:prstDash val="solid"/>
                      <a:round/>
                      <a:headEnd type="none" w="sm" len="sm"/>
                      <a:tailEnd type="none" w="sm" len="sm"/>
                    </a:lnR>
                    <a:lnT w="9525" cap="flat" cmpd="sng">
                      <a:solidFill>
                        <a:srgbClr val="D5A6BD"/>
                      </a:solidFill>
                      <a:prstDash val="solid"/>
                      <a:round/>
                      <a:headEnd type="none" w="sm" len="sm"/>
                      <a:tailEnd type="none" w="sm" len="sm"/>
                    </a:lnT>
                    <a:lnB w="9525" cap="flat" cmpd="sng">
                      <a:solidFill>
                        <a:srgbClr val="D5A6BD"/>
                      </a:solidFill>
                      <a:prstDash val="solid"/>
                      <a:round/>
                      <a:headEnd type="none" w="sm" len="sm"/>
                      <a:tailEnd type="none" w="sm" len="sm"/>
                    </a:lnB>
                    <a:solidFill>
                      <a:srgbClr val="EAD1DC"/>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Christine Taylor, MEd</a:t>
                      </a:r>
                      <a:endParaRPr sz="1400" b="1" u="none" strike="noStrike" cap="none"/>
                    </a:p>
                  </a:txBody>
                  <a:tcPr marL="91425" marR="91425" marT="91425" marB="91425">
                    <a:lnL w="9525" cap="flat" cmpd="sng">
                      <a:solidFill>
                        <a:srgbClr val="D5A6BD"/>
                      </a:solidFill>
                      <a:prstDash val="solid"/>
                      <a:round/>
                      <a:headEnd type="none" w="sm" len="sm"/>
                      <a:tailEnd type="none" w="sm" len="sm"/>
                    </a:lnL>
                    <a:lnR w="9525" cap="flat" cmpd="sng">
                      <a:solidFill>
                        <a:srgbClr val="D5A6BD"/>
                      </a:solidFill>
                      <a:prstDash val="solid"/>
                      <a:round/>
                      <a:headEnd type="none" w="sm" len="sm"/>
                      <a:tailEnd type="none" w="sm" len="sm"/>
                    </a:lnR>
                    <a:lnT w="9525" cap="flat" cmpd="sng">
                      <a:solidFill>
                        <a:srgbClr val="D5A6BD"/>
                      </a:solidFill>
                      <a:prstDash val="solid"/>
                      <a:round/>
                      <a:headEnd type="none" w="sm" len="sm"/>
                      <a:tailEnd type="none" w="sm" len="sm"/>
                    </a:lnT>
                    <a:lnB w="9525" cap="flat" cmpd="sng">
                      <a:solidFill>
                        <a:srgbClr val="D5A6BD"/>
                      </a:solidFill>
                      <a:prstDash val="solid"/>
                      <a:round/>
                      <a:headEnd type="none" w="sm" len="sm"/>
                      <a:tailEnd type="none" w="sm" len="sm"/>
                    </a:lnB>
                    <a:solidFill>
                      <a:srgbClr val="EAD1DC"/>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Kate Smola, MEd</a:t>
                      </a:r>
                      <a:endParaRPr sz="1400" b="1" u="none" strike="noStrike" cap="none"/>
                    </a:p>
                  </a:txBody>
                  <a:tcPr marL="91425" marR="91425" marT="91425" marB="91425">
                    <a:lnL w="9525" cap="flat" cmpd="sng">
                      <a:solidFill>
                        <a:srgbClr val="D5A6BD"/>
                      </a:solidFill>
                      <a:prstDash val="solid"/>
                      <a:round/>
                      <a:headEnd type="none" w="sm" len="sm"/>
                      <a:tailEnd type="none" w="sm" len="sm"/>
                    </a:lnL>
                    <a:lnR w="9525" cap="flat" cmpd="sng">
                      <a:solidFill>
                        <a:srgbClr val="D5A6BD"/>
                      </a:solidFill>
                      <a:prstDash val="solid"/>
                      <a:round/>
                      <a:headEnd type="none" w="sm" len="sm"/>
                      <a:tailEnd type="none" w="sm" len="sm"/>
                    </a:lnR>
                    <a:lnT w="9525" cap="flat" cmpd="sng">
                      <a:solidFill>
                        <a:srgbClr val="D5A6BD"/>
                      </a:solidFill>
                      <a:prstDash val="solid"/>
                      <a:round/>
                      <a:headEnd type="none" w="sm" len="sm"/>
                      <a:tailEnd type="none" w="sm" len="sm"/>
                    </a:lnT>
                    <a:lnB w="9525" cap="flat" cmpd="sng">
                      <a:solidFill>
                        <a:srgbClr val="D5A6BD"/>
                      </a:solidFill>
                      <a:prstDash val="solid"/>
                      <a:round/>
                      <a:headEnd type="none" w="sm" len="sm"/>
                      <a:tailEnd type="none" w="sm" len="sm"/>
                    </a:lnB>
                    <a:solidFill>
                      <a:srgbClr val="EAD1DC"/>
                    </a:solidFill>
                  </a:tcPr>
                </a:tc>
                <a:extLst>
                  <a:ext uri="{0D108BD9-81ED-4DB2-BD59-A6C34878D82A}">
                    <a16:rowId xmlns:a16="http://schemas.microsoft.com/office/drawing/2014/main" val="10007"/>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Brian Stagg, MCLFS</a:t>
                      </a:r>
                      <a:endParaRPr sz="1400" b="1" u="none" strike="noStrike" cap="none"/>
                    </a:p>
                  </a:txBody>
                  <a:tcPr marL="91425" marR="91425" marT="91425" marB="91425">
                    <a:lnL w="9525" cap="flat" cmpd="sng">
                      <a:solidFill>
                        <a:srgbClr val="D5A6BD"/>
                      </a:solidFill>
                      <a:prstDash val="solid"/>
                      <a:round/>
                      <a:headEnd type="none" w="sm" len="sm"/>
                      <a:tailEnd type="none" w="sm" len="sm"/>
                    </a:lnL>
                    <a:lnR w="9525" cap="flat" cmpd="sng">
                      <a:solidFill>
                        <a:srgbClr val="D5A6BD"/>
                      </a:solidFill>
                      <a:prstDash val="solid"/>
                      <a:round/>
                      <a:headEnd type="none" w="sm" len="sm"/>
                      <a:tailEnd type="none" w="sm" len="sm"/>
                    </a:lnR>
                    <a:lnT w="9525" cap="flat" cmpd="sng">
                      <a:solidFill>
                        <a:srgbClr val="D5A6BD"/>
                      </a:solidFill>
                      <a:prstDash val="solid"/>
                      <a:round/>
                      <a:headEnd type="none" w="sm" len="sm"/>
                      <a:tailEnd type="none" w="sm" len="sm"/>
                    </a:lnT>
                    <a:lnB w="9525" cap="flat" cmpd="sng">
                      <a:solidFill>
                        <a:srgbClr val="D5A6BD"/>
                      </a:solidFill>
                      <a:prstDash val="solid"/>
                      <a:round/>
                      <a:headEnd type="none" w="sm" len="sm"/>
                      <a:tailEnd type="none" w="sm" len="sm"/>
                    </a:lnB>
                    <a:solidFill>
                      <a:srgbClr val="D5A6BD"/>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Liz Gosky, MEd</a:t>
                      </a:r>
                      <a:endParaRPr sz="1400" b="1" u="none" strike="noStrike" cap="none"/>
                    </a:p>
                  </a:txBody>
                  <a:tcPr marL="91425" marR="91425" marT="91425" marB="91425">
                    <a:lnL w="9525" cap="flat" cmpd="sng">
                      <a:solidFill>
                        <a:srgbClr val="D5A6BD"/>
                      </a:solidFill>
                      <a:prstDash val="solid"/>
                      <a:round/>
                      <a:headEnd type="none" w="sm" len="sm"/>
                      <a:tailEnd type="none" w="sm" len="sm"/>
                    </a:lnL>
                    <a:lnR w="9525" cap="flat" cmpd="sng">
                      <a:solidFill>
                        <a:srgbClr val="D5A6BD"/>
                      </a:solidFill>
                      <a:prstDash val="solid"/>
                      <a:round/>
                      <a:headEnd type="none" w="sm" len="sm"/>
                      <a:tailEnd type="none" w="sm" len="sm"/>
                    </a:lnR>
                    <a:lnT w="9525" cap="flat" cmpd="sng">
                      <a:solidFill>
                        <a:srgbClr val="D5A6BD"/>
                      </a:solidFill>
                      <a:prstDash val="solid"/>
                      <a:round/>
                      <a:headEnd type="none" w="sm" len="sm"/>
                      <a:tailEnd type="none" w="sm" len="sm"/>
                    </a:lnT>
                    <a:lnB w="9525" cap="flat" cmpd="sng">
                      <a:solidFill>
                        <a:srgbClr val="D5A6BD"/>
                      </a:solidFill>
                      <a:prstDash val="solid"/>
                      <a:round/>
                      <a:headEnd type="none" w="sm" len="sm"/>
                      <a:tailEnd type="none" w="sm" len="sm"/>
                    </a:lnB>
                    <a:solidFill>
                      <a:srgbClr val="D5A6BD"/>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Jill Barker</a:t>
                      </a:r>
                      <a:r>
                        <a:rPr lang="en-US" sz="1400" b="1" u="none" strike="noStrike" cap="none" baseline="30000"/>
                        <a:t>*</a:t>
                      </a:r>
                      <a:r>
                        <a:rPr lang="en-US" sz="1400" b="1" u="none" strike="noStrike" cap="none"/>
                        <a:t>,EdD</a:t>
                      </a:r>
                      <a:endParaRPr sz="1400" b="1" u="none" strike="noStrike" cap="none"/>
                    </a:p>
                  </a:txBody>
                  <a:tcPr marL="91425" marR="91425" marT="91425" marB="91425">
                    <a:lnL w="9525" cap="flat" cmpd="sng">
                      <a:solidFill>
                        <a:srgbClr val="D5A6BD"/>
                      </a:solidFill>
                      <a:prstDash val="solid"/>
                      <a:round/>
                      <a:headEnd type="none" w="sm" len="sm"/>
                      <a:tailEnd type="none" w="sm" len="sm"/>
                    </a:lnL>
                    <a:lnR w="9525" cap="flat" cmpd="sng">
                      <a:solidFill>
                        <a:srgbClr val="D5A6BD"/>
                      </a:solidFill>
                      <a:prstDash val="solid"/>
                      <a:round/>
                      <a:headEnd type="none" w="sm" len="sm"/>
                      <a:tailEnd type="none" w="sm" len="sm"/>
                    </a:lnR>
                    <a:lnT w="9525" cap="flat" cmpd="sng">
                      <a:solidFill>
                        <a:srgbClr val="D5A6BD"/>
                      </a:solidFill>
                      <a:prstDash val="solid"/>
                      <a:round/>
                      <a:headEnd type="none" w="sm" len="sm"/>
                      <a:tailEnd type="none" w="sm" len="sm"/>
                    </a:lnT>
                    <a:lnB w="9525" cap="flat" cmpd="sng">
                      <a:solidFill>
                        <a:srgbClr val="D5A6BD"/>
                      </a:solidFill>
                      <a:prstDash val="solid"/>
                      <a:round/>
                      <a:headEnd type="none" w="sm" len="sm"/>
                      <a:tailEnd type="none" w="sm" len="sm"/>
                    </a:lnB>
                    <a:solidFill>
                      <a:srgbClr val="D5A6BD"/>
                    </a:solidFill>
                  </a:tcPr>
                </a:tc>
                <a:extLst>
                  <a:ext uri="{0D108BD9-81ED-4DB2-BD59-A6C34878D82A}">
                    <a16:rowId xmlns:a16="http://schemas.microsoft.com/office/drawing/2014/main" val="10008"/>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Bonnie Buchak, MS</a:t>
                      </a:r>
                      <a:endParaRPr sz="1400" b="1" u="none" strike="noStrike" cap="none"/>
                    </a:p>
                  </a:txBody>
                  <a:tcPr marL="91425" marR="91425" marT="91425" marB="91425">
                    <a:lnL w="9525" cap="flat" cmpd="sng">
                      <a:solidFill>
                        <a:srgbClr val="D5A6BD"/>
                      </a:solidFill>
                      <a:prstDash val="solid"/>
                      <a:round/>
                      <a:headEnd type="none" w="sm" len="sm"/>
                      <a:tailEnd type="none" w="sm" len="sm"/>
                    </a:lnL>
                    <a:lnR w="9525" cap="flat" cmpd="sng">
                      <a:solidFill>
                        <a:srgbClr val="D5A6BD"/>
                      </a:solidFill>
                      <a:prstDash val="solid"/>
                      <a:round/>
                      <a:headEnd type="none" w="sm" len="sm"/>
                      <a:tailEnd type="none" w="sm" len="sm"/>
                    </a:lnR>
                    <a:lnT w="9525" cap="flat" cmpd="sng">
                      <a:solidFill>
                        <a:srgbClr val="D5A6BD"/>
                      </a:solidFill>
                      <a:prstDash val="solid"/>
                      <a:round/>
                      <a:headEnd type="none" w="sm" len="sm"/>
                      <a:tailEnd type="none" w="sm" len="sm"/>
                    </a:lnT>
                    <a:lnB w="9525" cap="flat" cmpd="sng">
                      <a:solidFill>
                        <a:srgbClr val="D5A6BD"/>
                      </a:solidFill>
                      <a:prstDash val="solid"/>
                      <a:round/>
                      <a:headEnd type="none" w="sm" len="sm"/>
                      <a:tailEnd type="none" w="sm" len="sm"/>
                    </a:lnB>
                    <a:solidFill>
                      <a:srgbClr val="EAD1DC"/>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Pam Kimber, MEd</a:t>
                      </a:r>
                      <a:endParaRPr sz="1400" b="1" u="none" strike="noStrike" cap="none"/>
                    </a:p>
                  </a:txBody>
                  <a:tcPr marL="91425" marR="91425" marT="91425" marB="91425">
                    <a:lnL w="9525" cap="flat" cmpd="sng">
                      <a:solidFill>
                        <a:srgbClr val="D5A6BD"/>
                      </a:solidFill>
                      <a:prstDash val="solid"/>
                      <a:round/>
                      <a:headEnd type="none" w="sm" len="sm"/>
                      <a:tailEnd type="none" w="sm" len="sm"/>
                    </a:lnL>
                    <a:lnR w="9525" cap="flat" cmpd="sng">
                      <a:solidFill>
                        <a:srgbClr val="D5A6BD"/>
                      </a:solidFill>
                      <a:prstDash val="solid"/>
                      <a:round/>
                      <a:headEnd type="none" w="sm" len="sm"/>
                      <a:tailEnd type="none" w="sm" len="sm"/>
                    </a:lnR>
                    <a:lnT w="9525" cap="flat" cmpd="sng">
                      <a:solidFill>
                        <a:srgbClr val="D5A6BD"/>
                      </a:solidFill>
                      <a:prstDash val="solid"/>
                      <a:round/>
                      <a:headEnd type="none" w="sm" len="sm"/>
                      <a:tailEnd type="none" w="sm" len="sm"/>
                    </a:lnT>
                    <a:lnB w="9525" cap="flat" cmpd="sng">
                      <a:solidFill>
                        <a:srgbClr val="D5A6BD"/>
                      </a:solidFill>
                      <a:prstDash val="solid"/>
                      <a:round/>
                      <a:headEnd type="none" w="sm" len="sm"/>
                      <a:tailEnd type="none" w="sm" len="sm"/>
                    </a:lnB>
                    <a:solidFill>
                      <a:srgbClr val="EAD1DC"/>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Chris Sterman, MEd</a:t>
                      </a:r>
                      <a:endParaRPr sz="1400" b="1" u="none" strike="noStrike" cap="none"/>
                    </a:p>
                  </a:txBody>
                  <a:tcPr marL="91425" marR="91425" marT="91425" marB="91425">
                    <a:lnL w="9525" cap="flat" cmpd="sng">
                      <a:solidFill>
                        <a:srgbClr val="D5A6BD"/>
                      </a:solidFill>
                      <a:prstDash val="solid"/>
                      <a:round/>
                      <a:headEnd type="none" w="sm" len="sm"/>
                      <a:tailEnd type="none" w="sm" len="sm"/>
                    </a:lnL>
                    <a:lnR w="9525" cap="flat" cmpd="sng">
                      <a:solidFill>
                        <a:srgbClr val="D5A6BD"/>
                      </a:solidFill>
                      <a:prstDash val="solid"/>
                      <a:round/>
                      <a:headEnd type="none" w="sm" len="sm"/>
                      <a:tailEnd type="none" w="sm" len="sm"/>
                    </a:lnR>
                    <a:lnT w="9525" cap="flat" cmpd="sng">
                      <a:solidFill>
                        <a:srgbClr val="D5A6BD"/>
                      </a:solidFill>
                      <a:prstDash val="solid"/>
                      <a:round/>
                      <a:headEnd type="none" w="sm" len="sm"/>
                      <a:tailEnd type="none" w="sm" len="sm"/>
                    </a:lnT>
                    <a:lnB w="9525" cap="flat" cmpd="sng">
                      <a:solidFill>
                        <a:srgbClr val="D5A6BD"/>
                      </a:solidFill>
                      <a:prstDash val="solid"/>
                      <a:round/>
                      <a:headEnd type="none" w="sm" len="sm"/>
                      <a:tailEnd type="none" w="sm" len="sm"/>
                    </a:lnB>
                    <a:solidFill>
                      <a:srgbClr val="EAD1DC"/>
                    </a:solidFill>
                  </a:tcPr>
                </a:tc>
                <a:extLst>
                  <a:ext uri="{0D108BD9-81ED-4DB2-BD59-A6C34878D82A}">
                    <a16:rowId xmlns:a16="http://schemas.microsoft.com/office/drawing/2014/main" val="10009"/>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Sohum Bhatt, BSE</a:t>
                      </a:r>
                      <a:endParaRPr sz="1400" b="1" u="none" strike="noStrike" cap="none"/>
                    </a:p>
                  </a:txBody>
                  <a:tcPr marL="91425" marR="91425" marT="91425" marB="91425">
                    <a:lnL w="9525" cap="flat" cmpd="sng">
                      <a:solidFill>
                        <a:srgbClr val="D5A6BD"/>
                      </a:solidFill>
                      <a:prstDash val="solid"/>
                      <a:round/>
                      <a:headEnd type="none" w="sm" len="sm"/>
                      <a:tailEnd type="none" w="sm" len="sm"/>
                    </a:lnL>
                    <a:lnR w="9525" cap="flat" cmpd="sng">
                      <a:solidFill>
                        <a:srgbClr val="D5A6BD"/>
                      </a:solidFill>
                      <a:prstDash val="solid"/>
                      <a:round/>
                      <a:headEnd type="none" w="sm" len="sm"/>
                      <a:tailEnd type="none" w="sm" len="sm"/>
                    </a:lnR>
                    <a:lnT w="9525" cap="flat" cmpd="sng">
                      <a:solidFill>
                        <a:srgbClr val="D5A6BD"/>
                      </a:solidFill>
                      <a:prstDash val="solid"/>
                      <a:round/>
                      <a:headEnd type="none" w="sm" len="sm"/>
                      <a:tailEnd type="none" w="sm" len="sm"/>
                    </a:lnT>
                    <a:lnB w="9525" cap="flat" cmpd="sng">
                      <a:solidFill>
                        <a:srgbClr val="D5A6BD"/>
                      </a:solidFill>
                      <a:prstDash val="solid"/>
                      <a:round/>
                      <a:headEnd type="none" w="sm" len="sm"/>
                      <a:tailEnd type="none" w="sm" len="sm"/>
                    </a:lnB>
                    <a:solidFill>
                      <a:srgbClr val="D5A6BD"/>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Ouida Dunton, EdS</a:t>
                      </a:r>
                      <a:endParaRPr sz="1400" b="1" u="none" strike="noStrike" cap="none"/>
                    </a:p>
                  </a:txBody>
                  <a:tcPr marL="91425" marR="91425" marT="91425" marB="91425">
                    <a:lnL w="9525" cap="flat" cmpd="sng">
                      <a:solidFill>
                        <a:srgbClr val="D5A6BD"/>
                      </a:solidFill>
                      <a:prstDash val="solid"/>
                      <a:round/>
                      <a:headEnd type="none" w="sm" len="sm"/>
                      <a:tailEnd type="none" w="sm" len="sm"/>
                    </a:lnL>
                    <a:lnR w="9525" cap="flat" cmpd="sng">
                      <a:solidFill>
                        <a:srgbClr val="D5A6BD"/>
                      </a:solidFill>
                      <a:prstDash val="solid"/>
                      <a:round/>
                      <a:headEnd type="none" w="sm" len="sm"/>
                      <a:tailEnd type="none" w="sm" len="sm"/>
                    </a:lnR>
                    <a:lnT w="9525" cap="flat" cmpd="sng">
                      <a:solidFill>
                        <a:srgbClr val="D5A6BD"/>
                      </a:solidFill>
                      <a:prstDash val="solid"/>
                      <a:round/>
                      <a:headEnd type="none" w="sm" len="sm"/>
                      <a:tailEnd type="none" w="sm" len="sm"/>
                    </a:lnT>
                    <a:lnB w="9525" cap="flat" cmpd="sng">
                      <a:solidFill>
                        <a:srgbClr val="D5A6BD"/>
                      </a:solidFill>
                      <a:prstDash val="solid"/>
                      <a:round/>
                      <a:headEnd type="none" w="sm" len="sm"/>
                      <a:tailEnd type="none" w="sm" len="sm"/>
                    </a:lnB>
                    <a:solidFill>
                      <a:srgbClr val="D5A6BD"/>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Glen Arnold, MEd</a:t>
                      </a:r>
                      <a:endParaRPr sz="1400" b="1" u="none" strike="noStrike" cap="none"/>
                    </a:p>
                  </a:txBody>
                  <a:tcPr marL="91425" marR="91425" marT="91425" marB="91425">
                    <a:lnL w="9525" cap="flat" cmpd="sng">
                      <a:solidFill>
                        <a:srgbClr val="D5A6BD"/>
                      </a:solidFill>
                      <a:prstDash val="solid"/>
                      <a:round/>
                      <a:headEnd type="none" w="sm" len="sm"/>
                      <a:tailEnd type="none" w="sm" len="sm"/>
                    </a:lnL>
                    <a:lnR w="9525" cap="flat" cmpd="sng">
                      <a:solidFill>
                        <a:srgbClr val="D5A6BD"/>
                      </a:solidFill>
                      <a:prstDash val="solid"/>
                      <a:round/>
                      <a:headEnd type="none" w="sm" len="sm"/>
                      <a:tailEnd type="none" w="sm" len="sm"/>
                    </a:lnR>
                    <a:lnT w="9525" cap="flat" cmpd="sng">
                      <a:solidFill>
                        <a:srgbClr val="D5A6BD"/>
                      </a:solidFill>
                      <a:prstDash val="solid"/>
                      <a:round/>
                      <a:headEnd type="none" w="sm" len="sm"/>
                      <a:tailEnd type="none" w="sm" len="sm"/>
                    </a:lnT>
                    <a:lnB w="9525" cap="flat" cmpd="sng">
                      <a:solidFill>
                        <a:srgbClr val="D5A6BD"/>
                      </a:solidFill>
                      <a:prstDash val="solid"/>
                      <a:round/>
                      <a:headEnd type="none" w="sm" len="sm"/>
                      <a:tailEnd type="none" w="sm" len="sm"/>
                    </a:lnB>
                    <a:solidFill>
                      <a:srgbClr val="D5A6BD"/>
                    </a:solidFill>
                  </a:tcPr>
                </a:tc>
                <a:extLst>
                  <a:ext uri="{0D108BD9-81ED-4DB2-BD59-A6C34878D82A}">
                    <a16:rowId xmlns:a16="http://schemas.microsoft.com/office/drawing/2014/main" val="10010"/>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endParaRPr sz="1400" b="1" u="none" strike="noStrike" cap="none"/>
                    </a:p>
                  </a:txBody>
                  <a:tcPr marL="91425" marR="91425" marT="91425" marB="91425">
                    <a:lnL w="9525" cap="flat" cmpd="sng">
                      <a:solidFill>
                        <a:srgbClr val="D5A6BD"/>
                      </a:solidFill>
                      <a:prstDash val="solid"/>
                      <a:round/>
                      <a:headEnd type="none" w="sm" len="sm"/>
                      <a:tailEnd type="none" w="sm" len="sm"/>
                    </a:lnL>
                    <a:lnR w="9525" cap="flat" cmpd="sng">
                      <a:solidFill>
                        <a:srgbClr val="D5A6BD"/>
                      </a:solidFill>
                      <a:prstDash val="solid"/>
                      <a:round/>
                      <a:headEnd type="none" w="sm" len="sm"/>
                      <a:tailEnd type="none" w="sm" len="sm"/>
                    </a:lnR>
                    <a:lnT w="9525" cap="flat" cmpd="sng">
                      <a:solidFill>
                        <a:srgbClr val="D5A6BD"/>
                      </a:solidFill>
                      <a:prstDash val="solid"/>
                      <a:round/>
                      <a:headEnd type="none" w="sm" len="sm"/>
                      <a:tailEnd type="none" w="sm" len="sm"/>
                    </a:lnT>
                    <a:lnB w="9525" cap="flat" cmpd="sng">
                      <a:solidFill>
                        <a:srgbClr val="D5A6BD"/>
                      </a:solidFill>
                      <a:prstDash val="solid"/>
                      <a:round/>
                      <a:headEnd type="none" w="sm" len="sm"/>
                      <a:tailEnd type="none" w="sm" len="sm"/>
                    </a:lnB>
                    <a:solidFill>
                      <a:srgbClr val="EAD1DC"/>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Dave Foy, MEd</a:t>
                      </a:r>
                      <a:endParaRPr sz="1400" b="1" u="none" strike="noStrike" cap="none"/>
                    </a:p>
                  </a:txBody>
                  <a:tcPr marL="91425" marR="91425" marT="91425" marB="91425">
                    <a:lnL w="9525" cap="flat" cmpd="sng">
                      <a:solidFill>
                        <a:srgbClr val="D5A6BD"/>
                      </a:solidFill>
                      <a:prstDash val="solid"/>
                      <a:round/>
                      <a:headEnd type="none" w="sm" len="sm"/>
                      <a:tailEnd type="none" w="sm" len="sm"/>
                    </a:lnL>
                    <a:lnR w="9525" cap="flat" cmpd="sng">
                      <a:solidFill>
                        <a:srgbClr val="D5A6BD"/>
                      </a:solidFill>
                      <a:prstDash val="solid"/>
                      <a:round/>
                      <a:headEnd type="none" w="sm" len="sm"/>
                      <a:tailEnd type="none" w="sm" len="sm"/>
                    </a:lnR>
                    <a:lnT w="9525" cap="flat" cmpd="sng">
                      <a:solidFill>
                        <a:srgbClr val="D5A6BD"/>
                      </a:solidFill>
                      <a:prstDash val="solid"/>
                      <a:round/>
                      <a:headEnd type="none" w="sm" len="sm"/>
                      <a:tailEnd type="none" w="sm" len="sm"/>
                    </a:lnT>
                    <a:lnB w="9525" cap="flat" cmpd="sng">
                      <a:solidFill>
                        <a:srgbClr val="D5A6BD"/>
                      </a:solidFill>
                      <a:prstDash val="solid"/>
                      <a:round/>
                      <a:headEnd type="none" w="sm" len="sm"/>
                      <a:tailEnd type="none" w="sm" len="sm"/>
                    </a:lnB>
                    <a:solidFill>
                      <a:srgbClr val="EAD1DC"/>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Cheryl Vanicek, MEd </a:t>
                      </a:r>
                      <a:endParaRPr sz="1400" b="1" u="none" strike="noStrike" cap="none"/>
                    </a:p>
                  </a:txBody>
                  <a:tcPr marL="91425" marR="91425" marT="91425" marB="91425">
                    <a:lnL w="9525" cap="flat" cmpd="sng">
                      <a:solidFill>
                        <a:srgbClr val="D5A6BD"/>
                      </a:solidFill>
                      <a:prstDash val="solid"/>
                      <a:round/>
                      <a:headEnd type="none" w="sm" len="sm"/>
                      <a:tailEnd type="none" w="sm" len="sm"/>
                    </a:lnL>
                    <a:lnR w="9525" cap="flat" cmpd="sng">
                      <a:solidFill>
                        <a:srgbClr val="D5A6BD"/>
                      </a:solidFill>
                      <a:prstDash val="solid"/>
                      <a:round/>
                      <a:headEnd type="none" w="sm" len="sm"/>
                      <a:tailEnd type="none" w="sm" len="sm"/>
                    </a:lnR>
                    <a:lnT w="9525" cap="flat" cmpd="sng">
                      <a:solidFill>
                        <a:srgbClr val="D5A6BD"/>
                      </a:solidFill>
                      <a:prstDash val="solid"/>
                      <a:round/>
                      <a:headEnd type="none" w="sm" len="sm"/>
                      <a:tailEnd type="none" w="sm" len="sm"/>
                    </a:lnT>
                    <a:lnB w="9525" cap="flat" cmpd="sng">
                      <a:solidFill>
                        <a:srgbClr val="D5A6BD"/>
                      </a:solidFill>
                      <a:prstDash val="solid"/>
                      <a:round/>
                      <a:headEnd type="none" w="sm" len="sm"/>
                      <a:tailEnd type="none" w="sm" len="sm"/>
                    </a:lnB>
                    <a:solidFill>
                      <a:srgbClr val="EAD1DC"/>
                    </a:solidFill>
                  </a:tcPr>
                </a:tc>
                <a:extLst>
                  <a:ext uri="{0D108BD9-81ED-4DB2-BD59-A6C34878D82A}">
                    <a16:rowId xmlns:a16="http://schemas.microsoft.com/office/drawing/2014/main" val="10011"/>
                  </a:ext>
                </a:extLst>
              </a:tr>
            </a:tbl>
          </a:graphicData>
        </a:graphic>
      </p:graphicFrame>
      <p:graphicFrame>
        <p:nvGraphicFramePr>
          <p:cNvPr id="2655" name="Google Shape;2655;g72675ba77d_295_0"/>
          <p:cNvGraphicFramePr/>
          <p:nvPr/>
        </p:nvGraphicFramePr>
        <p:xfrm>
          <a:off x="1454816" y="5990658"/>
          <a:ext cx="2787275" cy="792420"/>
        </p:xfrm>
        <a:graphic>
          <a:graphicData uri="http://schemas.openxmlformats.org/drawingml/2006/table">
            <a:tbl>
              <a:tblPr>
                <a:noFill/>
                <a:tableStyleId>{CBF214AD-BB0D-42A3-8889-67BAC7B379A8}</a:tableStyleId>
              </a:tblPr>
              <a:tblGrid>
                <a:gridCol w="2787275">
                  <a:extLst>
                    <a:ext uri="{9D8B030D-6E8A-4147-A177-3AD203B41FA5}">
                      <a16:colId xmlns:a16="http://schemas.microsoft.com/office/drawing/2014/main" val="20000"/>
                    </a:ext>
                  </a:extLst>
                </a:gridCol>
              </a:tblGrid>
              <a:tr h="38100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solidFill>
                            <a:srgbClr val="FFFFFF"/>
                          </a:solidFill>
                        </a:rPr>
                        <a:t>Labs and Write This Not That</a:t>
                      </a:r>
                      <a:endParaRPr sz="1400" b="1" u="none" strike="noStrike" cap="none">
                        <a:solidFill>
                          <a:srgbClr val="FFFFFF"/>
                        </a:solidFill>
                      </a:endParaRPr>
                    </a:p>
                  </a:txBody>
                  <a:tcPr marL="91425" marR="91425" marT="91425" marB="91425">
                    <a:lnL w="9525" cap="flat" cmpd="sng">
                      <a:solidFill>
                        <a:srgbClr val="741B47"/>
                      </a:solidFill>
                      <a:prstDash val="solid"/>
                      <a:round/>
                      <a:headEnd type="none" w="sm" len="sm"/>
                      <a:tailEnd type="none" w="sm" len="sm"/>
                    </a:lnL>
                    <a:lnR w="9525" cap="flat" cmpd="sng">
                      <a:solidFill>
                        <a:srgbClr val="741B47"/>
                      </a:solidFill>
                      <a:prstDash val="solid"/>
                      <a:round/>
                      <a:headEnd type="none" w="sm" len="sm"/>
                      <a:tailEnd type="none" w="sm" len="sm"/>
                    </a:lnR>
                    <a:lnT w="9525" cap="flat" cmpd="sng">
                      <a:solidFill>
                        <a:srgbClr val="741B47"/>
                      </a:solidFill>
                      <a:prstDash val="solid"/>
                      <a:round/>
                      <a:headEnd type="none" w="sm" len="sm"/>
                      <a:tailEnd type="none" w="sm" len="sm"/>
                    </a:lnT>
                    <a:lnB w="9525" cap="flat" cmpd="sng">
                      <a:solidFill>
                        <a:srgbClr val="D5A6BD"/>
                      </a:solidFill>
                      <a:prstDash val="solid"/>
                      <a:round/>
                      <a:headEnd type="none" w="sm" len="sm"/>
                      <a:tailEnd type="none" w="sm" len="sm"/>
                    </a:lnB>
                    <a:solidFill>
                      <a:srgbClr val="741B47"/>
                    </a:solidFill>
                  </a:tcPr>
                </a:tc>
                <a:extLst>
                  <a:ext uri="{0D108BD9-81ED-4DB2-BD59-A6C34878D82A}">
                    <a16:rowId xmlns:a16="http://schemas.microsoft.com/office/drawing/2014/main" val="10000"/>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Nora Walsh, MS </a:t>
                      </a:r>
                      <a:endParaRPr sz="1400" b="1" u="none" strike="noStrike" cap="none"/>
                    </a:p>
                  </a:txBody>
                  <a:tcPr marL="91425" marR="91425" marT="91425" marB="91425">
                    <a:lnL w="9525" cap="flat" cmpd="sng">
                      <a:solidFill>
                        <a:srgbClr val="D5A6BD"/>
                      </a:solidFill>
                      <a:prstDash val="solid"/>
                      <a:round/>
                      <a:headEnd type="none" w="sm" len="sm"/>
                      <a:tailEnd type="none" w="sm" len="sm"/>
                    </a:lnL>
                    <a:lnR w="9525" cap="flat" cmpd="sng">
                      <a:solidFill>
                        <a:srgbClr val="D5A6BD"/>
                      </a:solidFill>
                      <a:prstDash val="solid"/>
                      <a:round/>
                      <a:headEnd type="none" w="sm" len="sm"/>
                      <a:tailEnd type="none" w="sm" len="sm"/>
                    </a:lnR>
                    <a:lnT w="9525" cap="flat" cmpd="sng">
                      <a:solidFill>
                        <a:srgbClr val="D5A6BD"/>
                      </a:solidFill>
                      <a:prstDash val="solid"/>
                      <a:round/>
                      <a:headEnd type="none" w="sm" len="sm"/>
                      <a:tailEnd type="none" w="sm" len="sm"/>
                    </a:lnT>
                    <a:lnB w="9525" cap="flat" cmpd="sng">
                      <a:solidFill>
                        <a:srgbClr val="D5A6BD"/>
                      </a:solidFill>
                      <a:prstDash val="solid"/>
                      <a:round/>
                      <a:headEnd type="none" w="sm" len="sm"/>
                      <a:tailEnd type="none" w="sm" len="sm"/>
                    </a:lnB>
                    <a:solidFill>
                      <a:srgbClr val="D5A6BD"/>
                    </a:solidFill>
                  </a:tcPr>
                </a:tc>
                <a:extLst>
                  <a:ext uri="{0D108BD9-81ED-4DB2-BD59-A6C34878D82A}">
                    <a16:rowId xmlns:a16="http://schemas.microsoft.com/office/drawing/2014/main" val="10001"/>
                  </a:ext>
                </a:extLst>
              </a:tr>
            </a:tbl>
          </a:graphicData>
        </a:graphic>
      </p:graphicFrame>
      <p:graphicFrame>
        <p:nvGraphicFramePr>
          <p:cNvPr id="2656" name="Google Shape;2656;g72675ba77d_295_0"/>
          <p:cNvGraphicFramePr/>
          <p:nvPr/>
        </p:nvGraphicFramePr>
        <p:xfrm>
          <a:off x="4434191" y="5990658"/>
          <a:ext cx="2787275" cy="792420"/>
        </p:xfrm>
        <a:graphic>
          <a:graphicData uri="http://schemas.openxmlformats.org/drawingml/2006/table">
            <a:tbl>
              <a:tblPr>
                <a:noFill/>
                <a:tableStyleId>{CBF214AD-BB0D-42A3-8889-67BAC7B379A8}</a:tableStyleId>
              </a:tblPr>
              <a:tblGrid>
                <a:gridCol w="2787275">
                  <a:extLst>
                    <a:ext uri="{9D8B030D-6E8A-4147-A177-3AD203B41FA5}">
                      <a16:colId xmlns:a16="http://schemas.microsoft.com/office/drawing/2014/main" val="20000"/>
                    </a:ext>
                  </a:extLst>
                </a:gridCol>
              </a:tblGrid>
              <a:tr h="381000">
                <a:tc>
                  <a:txBody>
                    <a:bodyPr/>
                    <a:lstStyle/>
                    <a:p>
                      <a:pPr marL="0" marR="0" lvl="0" indent="0" algn="l" rtl="0">
                        <a:lnSpc>
                          <a:spcPct val="100000"/>
                        </a:lnSpc>
                        <a:spcBef>
                          <a:spcPts val="0"/>
                        </a:spcBef>
                        <a:spcAft>
                          <a:spcPts val="0"/>
                        </a:spcAft>
                        <a:buClr>
                          <a:srgbClr val="000000"/>
                        </a:buClr>
                        <a:buSzPts val="1400"/>
                        <a:buFont typeface="Arial"/>
                        <a:buNone/>
                      </a:pPr>
                      <a:r>
                        <a:rPr lang="en-US" b="1">
                          <a:solidFill>
                            <a:srgbClr val="FFFFFF"/>
                          </a:solidFill>
                        </a:rPr>
                        <a:t>Realignment to 2019 CED</a:t>
                      </a:r>
                      <a:endParaRPr sz="1400" b="1" u="none" strike="noStrike" cap="none">
                        <a:solidFill>
                          <a:srgbClr val="FFFFFF"/>
                        </a:solidFill>
                      </a:endParaRPr>
                    </a:p>
                  </a:txBody>
                  <a:tcPr marL="91425" marR="91425" marT="91425" marB="91425">
                    <a:lnL w="9525" cap="flat" cmpd="sng">
                      <a:solidFill>
                        <a:srgbClr val="741B47"/>
                      </a:solidFill>
                      <a:prstDash val="solid"/>
                      <a:round/>
                      <a:headEnd type="none" w="sm" len="sm"/>
                      <a:tailEnd type="none" w="sm" len="sm"/>
                    </a:lnL>
                    <a:lnR w="9525" cap="flat" cmpd="sng">
                      <a:solidFill>
                        <a:srgbClr val="741B47"/>
                      </a:solidFill>
                      <a:prstDash val="solid"/>
                      <a:round/>
                      <a:headEnd type="none" w="sm" len="sm"/>
                      <a:tailEnd type="none" w="sm" len="sm"/>
                    </a:lnR>
                    <a:lnT w="9525" cap="flat" cmpd="sng">
                      <a:solidFill>
                        <a:srgbClr val="741B47"/>
                      </a:solidFill>
                      <a:prstDash val="solid"/>
                      <a:round/>
                      <a:headEnd type="none" w="sm" len="sm"/>
                      <a:tailEnd type="none" w="sm" len="sm"/>
                    </a:lnT>
                    <a:lnB w="9525" cap="flat" cmpd="sng">
                      <a:solidFill>
                        <a:srgbClr val="D5A6BD"/>
                      </a:solidFill>
                      <a:prstDash val="solid"/>
                      <a:round/>
                      <a:headEnd type="none" w="sm" len="sm"/>
                      <a:tailEnd type="none" w="sm" len="sm"/>
                    </a:lnB>
                    <a:solidFill>
                      <a:srgbClr val="741B47"/>
                    </a:solidFill>
                  </a:tcPr>
                </a:tc>
                <a:extLst>
                  <a:ext uri="{0D108BD9-81ED-4DB2-BD59-A6C34878D82A}">
                    <a16:rowId xmlns:a16="http://schemas.microsoft.com/office/drawing/2014/main" val="10000"/>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US" b="1"/>
                        <a:t>Janet Tuohy</a:t>
                      </a:r>
                      <a:endParaRPr sz="1400" b="1" u="none" strike="noStrike" cap="none"/>
                    </a:p>
                  </a:txBody>
                  <a:tcPr marL="91425" marR="91425" marT="91425" marB="91425">
                    <a:lnL w="9525" cap="flat" cmpd="sng">
                      <a:solidFill>
                        <a:srgbClr val="D5A6BD"/>
                      </a:solidFill>
                      <a:prstDash val="solid"/>
                      <a:round/>
                      <a:headEnd type="none" w="sm" len="sm"/>
                      <a:tailEnd type="none" w="sm" len="sm"/>
                    </a:lnL>
                    <a:lnR w="9525" cap="flat" cmpd="sng">
                      <a:solidFill>
                        <a:srgbClr val="D5A6BD"/>
                      </a:solidFill>
                      <a:prstDash val="solid"/>
                      <a:round/>
                      <a:headEnd type="none" w="sm" len="sm"/>
                      <a:tailEnd type="none" w="sm" len="sm"/>
                    </a:lnR>
                    <a:lnT w="9525" cap="flat" cmpd="sng">
                      <a:solidFill>
                        <a:srgbClr val="D5A6BD"/>
                      </a:solidFill>
                      <a:prstDash val="solid"/>
                      <a:round/>
                      <a:headEnd type="none" w="sm" len="sm"/>
                      <a:tailEnd type="none" w="sm" len="sm"/>
                    </a:lnT>
                    <a:lnB w="9525" cap="flat" cmpd="sng">
                      <a:solidFill>
                        <a:srgbClr val="D5A6BD"/>
                      </a:solidFill>
                      <a:prstDash val="solid"/>
                      <a:round/>
                      <a:headEnd type="none" w="sm" len="sm"/>
                      <a:tailEnd type="none" w="sm" len="sm"/>
                    </a:lnB>
                    <a:solidFill>
                      <a:srgbClr val="D5A6BD"/>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61"/>
        <p:cNvGrpSpPr/>
        <p:nvPr/>
      </p:nvGrpSpPr>
      <p:grpSpPr>
        <a:xfrm>
          <a:off x="0" y="0"/>
          <a:ext cx="0" cy="0"/>
          <a:chOff x="0" y="0"/>
          <a:chExt cx="0" cy="0"/>
        </a:xfrm>
      </p:grpSpPr>
      <p:sp>
        <p:nvSpPr>
          <p:cNvPr id="2662" name="Google Shape;2662;g72675ba77d_295_7"/>
          <p:cNvSpPr txBox="1">
            <a:spLocks noGrp="1"/>
          </p:cNvSpPr>
          <p:nvPr>
            <p:ph type="title"/>
          </p:nvPr>
        </p:nvSpPr>
        <p:spPr>
          <a:xfrm>
            <a:off x="498474" y="343569"/>
            <a:ext cx="7556400" cy="1116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a:t>Project Contributors, Continued</a:t>
            </a:r>
            <a:endParaRPr/>
          </a:p>
        </p:txBody>
      </p:sp>
      <p:graphicFrame>
        <p:nvGraphicFramePr>
          <p:cNvPr id="2663" name="Google Shape;2663;g72675ba77d_295_7"/>
          <p:cNvGraphicFramePr/>
          <p:nvPr/>
        </p:nvGraphicFramePr>
        <p:xfrm>
          <a:off x="498475" y="1154775"/>
          <a:ext cx="7239000" cy="2773470"/>
        </p:xfrm>
        <a:graphic>
          <a:graphicData uri="http://schemas.openxmlformats.org/drawingml/2006/table">
            <a:tbl>
              <a:tblPr>
                <a:noFill/>
                <a:tableStyleId>{CBF214AD-BB0D-42A3-8889-67BAC7B379A8}</a:tableStyleId>
              </a:tblPr>
              <a:tblGrid>
                <a:gridCol w="7239000">
                  <a:extLst>
                    <a:ext uri="{9D8B030D-6E8A-4147-A177-3AD203B41FA5}">
                      <a16:colId xmlns:a16="http://schemas.microsoft.com/office/drawing/2014/main" val="20000"/>
                    </a:ext>
                  </a:extLst>
                </a:gridCol>
              </a:tblGrid>
              <a:tr h="38100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solidFill>
                            <a:srgbClr val="FFFFFF"/>
                          </a:solidFill>
                        </a:rPr>
                        <a:t>Final Editors </a:t>
                      </a:r>
                      <a:endParaRPr sz="1400" b="1" u="none" strike="noStrike" cap="none">
                        <a:solidFill>
                          <a:srgbClr val="FFFFFF"/>
                        </a:solidFill>
                      </a:endParaRPr>
                    </a:p>
                  </a:txBody>
                  <a:tcPr marL="91425" marR="91425" marT="91425" marB="91425">
                    <a:lnL w="9525" cap="flat" cmpd="sng">
                      <a:solidFill>
                        <a:srgbClr val="741B47"/>
                      </a:solidFill>
                      <a:prstDash val="solid"/>
                      <a:round/>
                      <a:headEnd type="none" w="sm" len="sm"/>
                      <a:tailEnd type="none" w="sm" len="sm"/>
                    </a:lnL>
                    <a:lnR w="9525" cap="flat" cmpd="sng">
                      <a:solidFill>
                        <a:srgbClr val="741B47"/>
                      </a:solidFill>
                      <a:prstDash val="solid"/>
                      <a:round/>
                      <a:headEnd type="none" w="sm" len="sm"/>
                      <a:tailEnd type="none" w="sm" len="sm"/>
                    </a:lnR>
                    <a:lnT w="9525" cap="flat" cmpd="sng">
                      <a:solidFill>
                        <a:srgbClr val="741B47"/>
                      </a:solidFill>
                      <a:prstDash val="solid"/>
                      <a:round/>
                      <a:headEnd type="none" w="sm" len="sm"/>
                      <a:tailEnd type="none" w="sm" len="sm"/>
                    </a:lnT>
                    <a:lnB w="9525" cap="flat" cmpd="sng">
                      <a:solidFill>
                        <a:srgbClr val="D5A6BD"/>
                      </a:solidFill>
                      <a:prstDash val="solid"/>
                      <a:round/>
                      <a:headEnd type="none" w="sm" len="sm"/>
                      <a:tailEnd type="none" w="sm" len="sm"/>
                    </a:lnB>
                    <a:solidFill>
                      <a:srgbClr val="741B47"/>
                    </a:solidFill>
                  </a:tcPr>
                </a:tc>
                <a:extLst>
                  <a:ext uri="{0D108BD9-81ED-4DB2-BD59-A6C34878D82A}">
                    <a16:rowId xmlns:a16="http://schemas.microsoft.com/office/drawing/2014/main" val="10000"/>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Paul Cohen </a:t>
                      </a:r>
                      <a:r>
                        <a:rPr lang="en-US" sz="1400" b="1" u="none" strike="noStrike" cap="none" baseline="30000"/>
                        <a:t>*^</a:t>
                      </a:r>
                      <a:r>
                        <a:rPr lang="en-US" sz="1400" b="1" u="none" strike="noStrike" cap="none" baseline="-25000"/>
                        <a:t>,</a:t>
                      </a:r>
                      <a:r>
                        <a:rPr lang="en-US" sz="1400" b="1" u="none" strike="noStrike" cap="none"/>
                        <a:t>MA</a:t>
                      </a:r>
                      <a:endParaRPr sz="1400" b="1" u="none" strike="noStrike" cap="none"/>
                    </a:p>
                  </a:txBody>
                  <a:tcPr marL="91425" marR="91425" marT="91425" marB="91425">
                    <a:lnL w="9525" cap="flat" cmpd="sng">
                      <a:solidFill>
                        <a:srgbClr val="D5A6BD"/>
                      </a:solidFill>
                      <a:prstDash val="solid"/>
                      <a:round/>
                      <a:headEnd type="none" w="sm" len="sm"/>
                      <a:tailEnd type="none" w="sm" len="sm"/>
                    </a:lnL>
                    <a:lnR w="9525" cap="flat" cmpd="sng">
                      <a:solidFill>
                        <a:srgbClr val="D5A6BD"/>
                      </a:solidFill>
                      <a:prstDash val="solid"/>
                      <a:round/>
                      <a:headEnd type="none" w="sm" len="sm"/>
                      <a:tailEnd type="none" w="sm" len="sm"/>
                    </a:lnR>
                    <a:lnT w="9525" cap="flat" cmpd="sng">
                      <a:solidFill>
                        <a:srgbClr val="D5A6BD"/>
                      </a:solidFill>
                      <a:prstDash val="solid"/>
                      <a:round/>
                      <a:headEnd type="none" w="sm" len="sm"/>
                      <a:tailEnd type="none" w="sm" len="sm"/>
                    </a:lnT>
                    <a:lnB w="9525" cap="flat" cmpd="sng">
                      <a:solidFill>
                        <a:srgbClr val="D5A6BD"/>
                      </a:solidFill>
                      <a:prstDash val="solid"/>
                      <a:round/>
                      <a:headEnd type="none" w="sm" len="sm"/>
                      <a:tailEnd type="none" w="sm" len="sm"/>
                    </a:lnB>
                    <a:solidFill>
                      <a:srgbClr val="D5A6BD"/>
                    </a:solidFill>
                  </a:tcPr>
                </a:tc>
                <a:extLst>
                  <a:ext uri="{0D108BD9-81ED-4DB2-BD59-A6C34878D82A}">
                    <a16:rowId xmlns:a16="http://schemas.microsoft.com/office/drawing/2014/main" val="10001"/>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highlight>
                            <a:srgbClr val="D5A6BD"/>
                          </a:highlight>
                        </a:rPr>
                        <a:t>Russ Maurer, PhD</a:t>
                      </a:r>
                      <a:endParaRPr sz="1400" b="1" u="none" strike="noStrike" cap="none">
                        <a:highlight>
                          <a:srgbClr val="D5A6BD"/>
                        </a:highlight>
                      </a:endParaRPr>
                    </a:p>
                  </a:txBody>
                  <a:tcPr marL="91425" marR="91425" marT="91425" marB="91425">
                    <a:lnT w="9525" cap="flat" cmpd="sng">
                      <a:solidFill>
                        <a:srgbClr val="D5A6BD"/>
                      </a:solidFill>
                      <a:prstDash val="solid"/>
                      <a:round/>
                      <a:headEnd type="none" w="sm" len="sm"/>
                      <a:tailEnd type="none" w="sm" len="sm"/>
                    </a:lnT>
                    <a:solidFill>
                      <a:srgbClr val="EAD1DC"/>
                    </a:solidFill>
                  </a:tcPr>
                </a:tc>
                <a:extLst>
                  <a:ext uri="{0D108BD9-81ED-4DB2-BD59-A6C34878D82A}">
                    <a16:rowId xmlns:a16="http://schemas.microsoft.com/office/drawing/2014/main" val="10002"/>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Bridget Adkins</a:t>
                      </a:r>
                      <a:r>
                        <a:rPr lang="en-US" sz="1400" b="1" u="none" strike="noStrike" cap="none" baseline="30000"/>
                        <a:t>*</a:t>
                      </a:r>
                      <a:r>
                        <a:rPr lang="en-US" sz="1400" b="1" u="none" strike="noStrike" cap="none"/>
                        <a:t>, MEd</a:t>
                      </a:r>
                      <a:endParaRPr sz="1400" b="1" u="none" strike="noStrike" cap="none"/>
                    </a:p>
                  </a:txBody>
                  <a:tcPr marL="91425" marR="91425" marT="91425" marB="91425">
                    <a:solidFill>
                      <a:srgbClr val="D5A6BD"/>
                    </a:solidFill>
                  </a:tcPr>
                </a:tc>
                <a:extLst>
                  <a:ext uri="{0D108BD9-81ED-4DB2-BD59-A6C34878D82A}">
                    <a16:rowId xmlns:a16="http://schemas.microsoft.com/office/drawing/2014/main" val="10003"/>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Russ Kohnken</a:t>
                      </a:r>
                      <a:r>
                        <a:rPr lang="en-US" sz="1400" b="1" u="none" strike="noStrike" cap="none" baseline="30000"/>
                        <a:t>* </a:t>
                      </a:r>
                      <a:r>
                        <a:rPr lang="en-US" sz="1400" b="1" u="none" strike="noStrike" cap="none"/>
                        <a:t>, PhD</a:t>
                      </a:r>
                      <a:endParaRPr sz="1400" b="1" u="none" strike="noStrike" cap="none"/>
                    </a:p>
                  </a:txBody>
                  <a:tcPr marL="91425" marR="91425" marT="91425" marB="91425">
                    <a:lnB w="9525" cap="flat" cmpd="sng">
                      <a:solidFill>
                        <a:srgbClr val="D5A6BD"/>
                      </a:solidFill>
                      <a:prstDash val="solid"/>
                      <a:round/>
                      <a:headEnd type="none" w="sm" len="sm"/>
                      <a:tailEnd type="none" w="sm" len="sm"/>
                    </a:lnB>
                    <a:solidFill>
                      <a:srgbClr val="EAD1DC"/>
                    </a:solidFill>
                  </a:tcPr>
                </a:tc>
                <a:extLst>
                  <a:ext uri="{0D108BD9-81ED-4DB2-BD59-A6C34878D82A}">
                    <a16:rowId xmlns:a16="http://schemas.microsoft.com/office/drawing/2014/main" val="10004"/>
                  </a:ext>
                </a:extLst>
              </a:tr>
              <a:tr h="381000">
                <a:tc>
                  <a:txBody>
                    <a:bodyPr/>
                    <a:lstStyle/>
                    <a:p>
                      <a:pPr marL="0" marR="0" lvl="0" indent="0" algn="l" rtl="0">
                        <a:lnSpc>
                          <a:spcPct val="100000"/>
                        </a:lnSpc>
                        <a:spcBef>
                          <a:spcPts val="0"/>
                        </a:spcBef>
                        <a:spcAft>
                          <a:spcPts val="0"/>
                        </a:spcAft>
                        <a:buClr>
                          <a:schemeClr val="dk1"/>
                        </a:buClr>
                        <a:buSzPts val="1100"/>
                        <a:buFont typeface="Arial"/>
                        <a:buNone/>
                      </a:pPr>
                      <a:r>
                        <a:rPr lang="en-US" sz="1400" b="1" u="none" strike="noStrike" cap="none">
                          <a:solidFill>
                            <a:schemeClr val="dk1"/>
                          </a:solidFill>
                        </a:rPr>
                        <a:t>Matt Kennedy</a:t>
                      </a:r>
                      <a:r>
                        <a:rPr lang="en-US" sz="1400" b="1" u="none" strike="noStrike" cap="none" baseline="30000">
                          <a:solidFill>
                            <a:schemeClr val="dk1"/>
                          </a:solidFill>
                        </a:rPr>
                        <a:t>* </a:t>
                      </a:r>
                      <a:r>
                        <a:rPr lang="en-US" sz="1400" b="1" u="none" strike="noStrike" cap="none">
                          <a:solidFill>
                            <a:schemeClr val="dk1"/>
                          </a:solidFill>
                        </a:rPr>
                        <a:t>, PhD</a:t>
                      </a:r>
                      <a:endParaRPr sz="1400" b="1" u="none" strike="noStrike" cap="none"/>
                    </a:p>
                  </a:txBody>
                  <a:tcPr marL="91425" marR="91425" marT="91425" marB="91425">
                    <a:lnL w="9525" cap="flat" cmpd="sng">
                      <a:solidFill>
                        <a:srgbClr val="D5A6BD"/>
                      </a:solidFill>
                      <a:prstDash val="solid"/>
                      <a:round/>
                      <a:headEnd type="none" w="sm" len="sm"/>
                      <a:tailEnd type="none" w="sm" len="sm"/>
                    </a:lnL>
                    <a:lnR w="9525" cap="flat" cmpd="sng">
                      <a:solidFill>
                        <a:srgbClr val="D5A6BD"/>
                      </a:solidFill>
                      <a:prstDash val="solid"/>
                      <a:round/>
                      <a:headEnd type="none" w="sm" len="sm"/>
                      <a:tailEnd type="none" w="sm" len="sm"/>
                    </a:lnR>
                    <a:lnT w="9525" cap="flat" cmpd="sng">
                      <a:solidFill>
                        <a:srgbClr val="D5A6BD"/>
                      </a:solidFill>
                      <a:prstDash val="solid"/>
                      <a:round/>
                      <a:headEnd type="none" w="sm" len="sm"/>
                      <a:tailEnd type="none" w="sm" len="sm"/>
                    </a:lnT>
                    <a:lnB w="9525" cap="flat" cmpd="sng">
                      <a:solidFill>
                        <a:srgbClr val="D5A6BD"/>
                      </a:solidFill>
                      <a:prstDash val="solid"/>
                      <a:round/>
                      <a:headEnd type="none" w="sm" len="sm"/>
                      <a:tailEnd type="none" w="sm" len="sm"/>
                    </a:lnB>
                    <a:solidFill>
                      <a:srgbClr val="D5A6BD"/>
                    </a:solidFill>
                  </a:tcPr>
                </a:tc>
                <a:extLst>
                  <a:ext uri="{0D108BD9-81ED-4DB2-BD59-A6C34878D82A}">
                    <a16:rowId xmlns:a16="http://schemas.microsoft.com/office/drawing/2014/main" val="10005"/>
                  </a:ext>
                </a:extLst>
              </a:tr>
              <a:tr h="381000">
                <a:tc>
                  <a:txBody>
                    <a:bodyPr/>
                    <a:lstStyle/>
                    <a:p>
                      <a:pPr marL="0" marR="0" lvl="0" indent="0" algn="l" rtl="0">
                        <a:lnSpc>
                          <a:spcPct val="100000"/>
                        </a:lnSpc>
                        <a:spcBef>
                          <a:spcPts val="0"/>
                        </a:spcBef>
                        <a:spcAft>
                          <a:spcPts val="0"/>
                        </a:spcAft>
                        <a:buClr>
                          <a:schemeClr val="dk1"/>
                        </a:buClr>
                        <a:buSzPts val="1100"/>
                        <a:buFont typeface="Arial"/>
                        <a:buNone/>
                      </a:pPr>
                      <a:r>
                        <a:rPr lang="en-US" sz="1400" b="1" u="none" strike="noStrike" cap="none">
                          <a:solidFill>
                            <a:schemeClr val="dk1"/>
                          </a:solidFill>
                        </a:rPr>
                        <a:t>Dena Leggett</a:t>
                      </a:r>
                      <a:r>
                        <a:rPr lang="en-US" sz="1400" b="1" u="none" strike="noStrike" cap="none" baseline="30000">
                          <a:solidFill>
                            <a:schemeClr val="dk1"/>
                          </a:solidFill>
                        </a:rPr>
                        <a:t>* </a:t>
                      </a:r>
                      <a:r>
                        <a:rPr lang="en-US" sz="1400" b="1" u="none" strike="noStrike" cap="none">
                          <a:solidFill>
                            <a:schemeClr val="dk1"/>
                          </a:solidFill>
                        </a:rPr>
                        <a:t>, PhD</a:t>
                      </a:r>
                      <a:endParaRPr sz="1400" b="1" u="none" strike="noStrike" cap="none"/>
                    </a:p>
                  </a:txBody>
                  <a:tcPr marL="91425" marR="91425" marT="91425" marB="91425">
                    <a:lnT w="9525" cap="flat" cmpd="sng">
                      <a:solidFill>
                        <a:srgbClr val="D5A6BD"/>
                      </a:solidFill>
                      <a:prstDash val="solid"/>
                      <a:round/>
                      <a:headEnd type="none" w="sm" len="sm"/>
                      <a:tailEnd type="none" w="sm" len="sm"/>
                    </a:lnT>
                    <a:solidFill>
                      <a:srgbClr val="EAD1DC"/>
                    </a:solidFill>
                  </a:tcPr>
                </a:tc>
                <a:extLst>
                  <a:ext uri="{0D108BD9-81ED-4DB2-BD59-A6C34878D82A}">
                    <a16:rowId xmlns:a16="http://schemas.microsoft.com/office/drawing/2014/main" val="10006"/>
                  </a:ext>
                </a:extLst>
              </a:tr>
            </a:tbl>
          </a:graphicData>
        </a:graphic>
      </p:graphicFrame>
      <p:graphicFrame>
        <p:nvGraphicFramePr>
          <p:cNvPr id="2664" name="Google Shape;2664;g72675ba77d_295_7"/>
          <p:cNvGraphicFramePr/>
          <p:nvPr/>
        </p:nvGraphicFramePr>
        <p:xfrm>
          <a:off x="580975" y="4231000"/>
          <a:ext cx="7239000" cy="1645860"/>
        </p:xfrm>
        <a:graphic>
          <a:graphicData uri="http://schemas.openxmlformats.org/drawingml/2006/table">
            <a:tbl>
              <a:tblPr>
                <a:noFill/>
                <a:tableStyleId>{CBF214AD-BB0D-42A3-8889-67BAC7B379A8}</a:tableStyleId>
              </a:tblPr>
              <a:tblGrid>
                <a:gridCol w="7239000">
                  <a:extLst>
                    <a:ext uri="{9D8B030D-6E8A-4147-A177-3AD203B41FA5}">
                      <a16:colId xmlns:a16="http://schemas.microsoft.com/office/drawing/2014/main" val="20000"/>
                    </a:ext>
                  </a:extLst>
                </a:gridCol>
              </a:tblGrid>
              <a:tr h="38100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solidFill>
                            <a:srgbClr val="FFFFFF"/>
                          </a:solidFill>
                        </a:rPr>
                        <a:t>Project Coordinator </a:t>
                      </a:r>
                      <a:endParaRPr sz="1400" b="1" u="none" strike="noStrike" cap="none">
                        <a:solidFill>
                          <a:srgbClr val="FFFFFF"/>
                        </a:solidFill>
                      </a:endParaRPr>
                    </a:p>
                  </a:txBody>
                  <a:tcPr marL="91425" marR="91425" marT="91425" marB="91425">
                    <a:lnL w="9525" cap="flat" cmpd="sng">
                      <a:solidFill>
                        <a:srgbClr val="741B47"/>
                      </a:solidFill>
                      <a:prstDash val="solid"/>
                      <a:round/>
                      <a:headEnd type="none" w="sm" len="sm"/>
                      <a:tailEnd type="none" w="sm" len="sm"/>
                    </a:lnL>
                    <a:lnR w="9525" cap="flat" cmpd="sng">
                      <a:solidFill>
                        <a:srgbClr val="741B47"/>
                      </a:solidFill>
                      <a:prstDash val="solid"/>
                      <a:round/>
                      <a:headEnd type="none" w="sm" len="sm"/>
                      <a:tailEnd type="none" w="sm" len="sm"/>
                    </a:lnR>
                    <a:lnT w="9525" cap="flat" cmpd="sng">
                      <a:solidFill>
                        <a:srgbClr val="741B47"/>
                      </a:solidFill>
                      <a:prstDash val="solid"/>
                      <a:round/>
                      <a:headEnd type="none" w="sm" len="sm"/>
                      <a:tailEnd type="none" w="sm" len="sm"/>
                    </a:lnT>
                    <a:lnB w="9525" cap="flat" cmpd="sng">
                      <a:solidFill>
                        <a:srgbClr val="D5A6BD"/>
                      </a:solidFill>
                      <a:prstDash val="solid"/>
                      <a:round/>
                      <a:headEnd type="none" w="sm" len="sm"/>
                      <a:tailEnd type="none" w="sm" len="sm"/>
                    </a:lnB>
                    <a:solidFill>
                      <a:srgbClr val="741B47"/>
                    </a:solidFill>
                  </a:tcPr>
                </a:tc>
                <a:extLst>
                  <a:ext uri="{0D108BD9-81ED-4DB2-BD59-A6C34878D82A}">
                    <a16:rowId xmlns:a16="http://schemas.microsoft.com/office/drawing/2014/main" val="10000"/>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Brandie Freeman, EdS</a:t>
                      </a:r>
                      <a:endParaRPr sz="1400" b="1" u="none" strike="noStrike" cap="none"/>
                    </a:p>
                    <a:p>
                      <a:pPr marL="0" marR="0" lvl="0" indent="0" algn="l" rtl="0">
                        <a:lnSpc>
                          <a:spcPct val="100000"/>
                        </a:lnSpc>
                        <a:spcBef>
                          <a:spcPts val="0"/>
                        </a:spcBef>
                        <a:spcAft>
                          <a:spcPts val="0"/>
                        </a:spcAft>
                        <a:buClr>
                          <a:srgbClr val="000000"/>
                        </a:buClr>
                        <a:buSzPts val="1400"/>
                        <a:buFont typeface="Arial"/>
                        <a:buNone/>
                      </a:pPr>
                      <a:endParaRPr sz="1400" b="1" u="none" strike="noStrike" cap="none"/>
                    </a:p>
                    <a:p>
                      <a:pPr marL="0" marR="0" lvl="0" indent="0" algn="l" rtl="0">
                        <a:lnSpc>
                          <a:spcPct val="100000"/>
                        </a:lnSpc>
                        <a:spcBef>
                          <a:spcPts val="0"/>
                        </a:spcBef>
                        <a:spcAft>
                          <a:spcPts val="0"/>
                        </a:spcAft>
                        <a:buClr>
                          <a:srgbClr val="000000"/>
                        </a:buClr>
                        <a:buSzPts val="1400"/>
                        <a:buFont typeface="Arial"/>
                        <a:buNone/>
                      </a:pPr>
                      <a:endParaRPr sz="1400" b="1" u="none" strike="noStrike" cap="none"/>
                    </a:p>
                    <a:p>
                      <a:pPr marL="0" marR="0" lvl="0" indent="0" algn="l" rtl="0">
                        <a:lnSpc>
                          <a:spcPct val="100000"/>
                        </a:lnSpc>
                        <a:spcBef>
                          <a:spcPts val="0"/>
                        </a:spcBef>
                        <a:spcAft>
                          <a:spcPts val="0"/>
                        </a:spcAft>
                        <a:buClr>
                          <a:srgbClr val="000000"/>
                        </a:buClr>
                        <a:buSzPts val="1400"/>
                        <a:buFont typeface="Arial"/>
                        <a:buNone/>
                      </a:pPr>
                      <a:r>
                        <a:rPr lang="en-US" sz="1400" b="1" u="none" strike="noStrike" cap="none"/>
                        <a:t>Questions or Comments? </a:t>
                      </a:r>
                      <a:endParaRPr sz="1400" b="1" u="none" strike="noStrike" cap="none"/>
                    </a:p>
                    <a:p>
                      <a:pPr marL="0" marR="0" lvl="0" indent="0" algn="l" rtl="0">
                        <a:lnSpc>
                          <a:spcPct val="100000"/>
                        </a:lnSpc>
                        <a:spcBef>
                          <a:spcPts val="0"/>
                        </a:spcBef>
                        <a:spcAft>
                          <a:spcPts val="0"/>
                        </a:spcAft>
                        <a:buClr>
                          <a:srgbClr val="000000"/>
                        </a:buClr>
                        <a:buSzPts val="1400"/>
                        <a:buFont typeface="Arial"/>
                        <a:buNone/>
                      </a:pPr>
                      <a:r>
                        <a:rPr lang="en-US" sz="1400" b="1" u="none" strike="noStrike" cap="none"/>
                        <a:t>Contact </a:t>
                      </a:r>
                      <a:r>
                        <a:rPr lang="en-US" sz="1400" b="1" u="none" strike="noStrike" cap="none">
                          <a:solidFill>
                            <a:srgbClr val="FF00FF"/>
                          </a:solidFill>
                        </a:rPr>
                        <a:t>Brandie.Freeman@Bartowk.12.ga.us</a:t>
                      </a:r>
                      <a:endParaRPr sz="1400" b="1" u="none" strike="noStrike" cap="none">
                        <a:solidFill>
                          <a:srgbClr val="FF00FF"/>
                        </a:solidFill>
                      </a:endParaRPr>
                    </a:p>
                  </a:txBody>
                  <a:tcPr marL="91425" marR="91425" marT="91425" marB="91425">
                    <a:lnL w="9525" cap="flat" cmpd="sng">
                      <a:solidFill>
                        <a:srgbClr val="D5A6BD"/>
                      </a:solidFill>
                      <a:prstDash val="solid"/>
                      <a:round/>
                      <a:headEnd type="none" w="sm" len="sm"/>
                      <a:tailEnd type="none" w="sm" len="sm"/>
                    </a:lnL>
                    <a:lnR w="9525" cap="flat" cmpd="sng">
                      <a:solidFill>
                        <a:srgbClr val="D5A6BD"/>
                      </a:solidFill>
                      <a:prstDash val="solid"/>
                      <a:round/>
                      <a:headEnd type="none" w="sm" len="sm"/>
                      <a:tailEnd type="none" w="sm" len="sm"/>
                    </a:lnR>
                    <a:lnT w="9525" cap="flat" cmpd="sng">
                      <a:solidFill>
                        <a:srgbClr val="D5A6BD"/>
                      </a:solidFill>
                      <a:prstDash val="solid"/>
                      <a:round/>
                      <a:headEnd type="none" w="sm" len="sm"/>
                      <a:tailEnd type="none" w="sm" len="sm"/>
                    </a:lnT>
                    <a:lnB w="9525" cap="flat" cmpd="sng">
                      <a:solidFill>
                        <a:srgbClr val="D5A6BD"/>
                      </a:solidFill>
                      <a:prstDash val="solid"/>
                      <a:round/>
                      <a:headEnd type="none" w="sm" len="sm"/>
                      <a:tailEnd type="none" w="sm" len="sm"/>
                    </a:lnB>
                    <a:solidFill>
                      <a:srgbClr val="D5A6BD"/>
                    </a:solidFill>
                  </a:tcPr>
                </a:tc>
                <a:extLst>
                  <a:ext uri="{0D108BD9-81ED-4DB2-BD59-A6C34878D82A}">
                    <a16:rowId xmlns:a16="http://schemas.microsoft.com/office/drawing/2014/main" val="10001"/>
                  </a:ext>
                </a:extLst>
              </a:tr>
            </a:tbl>
          </a:graphicData>
        </a:graphic>
      </p:graphicFrame>
      <p:sp>
        <p:nvSpPr>
          <p:cNvPr id="2665" name="Google Shape;2665;g72675ba77d_295_7"/>
          <p:cNvSpPr txBox="1"/>
          <p:nvPr/>
        </p:nvSpPr>
        <p:spPr>
          <a:xfrm>
            <a:off x="637300" y="6158350"/>
            <a:ext cx="5062500" cy="336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baseline="30000">
                <a:solidFill>
                  <a:srgbClr val="000000"/>
                </a:solidFill>
                <a:latin typeface="Rockwell"/>
                <a:ea typeface="Rockwell"/>
                <a:cs typeface="Rockwell"/>
                <a:sym typeface="Rockwell"/>
              </a:rPr>
              <a:t>*</a:t>
            </a:r>
            <a:r>
              <a:rPr lang="en-US" sz="1400" b="0" i="0" u="none" strike="noStrike" cap="none">
                <a:solidFill>
                  <a:srgbClr val="000000"/>
                </a:solidFill>
                <a:latin typeface="Rockwell"/>
                <a:ea typeface="Rockwell"/>
                <a:cs typeface="Rockwell"/>
                <a:sym typeface="Rockwell"/>
              </a:rPr>
              <a:t>AP Reader, </a:t>
            </a:r>
            <a:r>
              <a:rPr lang="en-US" sz="1400" b="0" i="0" u="none" strike="noStrike" cap="none" baseline="30000">
                <a:solidFill>
                  <a:srgbClr val="000000"/>
                </a:solidFill>
                <a:latin typeface="Rockwell"/>
                <a:ea typeface="Rockwell"/>
                <a:cs typeface="Rockwell"/>
                <a:sym typeface="Rockwell"/>
              </a:rPr>
              <a:t>^</a:t>
            </a:r>
            <a:r>
              <a:rPr lang="en-US" sz="1400" b="0" i="0" u="none" strike="noStrike" cap="none">
                <a:solidFill>
                  <a:srgbClr val="000000"/>
                </a:solidFill>
                <a:latin typeface="Rockwell"/>
                <a:ea typeface="Rockwell"/>
                <a:cs typeface="Rockwell"/>
                <a:sym typeface="Rockwell"/>
              </a:rPr>
              <a:t> Table Leader, </a:t>
            </a:r>
            <a:r>
              <a:rPr lang="en-US" sz="1400" b="0" i="0" u="none" strike="noStrike" cap="none" baseline="30000">
                <a:solidFill>
                  <a:srgbClr val="000000"/>
                </a:solidFill>
                <a:latin typeface="Rockwell"/>
                <a:ea typeface="Rockwell"/>
                <a:cs typeface="Rockwell"/>
                <a:sym typeface="Rockwell"/>
              </a:rPr>
              <a:t>*</a:t>
            </a:r>
            <a:r>
              <a:rPr lang="en-US" sz="1400" b="0" i="0" u="none" strike="noStrike" cap="none">
                <a:solidFill>
                  <a:srgbClr val="000000"/>
                </a:solidFill>
                <a:latin typeface="Rockwell"/>
                <a:ea typeface="Rockwell"/>
                <a:cs typeface="Rockwell"/>
                <a:sym typeface="Rockwell"/>
              </a:rPr>
              <a:t> Question Writer </a:t>
            </a:r>
            <a:endParaRPr sz="1400" b="0" i="0" u="none" strike="noStrike" cap="none">
              <a:solidFill>
                <a:srgbClr val="000000"/>
              </a:solidFill>
              <a:latin typeface="Rockwell"/>
              <a:ea typeface="Rockwell"/>
              <a:cs typeface="Rockwell"/>
              <a:sym typeface="Rockwe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53"/>
        <p:cNvGrpSpPr/>
        <p:nvPr/>
      </p:nvGrpSpPr>
      <p:grpSpPr>
        <a:xfrm>
          <a:off x="0" y="0"/>
          <a:ext cx="0" cy="0"/>
          <a:chOff x="0" y="0"/>
          <a:chExt cx="0" cy="0"/>
        </a:xfrm>
      </p:grpSpPr>
      <p:sp>
        <p:nvSpPr>
          <p:cNvPr id="2554" name="Google Shape;2554;p15"/>
          <p:cNvSpPr txBox="1">
            <a:spLocks noGrp="1"/>
          </p:cNvSpPr>
          <p:nvPr>
            <p:ph type="title"/>
          </p:nvPr>
        </p:nvSpPr>
        <p:spPr>
          <a:xfrm>
            <a:off x="310417" y="190460"/>
            <a:ext cx="6681170" cy="481736"/>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SzPct val="111111"/>
              <a:buNone/>
            </a:pPr>
            <a:r>
              <a:rPr lang="en-US" dirty="0"/>
              <a:t>For All Questions</a:t>
            </a:r>
            <a:endParaRPr dirty="0"/>
          </a:p>
        </p:txBody>
      </p:sp>
      <p:graphicFrame>
        <p:nvGraphicFramePr>
          <p:cNvPr id="2555" name="Google Shape;2555;p15"/>
          <p:cNvGraphicFramePr/>
          <p:nvPr>
            <p:extLst>
              <p:ext uri="{D42A27DB-BD31-4B8C-83A1-F6EECF244321}">
                <p14:modId xmlns:p14="http://schemas.microsoft.com/office/powerpoint/2010/main" val="1314319865"/>
              </p:ext>
            </p:extLst>
          </p:nvPr>
        </p:nvGraphicFramePr>
        <p:xfrm>
          <a:off x="310417" y="668195"/>
          <a:ext cx="8395850" cy="5176730"/>
        </p:xfrm>
        <a:graphic>
          <a:graphicData uri="http://schemas.openxmlformats.org/drawingml/2006/table">
            <a:tbl>
              <a:tblPr firstRow="1" firstCol="1" bandRow="1">
                <a:noFill/>
                <a:tableStyleId>{76E967D2-73EF-4B4E-AA14-45292BF0A093}</a:tableStyleId>
              </a:tblPr>
              <a:tblGrid>
                <a:gridCol w="3099350">
                  <a:extLst>
                    <a:ext uri="{9D8B030D-6E8A-4147-A177-3AD203B41FA5}">
                      <a16:colId xmlns:a16="http://schemas.microsoft.com/office/drawing/2014/main" val="20000"/>
                    </a:ext>
                  </a:extLst>
                </a:gridCol>
                <a:gridCol w="2465575">
                  <a:extLst>
                    <a:ext uri="{9D8B030D-6E8A-4147-A177-3AD203B41FA5}">
                      <a16:colId xmlns:a16="http://schemas.microsoft.com/office/drawing/2014/main" val="20001"/>
                    </a:ext>
                  </a:extLst>
                </a:gridCol>
                <a:gridCol w="2830925">
                  <a:extLst>
                    <a:ext uri="{9D8B030D-6E8A-4147-A177-3AD203B41FA5}">
                      <a16:colId xmlns:a16="http://schemas.microsoft.com/office/drawing/2014/main" val="20002"/>
                    </a:ext>
                  </a:extLst>
                </a:gridCol>
              </a:tblGrid>
              <a:tr h="448225">
                <a:tc>
                  <a:txBody>
                    <a:bodyPr/>
                    <a:lstStyle/>
                    <a:p>
                      <a:pPr marL="0" marR="0" lvl="0" indent="0" algn="l" rtl="0">
                        <a:lnSpc>
                          <a:spcPct val="107000"/>
                        </a:lnSpc>
                        <a:spcBef>
                          <a:spcPts val="0"/>
                        </a:spcBef>
                        <a:spcAft>
                          <a:spcPts val="0"/>
                        </a:spcAft>
                        <a:buNone/>
                      </a:pPr>
                      <a:r>
                        <a:rPr lang="en-US" sz="1800" b="1" u="none" strike="noStrike" cap="none" dirty="0"/>
                        <a:t>Write This…</a:t>
                      </a:r>
                      <a:endParaRPr sz="1800" b="1" u="none" strike="noStrike" cap="none" dirty="0">
                        <a:solidFill>
                          <a:srgbClr val="2E74B5"/>
                        </a:solidFill>
                        <a:latin typeface="Calibri"/>
                        <a:ea typeface="Calibri"/>
                        <a:cs typeface="Calibri"/>
                        <a:sym typeface="Calibri"/>
                      </a:endParaRPr>
                    </a:p>
                  </a:txBody>
                  <a:tcPr marL="25675" marR="25675" marT="0" marB="0"/>
                </a:tc>
                <a:tc>
                  <a:txBody>
                    <a:bodyPr/>
                    <a:lstStyle/>
                    <a:p>
                      <a:pPr marL="0" marR="0" lvl="0" indent="0" algn="l" rtl="0">
                        <a:lnSpc>
                          <a:spcPct val="107000"/>
                        </a:lnSpc>
                        <a:spcBef>
                          <a:spcPts val="0"/>
                        </a:spcBef>
                        <a:spcAft>
                          <a:spcPts val="0"/>
                        </a:spcAft>
                        <a:buNone/>
                      </a:pPr>
                      <a:r>
                        <a:rPr lang="en-US" sz="1800" u="none" strike="noStrike" cap="none"/>
                        <a:t>…Not That!</a:t>
                      </a:r>
                      <a:endParaRPr sz="1800" b="1" u="none" strike="noStrike" cap="none">
                        <a:solidFill>
                          <a:srgbClr val="2E74B5"/>
                        </a:solidFill>
                        <a:latin typeface="Calibri"/>
                        <a:ea typeface="Calibri"/>
                        <a:cs typeface="Calibri"/>
                        <a:sym typeface="Calibri"/>
                      </a:endParaRPr>
                    </a:p>
                  </a:txBody>
                  <a:tcPr marL="25675" marR="25675" marT="0" marB="0"/>
                </a:tc>
                <a:tc>
                  <a:txBody>
                    <a:bodyPr/>
                    <a:lstStyle/>
                    <a:p>
                      <a:pPr marL="0" marR="0" lvl="0" indent="0" algn="l" rtl="0">
                        <a:lnSpc>
                          <a:spcPct val="107000"/>
                        </a:lnSpc>
                        <a:spcBef>
                          <a:spcPts val="0"/>
                        </a:spcBef>
                        <a:spcAft>
                          <a:spcPts val="0"/>
                        </a:spcAft>
                        <a:buNone/>
                      </a:pPr>
                      <a:r>
                        <a:rPr lang="en-US" sz="1800" u="none" strike="noStrike" cap="none"/>
                        <a:t>Rationale</a:t>
                      </a:r>
                      <a:endParaRPr sz="1800" b="1" u="none" strike="noStrike" cap="none">
                        <a:solidFill>
                          <a:srgbClr val="2E74B5"/>
                        </a:solidFill>
                        <a:latin typeface="Calibri"/>
                        <a:ea typeface="Calibri"/>
                        <a:cs typeface="Calibri"/>
                        <a:sym typeface="Calibri"/>
                      </a:endParaRPr>
                    </a:p>
                  </a:txBody>
                  <a:tcPr marL="25675" marR="25675" marT="0" marB="0"/>
                </a:tc>
                <a:extLst>
                  <a:ext uri="{0D108BD9-81ED-4DB2-BD59-A6C34878D82A}">
                    <a16:rowId xmlns:a16="http://schemas.microsoft.com/office/drawing/2014/main" val="10000"/>
                  </a:ext>
                </a:extLst>
              </a:tr>
              <a:tr h="587075">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Handwriting that is clear, legible, dark enough and large enough to be read by someone who doesn’t know you</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u="none" strike="noStrike" cap="none">
                          <a:latin typeface="Times New Roman"/>
                          <a:ea typeface="Times New Roman"/>
                          <a:cs typeface="Times New Roman"/>
                          <a:sym typeface="Times New Roman"/>
                        </a:rPr>
                        <a:t>Messy, illegible, light, tiny writing that cannot be read</a:t>
                      </a:r>
                      <a:endParaRPr sz="1200" u="none" strike="noStrike" cap="none">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u="none" strike="noStrike" cap="none" dirty="0">
                          <a:latin typeface="Times New Roman"/>
                          <a:ea typeface="Times New Roman"/>
                          <a:cs typeface="Times New Roman"/>
                          <a:sym typeface="Times New Roman"/>
                        </a:rPr>
                        <a:t>Answers deemed illegible by a reader and the table leader will earn no points on corresponding parts/questions</a:t>
                      </a:r>
                      <a:endParaRPr sz="120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1"/>
                  </a:ext>
                </a:extLst>
              </a:tr>
              <a:tr h="807250">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Variables that are clearly denoted and appropriately used</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u="none" strike="noStrike" cap="none">
                          <a:latin typeface="Times New Roman"/>
                          <a:ea typeface="Times New Roman"/>
                          <a:cs typeface="Times New Roman"/>
                          <a:sym typeface="Times New Roman"/>
                        </a:rPr>
                        <a:t>Variables that are incorrectly represented </a:t>
                      </a:r>
                      <a:endParaRPr sz="1200" u="none" strike="noStrike" cap="none">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u="none" strike="noStrike" cap="none" dirty="0">
                          <a:latin typeface="Times New Roman"/>
                          <a:ea typeface="Times New Roman"/>
                          <a:cs typeface="Times New Roman"/>
                          <a:sym typeface="Times New Roman"/>
                        </a:rPr>
                        <a:t>Variables have specific meaning and must be correctly denoted/abbreviated;  case matters for many variables: </a:t>
                      </a:r>
                      <a:endParaRPr sz="1200" u="none" strike="noStrike" cap="none" dirty="0">
                        <a:latin typeface="Calibri"/>
                        <a:ea typeface="Calibri"/>
                        <a:cs typeface="Calibri"/>
                        <a:sym typeface="Calibri"/>
                      </a:endParaRPr>
                    </a:p>
                    <a:p>
                      <a:pPr marL="342900" marR="0" lvl="0" indent="-342900" algn="l" rtl="0">
                        <a:lnSpc>
                          <a:spcPct val="107000"/>
                        </a:lnSpc>
                        <a:spcBef>
                          <a:spcPts val="0"/>
                        </a:spcBef>
                        <a:spcAft>
                          <a:spcPts val="0"/>
                        </a:spcAft>
                        <a:buClr>
                          <a:srgbClr val="000000"/>
                        </a:buClr>
                        <a:buSzPts val="900"/>
                        <a:buFont typeface="Noto Sans Symbols"/>
                        <a:buChar char="∙"/>
                      </a:pPr>
                      <a:r>
                        <a:rPr lang="en-US" sz="1200" u="none" strike="noStrike" cap="none" dirty="0">
                          <a:latin typeface="Times New Roman"/>
                          <a:ea typeface="Times New Roman"/>
                          <a:cs typeface="Times New Roman"/>
                          <a:sym typeface="Times New Roman"/>
                        </a:rPr>
                        <a:t>M (not m) for molarity, </a:t>
                      </a:r>
                      <a:endParaRPr sz="1200" u="none" strike="noStrike" cap="none" dirty="0">
                        <a:latin typeface="Calibri"/>
                        <a:ea typeface="Calibri"/>
                        <a:cs typeface="Calibri"/>
                        <a:sym typeface="Calibri"/>
                      </a:endParaRPr>
                    </a:p>
                    <a:p>
                      <a:pPr marL="342900" marR="0" lvl="0" indent="-342900" algn="l" rtl="0">
                        <a:lnSpc>
                          <a:spcPct val="107000"/>
                        </a:lnSpc>
                        <a:spcBef>
                          <a:spcPts val="0"/>
                        </a:spcBef>
                        <a:spcAft>
                          <a:spcPts val="0"/>
                        </a:spcAft>
                        <a:buClr>
                          <a:srgbClr val="000000"/>
                        </a:buClr>
                        <a:buSzPts val="900"/>
                        <a:buFont typeface="Noto Sans Symbols"/>
                        <a:buChar char="∙"/>
                      </a:pPr>
                      <a:r>
                        <a:rPr lang="en-US" sz="1200" u="none" strike="noStrike" cap="none" dirty="0">
                          <a:latin typeface="Times New Roman"/>
                          <a:ea typeface="Times New Roman"/>
                          <a:cs typeface="Times New Roman"/>
                          <a:sym typeface="Times New Roman"/>
                        </a:rPr>
                        <a:t>K (equilibrium constant) vs k (rate constant)</a:t>
                      </a:r>
                      <a:endParaRPr sz="1200" u="none" strike="noStrike" cap="none" dirty="0">
                        <a:latin typeface="Calibri"/>
                        <a:ea typeface="Calibri"/>
                        <a:cs typeface="Calibri"/>
                        <a:sym typeface="Calibri"/>
                      </a:endParaRPr>
                    </a:p>
                    <a:p>
                      <a:pPr marL="342900" marR="0" lvl="0" indent="-342900" algn="l" rtl="0">
                        <a:lnSpc>
                          <a:spcPct val="107000"/>
                        </a:lnSpc>
                        <a:spcBef>
                          <a:spcPts val="0"/>
                        </a:spcBef>
                        <a:spcAft>
                          <a:spcPts val="0"/>
                        </a:spcAft>
                        <a:buClr>
                          <a:srgbClr val="000000"/>
                        </a:buClr>
                        <a:buSzPts val="900"/>
                        <a:buFont typeface="Noto Sans Symbols"/>
                        <a:buChar char="∙"/>
                      </a:pPr>
                      <a:r>
                        <a:rPr lang="en-US" sz="1200" u="none" strike="noStrike" cap="none" dirty="0">
                          <a:latin typeface="Times New Roman"/>
                          <a:ea typeface="Times New Roman"/>
                          <a:cs typeface="Times New Roman"/>
                          <a:sym typeface="Times New Roman"/>
                        </a:rPr>
                        <a:t>m is meters, not minutes, moles or molarity, etc.</a:t>
                      </a:r>
                      <a:endParaRPr sz="120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2"/>
                  </a:ext>
                </a:extLst>
              </a:tr>
              <a:tr h="782775">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Abbreviations that are generally accepted (M, min, s, IMF, LDF, etc.)</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u="none" strike="noStrike" cap="none">
                          <a:latin typeface="Times New Roman"/>
                          <a:ea typeface="Times New Roman"/>
                          <a:cs typeface="Times New Roman"/>
                          <a:sym typeface="Times New Roman"/>
                        </a:rPr>
                        <a:t>Abbreviations that are not generally accepted/ are incorrect/ change the meaning (ex: mol for molecule, CL instead of Coulomb’s Law, etc)</a:t>
                      </a:r>
                      <a:endParaRPr sz="1200" u="none" strike="noStrike" cap="none">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u="none" strike="noStrike" cap="none" dirty="0">
                          <a:latin typeface="Times New Roman"/>
                          <a:ea typeface="Times New Roman"/>
                          <a:cs typeface="Times New Roman"/>
                          <a:sym typeface="Times New Roman"/>
                        </a:rPr>
                        <a:t>Abbreviations still must convey the correct information; if in doubt, avoid them – don’t create ambiguity in an answer by using an abbreviation</a:t>
                      </a:r>
                      <a:endParaRPr sz="120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3"/>
                  </a:ext>
                </a:extLst>
              </a:tr>
              <a:tr h="448225">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Answer the specific question first, then “justify”, “explain” etc.</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u="none" strike="noStrike" cap="none">
                          <a:latin typeface="Times New Roman"/>
                          <a:ea typeface="Times New Roman"/>
                          <a:cs typeface="Times New Roman"/>
                          <a:sym typeface="Times New Roman"/>
                        </a:rPr>
                        <a:t>Burying the answer in the text of the response</a:t>
                      </a:r>
                      <a:endParaRPr sz="1200" u="none" strike="noStrike" cap="none">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u="none" strike="noStrike" cap="none" dirty="0">
                          <a:latin typeface="Times New Roman"/>
                          <a:ea typeface="Times New Roman"/>
                          <a:cs typeface="Times New Roman"/>
                          <a:sym typeface="Times New Roman"/>
                        </a:rPr>
                        <a:t>Make it easy to follow your answer and give you points</a:t>
                      </a:r>
                      <a:endParaRPr sz="120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4"/>
                  </a:ext>
                </a:extLst>
              </a:tr>
              <a:tr h="448225">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Answers that are concise and direct</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u="none" strike="noStrike" cap="none">
                          <a:latin typeface="Times New Roman"/>
                          <a:ea typeface="Times New Roman"/>
                          <a:cs typeface="Times New Roman"/>
                          <a:sym typeface="Times New Roman"/>
                        </a:rPr>
                        <a:t>Burying the answer in a long response</a:t>
                      </a:r>
                      <a:endParaRPr sz="1200" u="none" strike="noStrike" cap="none">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u="none" strike="noStrike" cap="none" dirty="0">
                          <a:latin typeface="Times New Roman"/>
                          <a:ea typeface="Times New Roman"/>
                          <a:cs typeface="Times New Roman"/>
                          <a:sym typeface="Times New Roman"/>
                        </a:rPr>
                        <a:t>Make it easy to follow your answer and give you points</a:t>
                      </a:r>
                      <a:endParaRPr sz="120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5"/>
                  </a:ext>
                </a:extLst>
              </a:tr>
              <a:tr h="448225">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Names of specific elements and compounds, “reactants”, “products”, etc.</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u="none" strike="noStrike" cap="none">
                          <a:latin typeface="Times New Roman"/>
                          <a:ea typeface="Times New Roman"/>
                          <a:cs typeface="Times New Roman"/>
                          <a:sym typeface="Times New Roman"/>
                        </a:rPr>
                        <a:t>“it”</a:t>
                      </a:r>
                      <a:endParaRPr sz="1200" u="none" strike="noStrike" cap="none">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u="none" strike="noStrike" cap="none" dirty="0">
                          <a:latin typeface="Times New Roman"/>
                          <a:ea typeface="Times New Roman"/>
                          <a:cs typeface="Times New Roman"/>
                          <a:sym typeface="Times New Roman"/>
                        </a:rPr>
                        <a:t>Ambiguous</a:t>
                      </a:r>
                      <a:endParaRPr sz="120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6"/>
                  </a:ext>
                </a:extLst>
              </a:tr>
              <a:tr h="448225">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“Species”</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u="none" strike="noStrike" cap="none">
                          <a:latin typeface="Times New Roman"/>
                          <a:ea typeface="Times New Roman"/>
                          <a:cs typeface="Times New Roman"/>
                          <a:sym typeface="Times New Roman"/>
                        </a:rPr>
                        <a:t>“It”, “stuff”, etc.</a:t>
                      </a:r>
                      <a:endParaRPr sz="1200" u="none" strike="noStrike" cap="none">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u="none" strike="noStrike" cap="none" dirty="0">
                          <a:latin typeface="Times New Roman"/>
                          <a:ea typeface="Times New Roman"/>
                          <a:cs typeface="Times New Roman"/>
                          <a:sym typeface="Times New Roman"/>
                        </a:rPr>
                        <a:t>Be formal in language</a:t>
                      </a:r>
                      <a:endParaRPr sz="120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7"/>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59"/>
        <p:cNvGrpSpPr/>
        <p:nvPr/>
      </p:nvGrpSpPr>
      <p:grpSpPr>
        <a:xfrm>
          <a:off x="0" y="0"/>
          <a:ext cx="0" cy="0"/>
          <a:chOff x="0" y="0"/>
          <a:chExt cx="0" cy="0"/>
        </a:xfrm>
      </p:grpSpPr>
      <p:sp>
        <p:nvSpPr>
          <p:cNvPr id="2560" name="Google Shape;2560;p16"/>
          <p:cNvSpPr txBox="1">
            <a:spLocks noGrp="1"/>
          </p:cNvSpPr>
          <p:nvPr>
            <p:ph type="title"/>
          </p:nvPr>
        </p:nvSpPr>
        <p:spPr>
          <a:xfrm>
            <a:off x="308401" y="174414"/>
            <a:ext cx="6971944" cy="481736"/>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SzPct val="111111"/>
              <a:buNone/>
            </a:pPr>
            <a:r>
              <a:rPr lang="en-US" b="1" dirty="0"/>
              <a:t>For All Questions (cont.)</a:t>
            </a:r>
            <a:endParaRPr b="1" dirty="0"/>
          </a:p>
        </p:txBody>
      </p:sp>
      <p:sp>
        <p:nvSpPr>
          <p:cNvPr id="2561" name="Google Shape;2561;p16"/>
          <p:cNvSpPr txBox="1">
            <a:spLocks noGrp="1"/>
          </p:cNvSpPr>
          <p:nvPr>
            <p:ph type="body" idx="1"/>
          </p:nvPr>
        </p:nvSpPr>
        <p:spPr>
          <a:xfrm>
            <a:off x="599174" y="1183858"/>
            <a:ext cx="3657413" cy="1965960"/>
          </a:xfrm>
          <a:prstGeom prst="rect">
            <a:avLst/>
          </a:prstGeom>
          <a:noFill/>
          <a:ln>
            <a:noFill/>
          </a:ln>
        </p:spPr>
        <p:txBody>
          <a:bodyPr spcFirstLastPara="1" wrap="square" lIns="91425" tIns="45700" rIns="91425" bIns="45700" anchor="t" anchorCtr="0">
            <a:normAutofit/>
          </a:bodyPr>
          <a:lstStyle/>
          <a:p>
            <a:pPr marL="457200" lvl="0" indent="-228600" algn="l" rtl="0">
              <a:lnSpc>
                <a:spcPct val="100000"/>
              </a:lnSpc>
              <a:spcBef>
                <a:spcPts val="2000"/>
              </a:spcBef>
              <a:spcAft>
                <a:spcPts val="0"/>
              </a:spcAft>
              <a:buSzPts val="1500"/>
              <a:buNone/>
            </a:pPr>
            <a:endParaRPr/>
          </a:p>
        </p:txBody>
      </p:sp>
      <p:sp>
        <p:nvSpPr>
          <p:cNvPr id="2562" name="Google Shape;2562;p16"/>
          <p:cNvSpPr txBox="1">
            <a:spLocks noGrp="1"/>
          </p:cNvSpPr>
          <p:nvPr>
            <p:ph type="body" idx="2"/>
          </p:nvPr>
        </p:nvSpPr>
        <p:spPr>
          <a:xfrm>
            <a:off x="599174" y="3362860"/>
            <a:ext cx="3657413" cy="1965960"/>
          </a:xfrm>
          <a:prstGeom prst="rect">
            <a:avLst/>
          </a:prstGeom>
          <a:noFill/>
          <a:ln>
            <a:noFill/>
          </a:ln>
        </p:spPr>
        <p:txBody>
          <a:bodyPr spcFirstLastPara="1" wrap="square" lIns="91425" tIns="45700" rIns="91425" bIns="45700" anchor="t" anchorCtr="0">
            <a:normAutofit/>
          </a:bodyPr>
          <a:lstStyle/>
          <a:p>
            <a:pPr marL="457200" lvl="0" indent="-228600" algn="l" rtl="0">
              <a:lnSpc>
                <a:spcPct val="100000"/>
              </a:lnSpc>
              <a:spcBef>
                <a:spcPts val="2000"/>
              </a:spcBef>
              <a:spcAft>
                <a:spcPts val="0"/>
              </a:spcAft>
              <a:buSzPts val="1500"/>
              <a:buNone/>
            </a:pPr>
            <a:endParaRPr/>
          </a:p>
        </p:txBody>
      </p:sp>
      <p:sp>
        <p:nvSpPr>
          <p:cNvPr id="2563" name="Google Shape;2563;p16"/>
          <p:cNvSpPr txBox="1">
            <a:spLocks noGrp="1"/>
          </p:cNvSpPr>
          <p:nvPr>
            <p:ph type="body" idx="3"/>
          </p:nvPr>
        </p:nvSpPr>
        <p:spPr>
          <a:xfrm>
            <a:off x="4506328" y="1183858"/>
            <a:ext cx="3657600" cy="1965960"/>
          </a:xfrm>
          <a:prstGeom prst="rect">
            <a:avLst/>
          </a:prstGeom>
          <a:noFill/>
          <a:ln>
            <a:noFill/>
          </a:ln>
        </p:spPr>
        <p:txBody>
          <a:bodyPr spcFirstLastPara="1" wrap="square" lIns="91425" tIns="45700" rIns="91425" bIns="45700" anchor="t" anchorCtr="0">
            <a:normAutofit/>
          </a:bodyPr>
          <a:lstStyle/>
          <a:p>
            <a:pPr marL="457200" lvl="0" indent="-228600" algn="l" rtl="0">
              <a:lnSpc>
                <a:spcPct val="100000"/>
              </a:lnSpc>
              <a:spcBef>
                <a:spcPts val="2000"/>
              </a:spcBef>
              <a:spcAft>
                <a:spcPts val="0"/>
              </a:spcAft>
              <a:buSzPts val="1500"/>
              <a:buNone/>
            </a:pPr>
            <a:endParaRPr/>
          </a:p>
        </p:txBody>
      </p:sp>
      <p:sp>
        <p:nvSpPr>
          <p:cNvPr id="2564" name="Google Shape;2564;p16"/>
          <p:cNvSpPr txBox="1">
            <a:spLocks noGrp="1"/>
          </p:cNvSpPr>
          <p:nvPr>
            <p:ph type="body" idx="4"/>
          </p:nvPr>
        </p:nvSpPr>
        <p:spPr>
          <a:xfrm>
            <a:off x="4506328" y="3367559"/>
            <a:ext cx="3657600" cy="1965960"/>
          </a:xfrm>
          <a:prstGeom prst="rect">
            <a:avLst/>
          </a:prstGeom>
          <a:noFill/>
          <a:ln>
            <a:noFill/>
          </a:ln>
        </p:spPr>
        <p:txBody>
          <a:bodyPr spcFirstLastPara="1" wrap="square" lIns="91425" tIns="45700" rIns="91425" bIns="45700" anchor="t" anchorCtr="0">
            <a:normAutofit/>
          </a:bodyPr>
          <a:lstStyle/>
          <a:p>
            <a:pPr marL="457200" lvl="0" indent="-228600" algn="l" rtl="0">
              <a:lnSpc>
                <a:spcPct val="100000"/>
              </a:lnSpc>
              <a:spcBef>
                <a:spcPts val="2000"/>
              </a:spcBef>
              <a:spcAft>
                <a:spcPts val="0"/>
              </a:spcAft>
              <a:buSzPts val="1500"/>
              <a:buNone/>
            </a:pPr>
            <a:endParaRPr/>
          </a:p>
        </p:txBody>
      </p:sp>
      <p:graphicFrame>
        <p:nvGraphicFramePr>
          <p:cNvPr id="2565" name="Google Shape;2565;p16"/>
          <p:cNvGraphicFramePr/>
          <p:nvPr>
            <p:extLst>
              <p:ext uri="{D42A27DB-BD31-4B8C-83A1-F6EECF244321}">
                <p14:modId xmlns:p14="http://schemas.microsoft.com/office/powerpoint/2010/main" val="917093445"/>
              </p:ext>
            </p:extLst>
          </p:nvPr>
        </p:nvGraphicFramePr>
        <p:xfrm>
          <a:off x="308401" y="621294"/>
          <a:ext cx="8395850" cy="5247490"/>
        </p:xfrm>
        <a:graphic>
          <a:graphicData uri="http://schemas.openxmlformats.org/drawingml/2006/table">
            <a:tbl>
              <a:tblPr firstRow="1" firstCol="1" bandRow="1">
                <a:noFill/>
                <a:tableStyleId>{76E967D2-73EF-4B4E-AA14-45292BF0A093}</a:tableStyleId>
              </a:tblPr>
              <a:tblGrid>
                <a:gridCol w="3099350">
                  <a:extLst>
                    <a:ext uri="{9D8B030D-6E8A-4147-A177-3AD203B41FA5}">
                      <a16:colId xmlns:a16="http://schemas.microsoft.com/office/drawing/2014/main" val="20000"/>
                    </a:ext>
                  </a:extLst>
                </a:gridCol>
                <a:gridCol w="2907325">
                  <a:extLst>
                    <a:ext uri="{9D8B030D-6E8A-4147-A177-3AD203B41FA5}">
                      <a16:colId xmlns:a16="http://schemas.microsoft.com/office/drawing/2014/main" val="20001"/>
                    </a:ext>
                  </a:extLst>
                </a:gridCol>
                <a:gridCol w="2389175">
                  <a:extLst>
                    <a:ext uri="{9D8B030D-6E8A-4147-A177-3AD203B41FA5}">
                      <a16:colId xmlns:a16="http://schemas.microsoft.com/office/drawing/2014/main" val="20002"/>
                    </a:ext>
                  </a:extLst>
                </a:gridCol>
              </a:tblGrid>
              <a:tr h="444450">
                <a:tc>
                  <a:txBody>
                    <a:bodyPr/>
                    <a:lstStyle/>
                    <a:p>
                      <a:pPr marL="0" marR="0" lvl="0" indent="0" algn="l" rtl="0">
                        <a:lnSpc>
                          <a:spcPct val="107000"/>
                        </a:lnSpc>
                        <a:spcBef>
                          <a:spcPts val="0"/>
                        </a:spcBef>
                        <a:spcAft>
                          <a:spcPts val="0"/>
                        </a:spcAft>
                        <a:buNone/>
                      </a:pPr>
                      <a:r>
                        <a:rPr lang="en-US" sz="1800" b="1" u="none" strike="noStrike" cap="none" dirty="0"/>
                        <a:t>Write This…</a:t>
                      </a:r>
                      <a:endParaRPr sz="1800" b="1" u="none" strike="noStrike" cap="none" dirty="0">
                        <a:solidFill>
                          <a:srgbClr val="2E74B5"/>
                        </a:solidFill>
                        <a:latin typeface="Calibri"/>
                        <a:ea typeface="Calibri"/>
                        <a:cs typeface="Calibri"/>
                        <a:sym typeface="Calibri"/>
                      </a:endParaRPr>
                    </a:p>
                  </a:txBody>
                  <a:tcPr marL="25675" marR="25675" marT="0" marB="0"/>
                </a:tc>
                <a:tc>
                  <a:txBody>
                    <a:bodyPr/>
                    <a:lstStyle/>
                    <a:p>
                      <a:pPr marL="0" marR="0" lvl="0" indent="0" algn="l" rtl="0">
                        <a:lnSpc>
                          <a:spcPct val="107000"/>
                        </a:lnSpc>
                        <a:spcBef>
                          <a:spcPts val="0"/>
                        </a:spcBef>
                        <a:spcAft>
                          <a:spcPts val="0"/>
                        </a:spcAft>
                        <a:buNone/>
                      </a:pPr>
                      <a:r>
                        <a:rPr lang="en-US" sz="1800" u="none" strike="noStrike" cap="none"/>
                        <a:t>…Not That!</a:t>
                      </a:r>
                      <a:endParaRPr sz="1800" b="1" u="none" strike="noStrike" cap="none">
                        <a:solidFill>
                          <a:srgbClr val="2E74B5"/>
                        </a:solidFill>
                        <a:latin typeface="Calibri"/>
                        <a:ea typeface="Calibri"/>
                        <a:cs typeface="Calibri"/>
                        <a:sym typeface="Calibri"/>
                      </a:endParaRPr>
                    </a:p>
                  </a:txBody>
                  <a:tcPr marL="25675" marR="25675" marT="0" marB="0"/>
                </a:tc>
                <a:tc>
                  <a:txBody>
                    <a:bodyPr/>
                    <a:lstStyle/>
                    <a:p>
                      <a:pPr marL="0" marR="0" lvl="0" indent="0" algn="l" rtl="0">
                        <a:lnSpc>
                          <a:spcPct val="107000"/>
                        </a:lnSpc>
                        <a:spcBef>
                          <a:spcPts val="0"/>
                        </a:spcBef>
                        <a:spcAft>
                          <a:spcPts val="0"/>
                        </a:spcAft>
                        <a:buNone/>
                      </a:pPr>
                      <a:r>
                        <a:rPr lang="en-US" sz="1800" u="none" strike="noStrike" cap="none"/>
                        <a:t>Rationale</a:t>
                      </a:r>
                      <a:endParaRPr sz="1800" b="1" u="none" strike="noStrike" cap="none">
                        <a:solidFill>
                          <a:srgbClr val="2E74B5"/>
                        </a:solidFill>
                        <a:latin typeface="Calibri"/>
                        <a:ea typeface="Calibri"/>
                        <a:cs typeface="Calibri"/>
                        <a:sym typeface="Calibri"/>
                      </a:endParaRPr>
                    </a:p>
                  </a:txBody>
                  <a:tcPr marL="25675" marR="25675" marT="0" marB="0"/>
                </a:tc>
                <a:extLst>
                  <a:ext uri="{0D108BD9-81ED-4DB2-BD59-A6C34878D82A}">
                    <a16:rowId xmlns:a16="http://schemas.microsoft.com/office/drawing/2014/main" val="10000"/>
                  </a:ext>
                </a:extLst>
              </a:tr>
              <a:tr h="444450">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A justification or explanation when it is part of the question</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u="none" strike="noStrike" cap="none">
                          <a:latin typeface="Times New Roman"/>
                          <a:ea typeface="Times New Roman"/>
                          <a:cs typeface="Times New Roman"/>
                          <a:sym typeface="Times New Roman"/>
                        </a:rPr>
                        <a:t>Only the answer without supporting it</a:t>
                      </a:r>
                      <a:endParaRPr sz="1200" u="none" strike="noStrike" cap="none">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u="none" strike="noStrike" cap="none" dirty="0">
                          <a:latin typeface="Times New Roman"/>
                          <a:ea typeface="Times New Roman"/>
                          <a:cs typeface="Times New Roman"/>
                          <a:sym typeface="Times New Roman"/>
                        </a:rPr>
                        <a:t>Justification/explanation required to earn point</a:t>
                      </a:r>
                      <a:endParaRPr sz="240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1"/>
                  </a:ext>
                </a:extLst>
              </a:tr>
              <a:tr h="444450">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“mass”, “volume”, etc.</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u="none" strike="noStrike" cap="none" dirty="0">
                          <a:latin typeface="Times New Roman"/>
                          <a:ea typeface="Times New Roman"/>
                          <a:cs typeface="Times New Roman"/>
                          <a:sym typeface="Times New Roman"/>
                        </a:rPr>
                        <a:t>“size”</a:t>
                      </a:r>
                      <a:endParaRPr sz="1200" u="none" strike="noStrike" cap="none" dirty="0">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u="none" strike="noStrike" cap="none" dirty="0">
                          <a:latin typeface="Times New Roman"/>
                          <a:ea typeface="Times New Roman"/>
                          <a:cs typeface="Times New Roman"/>
                          <a:sym typeface="Times New Roman"/>
                        </a:rPr>
                        <a:t>Be specific to indicate understanding </a:t>
                      </a:r>
                      <a:endParaRPr sz="240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2"/>
                  </a:ext>
                </a:extLst>
              </a:tr>
              <a:tr h="587075">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References to specific data or graphs when prompted to “explain how the data…”, “using the table below…” or something similar</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u="none" strike="noStrike" cap="none">
                          <a:latin typeface="Times New Roman"/>
                          <a:ea typeface="Times New Roman"/>
                          <a:cs typeface="Times New Roman"/>
                          <a:sym typeface="Times New Roman"/>
                        </a:rPr>
                        <a:t>Generalizations about the data without specifically citing provided data or trials </a:t>
                      </a:r>
                      <a:endParaRPr sz="1200" u="none" strike="noStrike" cap="none">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u="none" strike="noStrike" cap="none" dirty="0">
                          <a:latin typeface="Times New Roman"/>
                          <a:ea typeface="Times New Roman"/>
                          <a:cs typeface="Times New Roman"/>
                          <a:sym typeface="Times New Roman"/>
                        </a:rPr>
                        <a:t>Required to earn point</a:t>
                      </a:r>
                      <a:endParaRPr sz="240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3"/>
                  </a:ext>
                </a:extLst>
              </a:tr>
              <a:tr h="587075">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Particle view diagrams with ions and polar molecules orientated in the correct direction relative to each other</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u="none" strike="noStrike" cap="none">
                          <a:latin typeface="Times New Roman"/>
                          <a:ea typeface="Times New Roman"/>
                          <a:cs typeface="Times New Roman"/>
                          <a:sym typeface="Times New Roman"/>
                        </a:rPr>
                        <a:t>Incorrectly oriented dipoles</a:t>
                      </a:r>
                      <a:endParaRPr sz="1200" u="none" strike="noStrike" cap="none">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u="none" strike="noStrike" cap="none" dirty="0">
                          <a:latin typeface="Times New Roman"/>
                          <a:ea typeface="Times New Roman"/>
                          <a:cs typeface="Times New Roman"/>
                          <a:sym typeface="Times New Roman"/>
                        </a:rPr>
                        <a:t>Drawings must demonstrate understanding of interactions at the molecular level </a:t>
                      </a:r>
                      <a:endParaRPr sz="2400" u="none" strike="noStrike" cap="none" dirty="0">
                        <a:latin typeface="Calibri"/>
                        <a:ea typeface="Calibri"/>
                        <a:cs typeface="Calibri"/>
                        <a:sym typeface="Calibri"/>
                      </a:endParaRPr>
                    </a:p>
                    <a:p>
                      <a:pPr marL="0" marR="0" lvl="0" indent="0" algn="l" rtl="0">
                        <a:lnSpc>
                          <a:spcPct val="107000"/>
                        </a:lnSpc>
                        <a:spcBef>
                          <a:spcPts val="0"/>
                        </a:spcBef>
                        <a:spcAft>
                          <a:spcPts val="0"/>
                        </a:spcAft>
                        <a:buNone/>
                      </a:pPr>
                      <a:r>
                        <a:rPr lang="en-US" sz="1200" u="none" strike="noStrike" cap="none" dirty="0">
                          <a:latin typeface="Times New Roman"/>
                          <a:ea typeface="Times New Roman"/>
                          <a:cs typeface="Times New Roman"/>
                          <a:sym typeface="Times New Roman"/>
                        </a:rPr>
                        <a:t>(ex. 2015 #4)</a:t>
                      </a:r>
                      <a:endParaRPr sz="240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4"/>
                  </a:ext>
                </a:extLst>
              </a:tr>
              <a:tr h="444450">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An answer with units if “include units” is stated in the problem</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u="none" strike="noStrike" cap="none" dirty="0">
                          <a:latin typeface="Times New Roman"/>
                          <a:ea typeface="Times New Roman"/>
                          <a:cs typeface="Times New Roman"/>
                          <a:sym typeface="Times New Roman"/>
                        </a:rPr>
                        <a:t>An answer without units</a:t>
                      </a:r>
                      <a:endParaRPr sz="1200" u="none" strike="noStrike" cap="none" dirty="0">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u="none" strike="noStrike" cap="none" dirty="0">
                          <a:latin typeface="Times New Roman"/>
                          <a:ea typeface="Times New Roman"/>
                          <a:cs typeface="Times New Roman"/>
                          <a:sym typeface="Times New Roman"/>
                        </a:rPr>
                        <a:t>If “include units” is written in the prompt, a unit is required to earn full points</a:t>
                      </a:r>
                      <a:endParaRPr sz="240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5"/>
                  </a:ext>
                </a:extLst>
              </a:tr>
              <a:tr h="444450">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Complete dimensional analysis/work with units</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u="none" strike="noStrike" cap="none">
                          <a:latin typeface="Times New Roman"/>
                          <a:ea typeface="Times New Roman"/>
                          <a:cs typeface="Times New Roman"/>
                          <a:sym typeface="Times New Roman"/>
                        </a:rPr>
                        <a:t>Incomplete dimensional analysis without units</a:t>
                      </a:r>
                      <a:endParaRPr sz="1200" u="none" strike="noStrike" cap="none">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u="none" strike="noStrike" cap="none" dirty="0">
                          <a:latin typeface="Times New Roman"/>
                          <a:ea typeface="Times New Roman"/>
                          <a:cs typeface="Times New Roman"/>
                          <a:sym typeface="Times New Roman"/>
                        </a:rPr>
                        <a:t>Including units clearly shows intended work, and allows points for “implied” calculations to be earned</a:t>
                      </a:r>
                      <a:endParaRPr sz="240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6"/>
                  </a:ext>
                </a:extLst>
              </a:tr>
              <a:tr h="444450">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Values with units that match constants and that are the same throughout the equation</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u="none" strike="noStrike" cap="none">
                          <a:latin typeface="Times New Roman"/>
                          <a:ea typeface="Times New Roman"/>
                          <a:cs typeface="Times New Roman"/>
                          <a:sym typeface="Times New Roman"/>
                        </a:rPr>
                        <a:t>Values with units that do not match other values/constants</a:t>
                      </a:r>
                      <a:endParaRPr sz="1200" u="none" strike="noStrike" cap="none">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u="none" strike="noStrike" cap="none" dirty="0">
                          <a:latin typeface="Times New Roman"/>
                          <a:ea typeface="Times New Roman"/>
                          <a:cs typeface="Times New Roman"/>
                          <a:sym typeface="Times New Roman"/>
                        </a:rPr>
                        <a:t>Values must be the same unit through an equation, for both constants and variables</a:t>
                      </a:r>
                      <a:endParaRPr sz="240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7"/>
                  </a:ext>
                </a:extLst>
              </a:tr>
              <a:tr h="587075">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Answers expressed to the correct number of significant figures,  based on data given in the problem</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u="none" strike="noStrike" cap="none">
                          <a:latin typeface="Times New Roman"/>
                          <a:ea typeface="Times New Roman"/>
                          <a:cs typeface="Times New Roman"/>
                          <a:sym typeface="Times New Roman"/>
                        </a:rPr>
                        <a:t>Answers with an incorrect number of significant figures or significant figures limited by molar mass, constants, etc.</a:t>
                      </a:r>
                      <a:endParaRPr sz="1200" u="none" strike="noStrike" cap="none">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u="none" strike="noStrike" cap="none" dirty="0">
                          <a:latin typeface="Times New Roman"/>
                          <a:ea typeface="Times New Roman"/>
                          <a:cs typeface="Times New Roman"/>
                          <a:sym typeface="Times New Roman"/>
                        </a:rPr>
                        <a:t>1 </a:t>
                      </a:r>
                      <a:r>
                        <a:rPr lang="en-US" sz="1200" u="none" strike="noStrike" cap="none" dirty="0" err="1">
                          <a:latin typeface="Times New Roman"/>
                          <a:ea typeface="Times New Roman"/>
                          <a:cs typeface="Times New Roman"/>
                          <a:sym typeface="Times New Roman"/>
                        </a:rPr>
                        <a:t>pt</a:t>
                      </a:r>
                      <a:r>
                        <a:rPr lang="en-US" sz="1200" u="none" strike="noStrike" cap="none" dirty="0">
                          <a:latin typeface="Times New Roman"/>
                          <a:ea typeface="Times New Roman"/>
                          <a:cs typeface="Times New Roman"/>
                          <a:sym typeface="Times New Roman"/>
                        </a:rPr>
                        <a:t> traditionally is assessed somewhere in the FR for significant figures (typically found in a laboratory data question)</a:t>
                      </a:r>
                      <a:endParaRPr sz="240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8"/>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69"/>
        <p:cNvGrpSpPr/>
        <p:nvPr/>
      </p:nvGrpSpPr>
      <p:grpSpPr>
        <a:xfrm>
          <a:off x="0" y="0"/>
          <a:ext cx="0" cy="0"/>
          <a:chOff x="0" y="0"/>
          <a:chExt cx="0" cy="0"/>
        </a:xfrm>
      </p:grpSpPr>
      <p:sp>
        <p:nvSpPr>
          <p:cNvPr id="2570" name="Google Shape;2570;p17"/>
          <p:cNvSpPr txBox="1">
            <a:spLocks noGrp="1"/>
          </p:cNvSpPr>
          <p:nvPr>
            <p:ph type="title"/>
          </p:nvPr>
        </p:nvSpPr>
        <p:spPr>
          <a:xfrm>
            <a:off x="228190" y="316526"/>
            <a:ext cx="6971944" cy="451918"/>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SzPct val="111111"/>
              <a:buNone/>
            </a:pPr>
            <a:r>
              <a:rPr lang="en-US"/>
              <a:t>For All Questions (cont.)</a:t>
            </a:r>
            <a:endParaRPr/>
          </a:p>
        </p:txBody>
      </p:sp>
      <p:sp>
        <p:nvSpPr>
          <p:cNvPr id="2571" name="Google Shape;2571;p17"/>
          <p:cNvSpPr txBox="1">
            <a:spLocks noGrp="1"/>
          </p:cNvSpPr>
          <p:nvPr>
            <p:ph type="body" idx="1"/>
          </p:nvPr>
        </p:nvSpPr>
        <p:spPr>
          <a:xfrm>
            <a:off x="518963" y="1296152"/>
            <a:ext cx="3657413" cy="1965960"/>
          </a:xfrm>
          <a:prstGeom prst="rect">
            <a:avLst/>
          </a:prstGeom>
          <a:noFill/>
          <a:ln>
            <a:noFill/>
          </a:ln>
        </p:spPr>
        <p:txBody>
          <a:bodyPr spcFirstLastPara="1" wrap="square" lIns="91425" tIns="45700" rIns="91425" bIns="45700" anchor="t" anchorCtr="0">
            <a:normAutofit/>
          </a:bodyPr>
          <a:lstStyle/>
          <a:p>
            <a:pPr marL="457200" lvl="0" indent="-228600" algn="l" rtl="0">
              <a:lnSpc>
                <a:spcPct val="100000"/>
              </a:lnSpc>
              <a:spcBef>
                <a:spcPts val="2000"/>
              </a:spcBef>
              <a:spcAft>
                <a:spcPts val="0"/>
              </a:spcAft>
              <a:buSzPts val="1500"/>
              <a:buNone/>
            </a:pPr>
            <a:endParaRPr/>
          </a:p>
        </p:txBody>
      </p:sp>
      <p:sp>
        <p:nvSpPr>
          <p:cNvPr id="2572" name="Google Shape;2572;p17"/>
          <p:cNvSpPr txBox="1">
            <a:spLocks noGrp="1"/>
          </p:cNvSpPr>
          <p:nvPr>
            <p:ph type="body" idx="2"/>
          </p:nvPr>
        </p:nvSpPr>
        <p:spPr>
          <a:xfrm>
            <a:off x="518963" y="3475154"/>
            <a:ext cx="3657413" cy="1965960"/>
          </a:xfrm>
          <a:prstGeom prst="rect">
            <a:avLst/>
          </a:prstGeom>
          <a:noFill/>
          <a:ln>
            <a:noFill/>
          </a:ln>
        </p:spPr>
        <p:txBody>
          <a:bodyPr spcFirstLastPara="1" wrap="square" lIns="91425" tIns="45700" rIns="91425" bIns="45700" anchor="t" anchorCtr="0">
            <a:normAutofit/>
          </a:bodyPr>
          <a:lstStyle/>
          <a:p>
            <a:pPr marL="457200" lvl="0" indent="-228600" algn="l" rtl="0">
              <a:lnSpc>
                <a:spcPct val="100000"/>
              </a:lnSpc>
              <a:spcBef>
                <a:spcPts val="2000"/>
              </a:spcBef>
              <a:spcAft>
                <a:spcPts val="0"/>
              </a:spcAft>
              <a:buSzPts val="1500"/>
              <a:buNone/>
            </a:pPr>
            <a:endParaRPr/>
          </a:p>
        </p:txBody>
      </p:sp>
      <p:sp>
        <p:nvSpPr>
          <p:cNvPr id="2573" name="Google Shape;2573;p17"/>
          <p:cNvSpPr txBox="1">
            <a:spLocks noGrp="1"/>
          </p:cNvSpPr>
          <p:nvPr>
            <p:ph type="body" idx="3"/>
          </p:nvPr>
        </p:nvSpPr>
        <p:spPr>
          <a:xfrm>
            <a:off x="4426117" y="1296152"/>
            <a:ext cx="3657600" cy="1965960"/>
          </a:xfrm>
          <a:prstGeom prst="rect">
            <a:avLst/>
          </a:prstGeom>
          <a:noFill/>
          <a:ln>
            <a:noFill/>
          </a:ln>
        </p:spPr>
        <p:txBody>
          <a:bodyPr spcFirstLastPara="1" wrap="square" lIns="91425" tIns="45700" rIns="91425" bIns="45700" anchor="t" anchorCtr="0">
            <a:normAutofit/>
          </a:bodyPr>
          <a:lstStyle/>
          <a:p>
            <a:pPr marL="457200" lvl="0" indent="-228600" algn="l" rtl="0">
              <a:lnSpc>
                <a:spcPct val="100000"/>
              </a:lnSpc>
              <a:spcBef>
                <a:spcPts val="2000"/>
              </a:spcBef>
              <a:spcAft>
                <a:spcPts val="0"/>
              </a:spcAft>
              <a:buSzPts val="1500"/>
              <a:buNone/>
            </a:pPr>
            <a:endParaRPr/>
          </a:p>
        </p:txBody>
      </p:sp>
      <p:sp>
        <p:nvSpPr>
          <p:cNvPr id="2574" name="Google Shape;2574;p17"/>
          <p:cNvSpPr txBox="1">
            <a:spLocks noGrp="1"/>
          </p:cNvSpPr>
          <p:nvPr>
            <p:ph type="body" idx="4"/>
          </p:nvPr>
        </p:nvSpPr>
        <p:spPr>
          <a:xfrm>
            <a:off x="4426117" y="3479853"/>
            <a:ext cx="3657600" cy="1965960"/>
          </a:xfrm>
          <a:prstGeom prst="rect">
            <a:avLst/>
          </a:prstGeom>
          <a:noFill/>
          <a:ln>
            <a:noFill/>
          </a:ln>
        </p:spPr>
        <p:txBody>
          <a:bodyPr spcFirstLastPara="1" wrap="square" lIns="91425" tIns="45700" rIns="91425" bIns="45700" anchor="t" anchorCtr="0">
            <a:normAutofit/>
          </a:bodyPr>
          <a:lstStyle/>
          <a:p>
            <a:pPr marL="457200" lvl="0" indent="-228600" algn="l" rtl="0">
              <a:lnSpc>
                <a:spcPct val="100000"/>
              </a:lnSpc>
              <a:spcBef>
                <a:spcPts val="2000"/>
              </a:spcBef>
              <a:spcAft>
                <a:spcPts val="0"/>
              </a:spcAft>
              <a:buSzPts val="1500"/>
              <a:buNone/>
            </a:pPr>
            <a:endParaRPr/>
          </a:p>
        </p:txBody>
      </p:sp>
      <p:graphicFrame>
        <p:nvGraphicFramePr>
          <p:cNvPr id="2575" name="Google Shape;2575;p17"/>
          <p:cNvGraphicFramePr/>
          <p:nvPr>
            <p:extLst>
              <p:ext uri="{D42A27DB-BD31-4B8C-83A1-F6EECF244321}">
                <p14:modId xmlns:p14="http://schemas.microsoft.com/office/powerpoint/2010/main" val="1955797691"/>
              </p:ext>
            </p:extLst>
          </p:nvPr>
        </p:nvGraphicFramePr>
        <p:xfrm>
          <a:off x="228190" y="733588"/>
          <a:ext cx="8762900" cy="5051783"/>
        </p:xfrm>
        <a:graphic>
          <a:graphicData uri="http://schemas.openxmlformats.org/drawingml/2006/table">
            <a:tbl>
              <a:tblPr firstRow="1" firstCol="1" bandRow="1">
                <a:noFill/>
                <a:tableStyleId>{76E967D2-73EF-4B4E-AA14-45292BF0A093}</a:tableStyleId>
              </a:tblPr>
              <a:tblGrid>
                <a:gridCol w="2913824">
                  <a:extLst>
                    <a:ext uri="{9D8B030D-6E8A-4147-A177-3AD203B41FA5}">
                      <a16:colId xmlns:a16="http://schemas.microsoft.com/office/drawing/2014/main" val="20000"/>
                    </a:ext>
                  </a:extLst>
                </a:gridCol>
                <a:gridCol w="2870791">
                  <a:extLst>
                    <a:ext uri="{9D8B030D-6E8A-4147-A177-3AD203B41FA5}">
                      <a16:colId xmlns:a16="http://schemas.microsoft.com/office/drawing/2014/main" val="20001"/>
                    </a:ext>
                  </a:extLst>
                </a:gridCol>
                <a:gridCol w="2978285">
                  <a:extLst>
                    <a:ext uri="{9D8B030D-6E8A-4147-A177-3AD203B41FA5}">
                      <a16:colId xmlns:a16="http://schemas.microsoft.com/office/drawing/2014/main" val="20002"/>
                    </a:ext>
                  </a:extLst>
                </a:gridCol>
              </a:tblGrid>
              <a:tr h="444450">
                <a:tc>
                  <a:txBody>
                    <a:bodyPr/>
                    <a:lstStyle/>
                    <a:p>
                      <a:pPr marL="0" marR="0" lvl="0" indent="0" algn="l" rtl="0">
                        <a:lnSpc>
                          <a:spcPct val="107000"/>
                        </a:lnSpc>
                        <a:spcBef>
                          <a:spcPts val="0"/>
                        </a:spcBef>
                        <a:spcAft>
                          <a:spcPts val="0"/>
                        </a:spcAft>
                        <a:buNone/>
                      </a:pPr>
                      <a:r>
                        <a:rPr lang="en-US" sz="1800" b="1" u="none" strike="noStrike" cap="none" dirty="0"/>
                        <a:t>Write This…</a:t>
                      </a:r>
                      <a:endParaRPr sz="1800" b="1" u="none" strike="noStrike" cap="none" dirty="0">
                        <a:solidFill>
                          <a:srgbClr val="2E74B5"/>
                        </a:solidFill>
                        <a:latin typeface="Calibri"/>
                        <a:ea typeface="Calibri"/>
                        <a:cs typeface="Calibri"/>
                        <a:sym typeface="Calibri"/>
                      </a:endParaRPr>
                    </a:p>
                  </a:txBody>
                  <a:tcPr marL="25675" marR="25675" marT="0" marB="0"/>
                </a:tc>
                <a:tc>
                  <a:txBody>
                    <a:bodyPr/>
                    <a:lstStyle/>
                    <a:p>
                      <a:pPr marL="0" marR="0" lvl="0" indent="0" algn="l" rtl="0">
                        <a:lnSpc>
                          <a:spcPct val="107000"/>
                        </a:lnSpc>
                        <a:spcBef>
                          <a:spcPts val="0"/>
                        </a:spcBef>
                        <a:spcAft>
                          <a:spcPts val="0"/>
                        </a:spcAft>
                        <a:buNone/>
                      </a:pPr>
                      <a:r>
                        <a:rPr lang="en-US" sz="1800" u="none" strike="noStrike" cap="none"/>
                        <a:t>…Not That!</a:t>
                      </a:r>
                      <a:endParaRPr sz="1800" b="1" u="none" strike="noStrike" cap="none">
                        <a:solidFill>
                          <a:srgbClr val="2E74B5"/>
                        </a:solidFill>
                        <a:latin typeface="Calibri"/>
                        <a:ea typeface="Calibri"/>
                        <a:cs typeface="Calibri"/>
                        <a:sym typeface="Calibri"/>
                      </a:endParaRPr>
                    </a:p>
                  </a:txBody>
                  <a:tcPr marL="25675" marR="25675" marT="0" marB="0"/>
                </a:tc>
                <a:tc>
                  <a:txBody>
                    <a:bodyPr/>
                    <a:lstStyle/>
                    <a:p>
                      <a:pPr marL="0" marR="0" lvl="0" indent="0" algn="l" rtl="0">
                        <a:lnSpc>
                          <a:spcPct val="107000"/>
                        </a:lnSpc>
                        <a:spcBef>
                          <a:spcPts val="0"/>
                        </a:spcBef>
                        <a:spcAft>
                          <a:spcPts val="0"/>
                        </a:spcAft>
                        <a:buNone/>
                      </a:pPr>
                      <a:r>
                        <a:rPr lang="en-US" sz="1800" u="none" strike="noStrike" cap="none"/>
                        <a:t>Rationale</a:t>
                      </a:r>
                      <a:endParaRPr sz="1800" b="1" u="none" strike="noStrike" cap="none">
                        <a:solidFill>
                          <a:srgbClr val="2E74B5"/>
                        </a:solidFill>
                        <a:latin typeface="Calibri"/>
                        <a:ea typeface="Calibri"/>
                        <a:cs typeface="Calibri"/>
                        <a:sym typeface="Calibri"/>
                      </a:endParaRPr>
                    </a:p>
                  </a:txBody>
                  <a:tcPr marL="25675" marR="25675" marT="0" marB="0"/>
                </a:tc>
                <a:extLst>
                  <a:ext uri="{0D108BD9-81ED-4DB2-BD59-A6C34878D82A}">
                    <a16:rowId xmlns:a16="http://schemas.microsoft.com/office/drawing/2014/main" val="10000"/>
                  </a:ext>
                </a:extLst>
              </a:tr>
              <a:tr h="444450">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Answers that only refer to substances/data included in the prompt</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u="none" strike="noStrike" cap="none">
                          <a:latin typeface="Times New Roman"/>
                          <a:ea typeface="Times New Roman"/>
                          <a:cs typeface="Times New Roman"/>
                          <a:sym typeface="Times New Roman"/>
                        </a:rPr>
                        <a:t>Answers with justifications based on situations or data that are not indicated in the prompt</a:t>
                      </a:r>
                      <a:endParaRPr sz="1200" u="none" strike="noStrike" cap="none">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u="none" strike="noStrike" cap="none" dirty="0">
                          <a:latin typeface="Times New Roman"/>
                          <a:ea typeface="Times New Roman"/>
                          <a:cs typeface="Times New Roman"/>
                          <a:sym typeface="Times New Roman"/>
                        </a:rPr>
                        <a:t>Do not claim something happened that was not present in prompt– any valid assumptions would be stated </a:t>
                      </a:r>
                      <a:endParaRPr sz="240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1"/>
                  </a:ext>
                </a:extLst>
              </a:tr>
              <a:tr h="444450">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Analysis of given data in a thoughtful way that is based on chemical principals</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u="none" strike="noStrike" cap="none">
                          <a:latin typeface="Times New Roman"/>
                          <a:ea typeface="Times New Roman"/>
                          <a:cs typeface="Times New Roman"/>
                          <a:sym typeface="Times New Roman"/>
                        </a:rPr>
                        <a:t>Saying that data is wrong, that the data is impossible, calling the test writers liars, etc.</a:t>
                      </a:r>
                      <a:endParaRPr sz="1200" u="none" strike="noStrike" cap="none">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u="none" strike="noStrike" cap="none" dirty="0">
                          <a:latin typeface="Times New Roman"/>
                          <a:ea typeface="Times New Roman"/>
                          <a:cs typeface="Times New Roman"/>
                          <a:sym typeface="Times New Roman"/>
                        </a:rPr>
                        <a:t>The AP Exam is never going to try to trick you- it will not give false or impossible data</a:t>
                      </a:r>
                      <a:endParaRPr sz="240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2"/>
                  </a:ext>
                </a:extLst>
              </a:tr>
              <a:tr h="587075">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Answers that refer to specific and correct glassware and interpret figures correctly</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u="none" strike="noStrike" cap="none">
                          <a:latin typeface="Times New Roman"/>
                          <a:ea typeface="Times New Roman"/>
                          <a:cs typeface="Times New Roman"/>
                          <a:sym typeface="Times New Roman"/>
                        </a:rPr>
                        <a:t>Answers that use incorrect glassware for the task, particularly with regard to precision and/or misread figures of glassware</a:t>
                      </a:r>
                      <a:endParaRPr sz="1200" u="none" strike="noStrike" cap="none">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u="none" strike="noStrike" cap="none" dirty="0">
                          <a:latin typeface="Times New Roman"/>
                          <a:ea typeface="Times New Roman"/>
                          <a:cs typeface="Times New Roman"/>
                          <a:sym typeface="Times New Roman"/>
                        </a:rPr>
                        <a:t>Glassware has different specialized uses, and should be appropriately referenced/used/read based on the task</a:t>
                      </a:r>
                      <a:endParaRPr sz="240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3"/>
                  </a:ext>
                </a:extLst>
              </a:tr>
              <a:tr h="444450">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Explanation of an application of usage of a term</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u="none" strike="noStrike" cap="none">
                          <a:latin typeface="Times New Roman"/>
                          <a:ea typeface="Times New Roman"/>
                          <a:cs typeface="Times New Roman"/>
                          <a:sym typeface="Times New Roman"/>
                        </a:rPr>
                        <a:t>Definition of a term</a:t>
                      </a:r>
                      <a:endParaRPr sz="1200" u="none" strike="noStrike" cap="none">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u="none" strike="noStrike" cap="none" dirty="0">
                          <a:latin typeface="Times New Roman"/>
                          <a:ea typeface="Times New Roman"/>
                          <a:cs typeface="Times New Roman"/>
                          <a:sym typeface="Times New Roman"/>
                        </a:rPr>
                        <a:t>A definition is not required on the exam – an explanation of how this term applies is needed</a:t>
                      </a:r>
                      <a:endParaRPr sz="240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4"/>
                  </a:ext>
                </a:extLst>
              </a:tr>
              <a:tr h="587125">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An explanation of the reason behind an observation of phenomena.</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u="none" strike="noStrike" cap="none">
                          <a:latin typeface="Times New Roman"/>
                          <a:ea typeface="Times New Roman"/>
                          <a:cs typeface="Times New Roman"/>
                          <a:sym typeface="Times New Roman"/>
                        </a:rPr>
                        <a:t>Stating a law/rule or observation without explaining the chemical principles or phenomena behind the law/rule/trend.</a:t>
                      </a:r>
                      <a:endParaRPr sz="1200" u="none" strike="noStrike" cap="none">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u="none" strike="noStrike" cap="none" dirty="0">
                          <a:latin typeface="Times New Roman"/>
                          <a:ea typeface="Times New Roman"/>
                          <a:cs typeface="Times New Roman"/>
                          <a:sym typeface="Times New Roman"/>
                        </a:rPr>
                        <a:t>Simply stating the end result without discussing the reason for that result does not fully answer the question. Evidence and reasoning must both be included. (ex. 2019 #4)</a:t>
                      </a:r>
                      <a:endParaRPr sz="240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5"/>
                  </a:ext>
                </a:extLst>
              </a:tr>
              <a:tr h="733900">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Using deductive reasoning to make conclusions or approximate values when the terms “estimate” or “justify” are in the prompt</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u="none" strike="noStrike" cap="none">
                          <a:latin typeface="Times New Roman"/>
                          <a:ea typeface="Times New Roman"/>
                          <a:cs typeface="Times New Roman"/>
                          <a:sym typeface="Times New Roman"/>
                        </a:rPr>
                        <a:t>Using long, time-intensive math reasoning when “calculate” is not indicated in the prompt</a:t>
                      </a:r>
                      <a:endParaRPr sz="1200" u="none" strike="noStrike" cap="none">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u="none" strike="noStrike" cap="none" dirty="0">
                          <a:latin typeface="Times New Roman"/>
                          <a:ea typeface="Times New Roman"/>
                          <a:cs typeface="Times New Roman"/>
                          <a:sym typeface="Times New Roman"/>
                        </a:rPr>
                        <a:t>While correct calculations will earn credit, the loss in this type of answer is the amount of time spent on the calculations when an assessment without lengthy calculations can be done instead (ex: 2018 #2e-f, 2019 #3g)</a:t>
                      </a:r>
                      <a:endParaRPr sz="240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6"/>
                  </a:ext>
                </a:extLst>
              </a:tr>
              <a:tr h="444450">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Answers that pay attention to the relative scale on graphs</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u="none" strike="noStrike" cap="none">
                          <a:latin typeface="Times New Roman"/>
                          <a:ea typeface="Times New Roman"/>
                          <a:cs typeface="Times New Roman"/>
                          <a:sym typeface="Times New Roman"/>
                        </a:rPr>
                        <a:t>Answers that make assumptions on the scale without examining data</a:t>
                      </a:r>
                      <a:endParaRPr sz="1200" u="none" strike="noStrike" cap="none">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u="none" strike="noStrike" cap="none" dirty="0">
                          <a:latin typeface="Times New Roman"/>
                          <a:ea typeface="Times New Roman"/>
                          <a:cs typeface="Times New Roman"/>
                          <a:sym typeface="Times New Roman"/>
                        </a:rPr>
                        <a:t>Don’t assume that marked lines automatically are increments of 1, 10, etc. – use the data to determine the scale (ex. 2019 #5a)</a:t>
                      </a:r>
                      <a:endParaRPr sz="240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7"/>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79"/>
        <p:cNvGrpSpPr/>
        <p:nvPr/>
      </p:nvGrpSpPr>
      <p:grpSpPr>
        <a:xfrm>
          <a:off x="0" y="0"/>
          <a:ext cx="0" cy="0"/>
          <a:chOff x="0" y="0"/>
          <a:chExt cx="0" cy="0"/>
        </a:xfrm>
      </p:grpSpPr>
      <p:sp>
        <p:nvSpPr>
          <p:cNvPr id="2580" name="Google Shape;2580;p18"/>
          <p:cNvSpPr txBox="1">
            <a:spLocks noGrp="1"/>
          </p:cNvSpPr>
          <p:nvPr>
            <p:ph type="title"/>
          </p:nvPr>
        </p:nvSpPr>
        <p:spPr>
          <a:xfrm>
            <a:off x="212148" y="295390"/>
            <a:ext cx="6971944" cy="601005"/>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SzPct val="111111"/>
              <a:buNone/>
            </a:pPr>
            <a:r>
              <a:rPr lang="en-US" b="1"/>
              <a:t>Unit 1: Atomic Structure and Properties</a:t>
            </a:r>
            <a:endParaRPr/>
          </a:p>
        </p:txBody>
      </p:sp>
      <p:graphicFrame>
        <p:nvGraphicFramePr>
          <p:cNvPr id="2581" name="Google Shape;2581;p18"/>
          <p:cNvGraphicFramePr/>
          <p:nvPr>
            <p:extLst>
              <p:ext uri="{D42A27DB-BD31-4B8C-83A1-F6EECF244321}">
                <p14:modId xmlns:p14="http://schemas.microsoft.com/office/powerpoint/2010/main" val="2293607413"/>
              </p:ext>
            </p:extLst>
          </p:nvPr>
        </p:nvGraphicFramePr>
        <p:xfrm>
          <a:off x="212148" y="1428437"/>
          <a:ext cx="8792700" cy="4073248"/>
        </p:xfrm>
        <a:graphic>
          <a:graphicData uri="http://schemas.openxmlformats.org/drawingml/2006/table">
            <a:tbl>
              <a:tblPr firstRow="1" firstCol="1" bandRow="1">
                <a:noFill/>
                <a:tableStyleId>{76E967D2-73EF-4B4E-AA14-45292BF0A093}</a:tableStyleId>
              </a:tblPr>
              <a:tblGrid>
                <a:gridCol w="3245850">
                  <a:extLst>
                    <a:ext uri="{9D8B030D-6E8A-4147-A177-3AD203B41FA5}">
                      <a16:colId xmlns:a16="http://schemas.microsoft.com/office/drawing/2014/main" val="20000"/>
                    </a:ext>
                  </a:extLst>
                </a:gridCol>
                <a:gridCol w="3044750">
                  <a:extLst>
                    <a:ext uri="{9D8B030D-6E8A-4147-A177-3AD203B41FA5}">
                      <a16:colId xmlns:a16="http://schemas.microsoft.com/office/drawing/2014/main" val="20001"/>
                    </a:ext>
                  </a:extLst>
                </a:gridCol>
                <a:gridCol w="2502100">
                  <a:extLst>
                    <a:ext uri="{9D8B030D-6E8A-4147-A177-3AD203B41FA5}">
                      <a16:colId xmlns:a16="http://schemas.microsoft.com/office/drawing/2014/main" val="20002"/>
                    </a:ext>
                  </a:extLst>
                </a:gridCol>
              </a:tblGrid>
              <a:tr h="444450">
                <a:tc>
                  <a:txBody>
                    <a:bodyPr/>
                    <a:lstStyle/>
                    <a:p>
                      <a:pPr marL="0" marR="0" lvl="0" indent="0" algn="l" rtl="0">
                        <a:lnSpc>
                          <a:spcPct val="107000"/>
                        </a:lnSpc>
                        <a:spcBef>
                          <a:spcPts val="0"/>
                        </a:spcBef>
                        <a:spcAft>
                          <a:spcPts val="0"/>
                        </a:spcAft>
                        <a:buNone/>
                      </a:pPr>
                      <a:r>
                        <a:rPr lang="en-US" sz="1800" b="1" u="none" strike="noStrike" cap="none" dirty="0"/>
                        <a:t>Write This…</a:t>
                      </a:r>
                      <a:endParaRPr sz="1800" b="1" u="none" strike="noStrike" cap="none" dirty="0">
                        <a:solidFill>
                          <a:srgbClr val="2E74B5"/>
                        </a:solidFill>
                        <a:latin typeface="Calibri"/>
                        <a:ea typeface="Calibri"/>
                        <a:cs typeface="Calibri"/>
                        <a:sym typeface="Calibri"/>
                      </a:endParaRPr>
                    </a:p>
                  </a:txBody>
                  <a:tcPr marL="25675" marR="25675" marT="0" marB="0"/>
                </a:tc>
                <a:tc>
                  <a:txBody>
                    <a:bodyPr/>
                    <a:lstStyle/>
                    <a:p>
                      <a:pPr marL="0" marR="0" lvl="0" indent="0" algn="l" rtl="0">
                        <a:lnSpc>
                          <a:spcPct val="107000"/>
                        </a:lnSpc>
                        <a:spcBef>
                          <a:spcPts val="0"/>
                        </a:spcBef>
                        <a:spcAft>
                          <a:spcPts val="0"/>
                        </a:spcAft>
                        <a:buNone/>
                      </a:pPr>
                      <a:r>
                        <a:rPr lang="en-US" sz="1800" u="none" strike="noStrike" cap="none"/>
                        <a:t>…Not That!</a:t>
                      </a:r>
                      <a:endParaRPr sz="1800" b="1" u="none" strike="noStrike" cap="none">
                        <a:solidFill>
                          <a:srgbClr val="2E74B5"/>
                        </a:solidFill>
                        <a:latin typeface="Calibri"/>
                        <a:ea typeface="Calibri"/>
                        <a:cs typeface="Calibri"/>
                        <a:sym typeface="Calibri"/>
                      </a:endParaRPr>
                    </a:p>
                  </a:txBody>
                  <a:tcPr marL="25675" marR="25675" marT="0" marB="0"/>
                </a:tc>
                <a:tc>
                  <a:txBody>
                    <a:bodyPr/>
                    <a:lstStyle/>
                    <a:p>
                      <a:pPr marL="0" marR="0" lvl="0" indent="0" algn="l" rtl="0">
                        <a:lnSpc>
                          <a:spcPct val="107000"/>
                        </a:lnSpc>
                        <a:spcBef>
                          <a:spcPts val="0"/>
                        </a:spcBef>
                        <a:spcAft>
                          <a:spcPts val="0"/>
                        </a:spcAft>
                        <a:buNone/>
                      </a:pPr>
                      <a:r>
                        <a:rPr lang="en-US" sz="1800" u="none" strike="noStrike" cap="none"/>
                        <a:t>Rationale</a:t>
                      </a:r>
                      <a:endParaRPr sz="1800" b="1" u="none" strike="noStrike" cap="none">
                        <a:solidFill>
                          <a:srgbClr val="2E74B5"/>
                        </a:solidFill>
                        <a:latin typeface="Calibri"/>
                        <a:ea typeface="Calibri"/>
                        <a:cs typeface="Calibri"/>
                        <a:sym typeface="Calibri"/>
                      </a:endParaRPr>
                    </a:p>
                  </a:txBody>
                  <a:tcPr marL="25675" marR="25675" marT="0" marB="0"/>
                </a:tc>
                <a:extLst>
                  <a:ext uri="{0D108BD9-81ED-4DB2-BD59-A6C34878D82A}">
                    <a16:rowId xmlns:a16="http://schemas.microsoft.com/office/drawing/2014/main" val="10000"/>
                  </a:ext>
                </a:extLst>
              </a:tr>
              <a:tr h="444450">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“period”</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u="none" strike="noStrike" cap="none">
                          <a:latin typeface="Times New Roman"/>
                          <a:ea typeface="Times New Roman"/>
                          <a:cs typeface="Times New Roman"/>
                          <a:sym typeface="Times New Roman"/>
                        </a:rPr>
                        <a:t>“shell” when referring to elements and their location on the Periodic Table</a:t>
                      </a:r>
                      <a:endParaRPr sz="1200" u="none" strike="noStrike" cap="none">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u="none" strike="noStrike" cap="none" dirty="0">
                          <a:latin typeface="Times New Roman"/>
                          <a:ea typeface="Times New Roman"/>
                          <a:cs typeface="Times New Roman"/>
                          <a:sym typeface="Times New Roman"/>
                        </a:rPr>
                        <a:t>Elements are in a period, electrons are in a shell</a:t>
                      </a:r>
                      <a:endParaRPr sz="120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1"/>
                  </a:ext>
                </a:extLst>
              </a:tr>
              <a:tr h="587125">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Ion electron configurations that show  electrons were removed from valence shell orbitals</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u="none" strike="noStrike" cap="none">
                          <a:latin typeface="Times New Roman"/>
                          <a:ea typeface="Times New Roman"/>
                          <a:cs typeface="Times New Roman"/>
                          <a:sym typeface="Times New Roman"/>
                        </a:rPr>
                        <a:t>Ion electron configurations that show  electrons were removed from inner orbitals </a:t>
                      </a:r>
                      <a:endParaRPr sz="1200" u="none" strike="noStrike" cap="none">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u="none" strike="noStrike" cap="none" dirty="0">
                          <a:latin typeface="Times New Roman"/>
                          <a:ea typeface="Times New Roman"/>
                          <a:cs typeface="Times New Roman"/>
                          <a:sym typeface="Times New Roman"/>
                        </a:rPr>
                        <a:t>Ions form by electrons being lost from the outermost shell; this may or may not be the electrons that were filled last in the electron configuration (ref. 2018 #3a)</a:t>
                      </a:r>
                      <a:endParaRPr sz="120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2"/>
                  </a:ext>
                </a:extLst>
              </a:tr>
              <a:tr h="587075">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Reference reasons for periodic trends (i.e. effective nuclear charge, Coulomb’s law, polarizability, etc.)</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u="none" strike="noStrike" cap="none">
                          <a:latin typeface="Times New Roman"/>
                          <a:ea typeface="Times New Roman"/>
                          <a:cs typeface="Times New Roman"/>
                          <a:sym typeface="Times New Roman"/>
                        </a:rPr>
                        <a:t>Stating the trend as the reason (“because it is to the left”, “because it is further down the periodic table”, etc.) </a:t>
                      </a:r>
                      <a:endParaRPr sz="1200" u="none" strike="noStrike" cap="none">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u="none" strike="noStrike" cap="none" dirty="0">
                          <a:latin typeface="Times New Roman"/>
                          <a:ea typeface="Times New Roman"/>
                          <a:cs typeface="Times New Roman"/>
                          <a:sym typeface="Times New Roman"/>
                        </a:rPr>
                        <a:t>State the actual reason not the memory aid</a:t>
                      </a:r>
                      <a:endParaRPr sz="120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3"/>
                  </a:ext>
                </a:extLst>
              </a:tr>
              <a:tr h="444450">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“Effective nuclear charge increases”</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u="none" strike="noStrike" cap="none">
                          <a:latin typeface="Times New Roman"/>
                          <a:ea typeface="Times New Roman"/>
                          <a:cs typeface="Times New Roman"/>
                          <a:sym typeface="Times New Roman"/>
                        </a:rPr>
                        <a:t>“It wants to have a full octet”; “it’s close to having a full octet”</a:t>
                      </a:r>
                      <a:endParaRPr sz="1200" u="none" strike="noStrike" cap="none">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u="none" strike="noStrike" cap="none" dirty="0">
                          <a:latin typeface="Times New Roman"/>
                          <a:ea typeface="Times New Roman"/>
                          <a:cs typeface="Times New Roman"/>
                          <a:sym typeface="Times New Roman"/>
                        </a:rPr>
                        <a:t>State the actual reason not the memory aid</a:t>
                      </a:r>
                      <a:endParaRPr sz="120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4"/>
                  </a:ext>
                </a:extLst>
              </a:tr>
              <a:tr h="587075">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“It has a more polarizable cloud of electrons”</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u="none" strike="noStrike" cap="none">
                          <a:latin typeface="Times New Roman"/>
                          <a:ea typeface="Times New Roman"/>
                          <a:cs typeface="Times New Roman"/>
                          <a:sym typeface="Times New Roman"/>
                        </a:rPr>
                        <a:t>“It has more electrons”, “it has more mass”, “it has more surface area”, “it is bigger”, “it has more protons”</a:t>
                      </a:r>
                      <a:endParaRPr sz="1200" u="none" strike="noStrike" cap="none">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u="none" strike="noStrike" cap="none" dirty="0">
                          <a:latin typeface="Times New Roman"/>
                          <a:ea typeface="Times New Roman"/>
                          <a:cs typeface="Times New Roman"/>
                          <a:sym typeface="Times New Roman"/>
                        </a:rPr>
                        <a:t>State the actual reason not the memory aid</a:t>
                      </a:r>
                      <a:endParaRPr sz="120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5"/>
                  </a:ext>
                </a:extLst>
              </a:tr>
              <a:tr h="444450">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“Electrons in higher energy levels are farther from the nucleus, resulting in a larger atom/ion.”</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u="none" strike="noStrike" cap="none">
                          <a:latin typeface="Times New Roman"/>
                          <a:ea typeface="Times New Roman"/>
                          <a:cs typeface="Times New Roman"/>
                          <a:sym typeface="Times New Roman"/>
                        </a:rPr>
                        <a:t>“More electrons/more energy levels makes the atom/ion bigger.”</a:t>
                      </a:r>
                      <a:endParaRPr sz="1200" u="none" strike="noStrike" cap="none">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u="none" strike="noStrike" cap="none" dirty="0">
                          <a:latin typeface="Times New Roman"/>
                          <a:ea typeface="Times New Roman"/>
                          <a:cs typeface="Times New Roman"/>
                          <a:sym typeface="Times New Roman"/>
                        </a:rPr>
                        <a:t>Explanation of reason, not just statement of fact, required for point</a:t>
                      </a:r>
                      <a:endParaRPr sz="1200" u="none" strike="noStrike" cap="none" dirty="0">
                        <a:latin typeface="Calibri"/>
                        <a:ea typeface="Calibri"/>
                        <a:cs typeface="Calibri"/>
                        <a:sym typeface="Calibri"/>
                      </a:endParaRPr>
                    </a:p>
                    <a:p>
                      <a:pPr marL="0" marR="0" lvl="0" indent="0" algn="l" rtl="0">
                        <a:lnSpc>
                          <a:spcPct val="107000"/>
                        </a:lnSpc>
                        <a:spcBef>
                          <a:spcPts val="0"/>
                        </a:spcBef>
                        <a:spcAft>
                          <a:spcPts val="0"/>
                        </a:spcAft>
                        <a:buNone/>
                      </a:pPr>
                      <a:r>
                        <a:rPr lang="en-US" sz="1200" u="none" strike="noStrike" cap="none" dirty="0">
                          <a:latin typeface="Times New Roman"/>
                          <a:ea typeface="Times New Roman"/>
                          <a:cs typeface="Times New Roman"/>
                          <a:sym typeface="Times New Roman"/>
                        </a:rPr>
                        <a:t>(Ref 2016 #1)</a:t>
                      </a:r>
                      <a:endParaRPr sz="120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6"/>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85"/>
        <p:cNvGrpSpPr/>
        <p:nvPr/>
      </p:nvGrpSpPr>
      <p:grpSpPr>
        <a:xfrm>
          <a:off x="0" y="0"/>
          <a:ext cx="0" cy="0"/>
          <a:chOff x="0" y="0"/>
          <a:chExt cx="0" cy="0"/>
        </a:xfrm>
      </p:grpSpPr>
      <p:sp>
        <p:nvSpPr>
          <p:cNvPr id="2586" name="Google Shape;2586;p19"/>
          <p:cNvSpPr txBox="1">
            <a:spLocks noGrp="1"/>
          </p:cNvSpPr>
          <p:nvPr>
            <p:ph type="title"/>
          </p:nvPr>
        </p:nvSpPr>
        <p:spPr>
          <a:xfrm>
            <a:off x="212148" y="279884"/>
            <a:ext cx="8747978" cy="601005"/>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SzPct val="111111"/>
              <a:buNone/>
            </a:pPr>
            <a:r>
              <a:rPr lang="en-US" b="1"/>
              <a:t>Unit 2: Molecular and Ionic Compound Structure </a:t>
            </a:r>
            <a:r>
              <a:rPr lang="en-US"/>
              <a:t/>
            </a:r>
            <a:br>
              <a:rPr lang="en-US"/>
            </a:br>
            <a:r>
              <a:rPr lang="en-US"/>
              <a:t>and Properties</a:t>
            </a:r>
            <a:endParaRPr/>
          </a:p>
        </p:txBody>
      </p:sp>
      <p:graphicFrame>
        <p:nvGraphicFramePr>
          <p:cNvPr id="2587" name="Google Shape;2587;p19"/>
          <p:cNvGraphicFramePr/>
          <p:nvPr>
            <p:extLst>
              <p:ext uri="{D42A27DB-BD31-4B8C-83A1-F6EECF244321}">
                <p14:modId xmlns:p14="http://schemas.microsoft.com/office/powerpoint/2010/main" val="1118364836"/>
              </p:ext>
            </p:extLst>
          </p:nvPr>
        </p:nvGraphicFramePr>
        <p:xfrm>
          <a:off x="217831" y="1411675"/>
          <a:ext cx="8742275" cy="5202994"/>
        </p:xfrm>
        <a:graphic>
          <a:graphicData uri="http://schemas.openxmlformats.org/drawingml/2006/table">
            <a:tbl>
              <a:tblPr firstRow="1" firstCol="1" bandRow="1">
                <a:noFill/>
                <a:tableStyleId>{76E967D2-73EF-4B4E-AA14-45292BF0A093}</a:tableStyleId>
              </a:tblPr>
              <a:tblGrid>
                <a:gridCol w="3227225">
                  <a:extLst>
                    <a:ext uri="{9D8B030D-6E8A-4147-A177-3AD203B41FA5}">
                      <a16:colId xmlns:a16="http://schemas.microsoft.com/office/drawing/2014/main" val="20000"/>
                    </a:ext>
                  </a:extLst>
                </a:gridCol>
                <a:gridCol w="3027300">
                  <a:extLst>
                    <a:ext uri="{9D8B030D-6E8A-4147-A177-3AD203B41FA5}">
                      <a16:colId xmlns:a16="http://schemas.microsoft.com/office/drawing/2014/main" val="20001"/>
                    </a:ext>
                  </a:extLst>
                </a:gridCol>
                <a:gridCol w="2487750">
                  <a:extLst>
                    <a:ext uri="{9D8B030D-6E8A-4147-A177-3AD203B41FA5}">
                      <a16:colId xmlns:a16="http://schemas.microsoft.com/office/drawing/2014/main" val="20002"/>
                    </a:ext>
                  </a:extLst>
                </a:gridCol>
              </a:tblGrid>
              <a:tr h="444450">
                <a:tc>
                  <a:txBody>
                    <a:bodyPr/>
                    <a:lstStyle/>
                    <a:p>
                      <a:pPr marL="0" marR="0" lvl="0" indent="0" algn="l" rtl="0">
                        <a:lnSpc>
                          <a:spcPct val="107000"/>
                        </a:lnSpc>
                        <a:spcBef>
                          <a:spcPts val="0"/>
                        </a:spcBef>
                        <a:spcAft>
                          <a:spcPts val="0"/>
                        </a:spcAft>
                        <a:buNone/>
                      </a:pPr>
                      <a:r>
                        <a:rPr lang="en-US" sz="1800" u="none" strike="noStrike" cap="none" dirty="0"/>
                        <a:t>Write This…</a:t>
                      </a:r>
                      <a:endParaRPr sz="1800" b="1" u="none" strike="noStrike" cap="none" dirty="0">
                        <a:solidFill>
                          <a:srgbClr val="2E74B5"/>
                        </a:solidFill>
                        <a:latin typeface="Calibri"/>
                        <a:ea typeface="Calibri"/>
                        <a:cs typeface="Calibri"/>
                        <a:sym typeface="Calibri"/>
                      </a:endParaRPr>
                    </a:p>
                  </a:txBody>
                  <a:tcPr marL="25675" marR="25675" marT="0" marB="0"/>
                </a:tc>
                <a:tc>
                  <a:txBody>
                    <a:bodyPr/>
                    <a:lstStyle/>
                    <a:p>
                      <a:pPr marL="0" marR="0" lvl="0" indent="0" algn="l" rtl="0">
                        <a:lnSpc>
                          <a:spcPct val="107000"/>
                        </a:lnSpc>
                        <a:spcBef>
                          <a:spcPts val="0"/>
                        </a:spcBef>
                        <a:spcAft>
                          <a:spcPts val="0"/>
                        </a:spcAft>
                        <a:buNone/>
                      </a:pPr>
                      <a:r>
                        <a:rPr lang="en-US" sz="1800" u="none" strike="noStrike" cap="none"/>
                        <a:t>…Not That!</a:t>
                      </a:r>
                      <a:endParaRPr sz="1800" b="1" u="none" strike="noStrike" cap="none">
                        <a:solidFill>
                          <a:srgbClr val="2E74B5"/>
                        </a:solidFill>
                        <a:latin typeface="Calibri"/>
                        <a:ea typeface="Calibri"/>
                        <a:cs typeface="Calibri"/>
                        <a:sym typeface="Calibri"/>
                      </a:endParaRPr>
                    </a:p>
                  </a:txBody>
                  <a:tcPr marL="25675" marR="25675" marT="0" marB="0"/>
                </a:tc>
                <a:tc>
                  <a:txBody>
                    <a:bodyPr/>
                    <a:lstStyle/>
                    <a:p>
                      <a:pPr marL="0" marR="0" lvl="0" indent="0" algn="l" rtl="0">
                        <a:lnSpc>
                          <a:spcPct val="107000"/>
                        </a:lnSpc>
                        <a:spcBef>
                          <a:spcPts val="0"/>
                        </a:spcBef>
                        <a:spcAft>
                          <a:spcPts val="0"/>
                        </a:spcAft>
                        <a:buNone/>
                      </a:pPr>
                      <a:r>
                        <a:rPr lang="en-US" sz="1800" u="none" strike="noStrike" cap="none"/>
                        <a:t>Rationale</a:t>
                      </a:r>
                      <a:endParaRPr sz="1800" b="1" u="none" strike="noStrike" cap="none">
                        <a:solidFill>
                          <a:srgbClr val="2E74B5"/>
                        </a:solidFill>
                        <a:latin typeface="Calibri"/>
                        <a:ea typeface="Calibri"/>
                        <a:cs typeface="Calibri"/>
                        <a:sym typeface="Calibri"/>
                      </a:endParaRPr>
                    </a:p>
                  </a:txBody>
                  <a:tcPr marL="25675" marR="25675" marT="0" marB="0"/>
                </a:tc>
                <a:extLst>
                  <a:ext uri="{0D108BD9-81ED-4DB2-BD59-A6C34878D82A}">
                    <a16:rowId xmlns:a16="http://schemas.microsoft.com/office/drawing/2014/main" val="10000"/>
                  </a:ext>
                </a:extLst>
              </a:tr>
              <a:tr h="444450">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“ionic compound”</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u="none" strike="noStrike" cap="none">
                          <a:latin typeface="Times New Roman"/>
                          <a:ea typeface="Times New Roman"/>
                          <a:cs typeface="Times New Roman"/>
                          <a:sym typeface="Times New Roman"/>
                        </a:rPr>
                        <a:t>“molecule” when discussing an ionic compound</a:t>
                      </a:r>
                      <a:endParaRPr sz="1200" u="none" strike="noStrike" cap="none">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u="none" strike="noStrike" cap="none" dirty="0">
                          <a:latin typeface="Times New Roman"/>
                          <a:ea typeface="Times New Roman"/>
                          <a:cs typeface="Times New Roman"/>
                          <a:sym typeface="Times New Roman"/>
                        </a:rPr>
                        <a:t>A molecule is a covalent compound</a:t>
                      </a:r>
                      <a:endParaRPr sz="120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1"/>
                  </a:ext>
                </a:extLst>
              </a:tr>
              <a:tr h="444450">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“ions”</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u="none" strike="noStrike" cap="none">
                          <a:latin typeface="Times New Roman"/>
                          <a:ea typeface="Times New Roman"/>
                          <a:cs typeface="Times New Roman"/>
                          <a:sym typeface="Times New Roman"/>
                        </a:rPr>
                        <a:t>“atoms” when discussing ionic compounds</a:t>
                      </a:r>
                      <a:endParaRPr sz="1200" u="none" strike="noStrike" cap="none">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u="none" strike="noStrike" cap="none" dirty="0">
                          <a:latin typeface="Times New Roman"/>
                          <a:ea typeface="Times New Roman"/>
                          <a:cs typeface="Times New Roman"/>
                          <a:sym typeface="Times New Roman"/>
                        </a:rPr>
                        <a:t>Ionic compounds contain ions – this shows the understanding that it is the charges that form the bond</a:t>
                      </a:r>
                      <a:endParaRPr sz="120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2"/>
                  </a:ext>
                </a:extLst>
              </a:tr>
              <a:tr h="542625">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“atoms”</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u="none" strike="noStrike" cap="none">
                          <a:latin typeface="Times New Roman"/>
                          <a:ea typeface="Times New Roman"/>
                          <a:cs typeface="Times New Roman"/>
                          <a:sym typeface="Times New Roman"/>
                        </a:rPr>
                        <a:t>“ions” when discussing covalent compounds</a:t>
                      </a:r>
                      <a:endParaRPr sz="1200" u="none" strike="noStrike" cap="none">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u="none" strike="noStrike" cap="none" dirty="0">
                          <a:latin typeface="Times New Roman"/>
                          <a:ea typeface="Times New Roman"/>
                          <a:cs typeface="Times New Roman"/>
                          <a:sym typeface="Times New Roman"/>
                        </a:rPr>
                        <a:t>Covalent compounds do not contain ions</a:t>
                      </a:r>
                      <a:endParaRPr sz="120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3"/>
                  </a:ext>
                </a:extLst>
              </a:tr>
              <a:tr h="444450">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a:t>
                      </a:r>
                      <a:r>
                        <a:rPr lang="en-US" sz="1200" b="0" u="none" strike="noStrike" cap="none" dirty="0" err="1">
                          <a:solidFill>
                            <a:schemeClr val="tx1"/>
                          </a:solidFill>
                          <a:latin typeface="Times New Roman"/>
                          <a:ea typeface="Times New Roman"/>
                          <a:cs typeface="Times New Roman"/>
                          <a:sym typeface="Times New Roman"/>
                        </a:rPr>
                        <a:t>Coulombic</a:t>
                      </a:r>
                      <a:r>
                        <a:rPr lang="en-US" sz="1200" b="0" u="none" strike="noStrike" cap="none" dirty="0">
                          <a:solidFill>
                            <a:schemeClr val="tx1"/>
                          </a:solidFill>
                          <a:latin typeface="Times New Roman"/>
                          <a:ea typeface="Times New Roman"/>
                          <a:cs typeface="Times New Roman"/>
                          <a:sym typeface="Times New Roman"/>
                        </a:rPr>
                        <a:t> attraction”</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u="none" strike="noStrike" cap="none">
                          <a:latin typeface="Times New Roman"/>
                          <a:ea typeface="Times New Roman"/>
                          <a:cs typeface="Times New Roman"/>
                          <a:sym typeface="Times New Roman"/>
                        </a:rPr>
                        <a:t>“Opposites attract”</a:t>
                      </a:r>
                      <a:endParaRPr sz="1200" u="none" strike="noStrike" cap="none">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u="none" strike="noStrike" cap="none" dirty="0">
                          <a:latin typeface="Times New Roman"/>
                          <a:ea typeface="Times New Roman"/>
                          <a:cs typeface="Times New Roman"/>
                          <a:sym typeface="Times New Roman"/>
                        </a:rPr>
                        <a:t>State the actual reason not the memory aid</a:t>
                      </a:r>
                      <a:endParaRPr sz="120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4"/>
                  </a:ext>
                </a:extLst>
              </a:tr>
              <a:tr h="587075">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Lewis structures that are complete with necessary lone pairs and/or resonance</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u="none" strike="noStrike" cap="none">
                          <a:latin typeface="Times New Roman"/>
                          <a:ea typeface="Times New Roman"/>
                          <a:cs typeface="Times New Roman"/>
                          <a:sym typeface="Times New Roman"/>
                        </a:rPr>
                        <a:t>Lewis structures that are missing lone pairs and/or resonance (if needed for correct structures)</a:t>
                      </a:r>
                      <a:endParaRPr sz="1200" u="none" strike="noStrike" cap="none">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u="none" strike="noStrike" cap="none" dirty="0">
                          <a:latin typeface="Times New Roman"/>
                          <a:ea typeface="Times New Roman"/>
                          <a:cs typeface="Times New Roman"/>
                          <a:sym typeface="Times New Roman"/>
                        </a:rPr>
                        <a:t>Lewis structures are incorrect without necessary lone pairs/resonance</a:t>
                      </a:r>
                      <a:endParaRPr sz="120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5"/>
                  </a:ext>
                </a:extLst>
              </a:tr>
              <a:tr h="587075">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Multiple bonds when there are not enough valence electrons to satisfy the octet rule</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u="none" strike="noStrike" cap="none">
                          <a:latin typeface="Times New Roman"/>
                          <a:ea typeface="Times New Roman"/>
                          <a:cs typeface="Times New Roman"/>
                          <a:sym typeface="Times New Roman"/>
                        </a:rPr>
                        <a:t>Multiple bonds when the octet rule for the structure would have been satisfied without them</a:t>
                      </a:r>
                      <a:endParaRPr sz="1200" u="none" strike="noStrike" cap="none">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u="none" strike="noStrike" cap="none" dirty="0">
                          <a:latin typeface="Times New Roman"/>
                          <a:ea typeface="Times New Roman"/>
                          <a:cs typeface="Times New Roman"/>
                          <a:sym typeface="Times New Roman"/>
                        </a:rPr>
                        <a:t>Multiple bonds are only needed when there are not enough valence electrons to satisfy the octet rule</a:t>
                      </a:r>
                      <a:endParaRPr sz="120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6"/>
                  </a:ext>
                </a:extLst>
              </a:tr>
              <a:tr h="880675">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Stating a VSEPR geometry/hybridization that thinks about the 3D arrangement of atoms in a molecule</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u="none" strike="noStrike" cap="none">
                          <a:latin typeface="Times New Roman"/>
                          <a:ea typeface="Times New Roman"/>
                          <a:cs typeface="Times New Roman"/>
                          <a:sym typeface="Times New Roman"/>
                        </a:rPr>
                        <a:t>State a VSEPR geometry/hybridization that thinks about a molecule based on its 2D representation</a:t>
                      </a:r>
                      <a:endParaRPr sz="1200" u="none" strike="noStrike" cap="none">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u="none" strike="noStrike" cap="none" dirty="0">
                          <a:latin typeface="Times New Roman"/>
                          <a:ea typeface="Times New Roman"/>
                          <a:cs typeface="Times New Roman"/>
                          <a:sym typeface="Times New Roman"/>
                        </a:rPr>
                        <a:t>VSEPR/hybridization are used to describe the 3D arrangement of atoms in a molecule; failing to recognize the difference between the way a Lewis structure is drawn and the way the actual molecule is arranged may lead to an incorrect analysis of structure (ref. 2018 #2d)</a:t>
                      </a:r>
                      <a:endParaRPr sz="120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7"/>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91"/>
        <p:cNvGrpSpPr/>
        <p:nvPr/>
      </p:nvGrpSpPr>
      <p:grpSpPr>
        <a:xfrm>
          <a:off x="0" y="0"/>
          <a:ext cx="0" cy="0"/>
          <a:chOff x="0" y="0"/>
          <a:chExt cx="0" cy="0"/>
        </a:xfrm>
      </p:grpSpPr>
      <p:sp>
        <p:nvSpPr>
          <p:cNvPr id="2592" name="Google Shape;2592;p20"/>
          <p:cNvSpPr txBox="1">
            <a:spLocks noGrp="1"/>
          </p:cNvSpPr>
          <p:nvPr>
            <p:ph type="title"/>
          </p:nvPr>
        </p:nvSpPr>
        <p:spPr>
          <a:xfrm>
            <a:off x="212147" y="229288"/>
            <a:ext cx="8742275" cy="601005"/>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SzPct val="111111"/>
              <a:buNone/>
            </a:pPr>
            <a:r>
              <a:rPr lang="en-US" b="1" dirty="0"/>
              <a:t>Unit 3: Intermolecular Forces and Properties</a:t>
            </a:r>
            <a:endParaRPr b="1" dirty="0"/>
          </a:p>
        </p:txBody>
      </p:sp>
      <p:graphicFrame>
        <p:nvGraphicFramePr>
          <p:cNvPr id="2593" name="Google Shape;2593;p20"/>
          <p:cNvGraphicFramePr/>
          <p:nvPr>
            <p:extLst>
              <p:ext uri="{D42A27DB-BD31-4B8C-83A1-F6EECF244321}">
                <p14:modId xmlns:p14="http://schemas.microsoft.com/office/powerpoint/2010/main" val="37449701"/>
              </p:ext>
            </p:extLst>
          </p:nvPr>
        </p:nvGraphicFramePr>
        <p:xfrm>
          <a:off x="212147" y="1381283"/>
          <a:ext cx="8742275" cy="5015470"/>
        </p:xfrm>
        <a:graphic>
          <a:graphicData uri="http://schemas.openxmlformats.org/drawingml/2006/table">
            <a:tbl>
              <a:tblPr firstRow="1" firstCol="1" bandRow="1">
                <a:noFill/>
                <a:tableStyleId>{76E967D2-73EF-4B4E-AA14-45292BF0A093}</a:tableStyleId>
              </a:tblPr>
              <a:tblGrid>
                <a:gridCol w="3227225">
                  <a:extLst>
                    <a:ext uri="{9D8B030D-6E8A-4147-A177-3AD203B41FA5}">
                      <a16:colId xmlns:a16="http://schemas.microsoft.com/office/drawing/2014/main" val="20000"/>
                    </a:ext>
                  </a:extLst>
                </a:gridCol>
                <a:gridCol w="2544333">
                  <a:extLst>
                    <a:ext uri="{9D8B030D-6E8A-4147-A177-3AD203B41FA5}">
                      <a16:colId xmlns:a16="http://schemas.microsoft.com/office/drawing/2014/main" val="20001"/>
                    </a:ext>
                  </a:extLst>
                </a:gridCol>
                <a:gridCol w="2970717">
                  <a:extLst>
                    <a:ext uri="{9D8B030D-6E8A-4147-A177-3AD203B41FA5}">
                      <a16:colId xmlns:a16="http://schemas.microsoft.com/office/drawing/2014/main" val="20002"/>
                    </a:ext>
                  </a:extLst>
                </a:gridCol>
              </a:tblGrid>
              <a:tr h="293525">
                <a:tc>
                  <a:txBody>
                    <a:bodyPr/>
                    <a:lstStyle/>
                    <a:p>
                      <a:pPr marL="0" marR="0" lvl="0" indent="0" algn="l" rtl="0">
                        <a:lnSpc>
                          <a:spcPct val="107000"/>
                        </a:lnSpc>
                        <a:spcBef>
                          <a:spcPts val="0"/>
                        </a:spcBef>
                        <a:spcAft>
                          <a:spcPts val="0"/>
                        </a:spcAft>
                        <a:buNone/>
                      </a:pPr>
                      <a:r>
                        <a:rPr lang="en-US" sz="1800" u="none" strike="noStrike" cap="none"/>
                        <a:t>Write This…</a:t>
                      </a:r>
                      <a:endParaRPr sz="1800" b="1" u="none" strike="noStrike" cap="none">
                        <a:solidFill>
                          <a:srgbClr val="2E74B5"/>
                        </a:solidFill>
                        <a:latin typeface="Calibri"/>
                        <a:ea typeface="Calibri"/>
                        <a:cs typeface="Calibri"/>
                        <a:sym typeface="Calibri"/>
                      </a:endParaRPr>
                    </a:p>
                  </a:txBody>
                  <a:tcPr marL="25675" marR="25675" marT="0" marB="0"/>
                </a:tc>
                <a:tc>
                  <a:txBody>
                    <a:bodyPr/>
                    <a:lstStyle/>
                    <a:p>
                      <a:pPr marL="0" marR="0" lvl="0" indent="0" algn="l" rtl="0">
                        <a:lnSpc>
                          <a:spcPct val="107000"/>
                        </a:lnSpc>
                        <a:spcBef>
                          <a:spcPts val="0"/>
                        </a:spcBef>
                        <a:spcAft>
                          <a:spcPts val="0"/>
                        </a:spcAft>
                        <a:buNone/>
                      </a:pPr>
                      <a:r>
                        <a:rPr lang="en-US" sz="1800" u="none" strike="noStrike" cap="none"/>
                        <a:t>…Not That!</a:t>
                      </a:r>
                      <a:endParaRPr sz="1800" b="1" u="none" strike="noStrike" cap="none">
                        <a:solidFill>
                          <a:srgbClr val="2E74B5"/>
                        </a:solidFill>
                        <a:latin typeface="Calibri"/>
                        <a:ea typeface="Calibri"/>
                        <a:cs typeface="Calibri"/>
                        <a:sym typeface="Calibri"/>
                      </a:endParaRPr>
                    </a:p>
                  </a:txBody>
                  <a:tcPr marL="25675" marR="25675" marT="0" marB="0"/>
                </a:tc>
                <a:tc>
                  <a:txBody>
                    <a:bodyPr/>
                    <a:lstStyle/>
                    <a:p>
                      <a:pPr marL="0" marR="0" lvl="0" indent="0" algn="l" rtl="0">
                        <a:lnSpc>
                          <a:spcPct val="107000"/>
                        </a:lnSpc>
                        <a:spcBef>
                          <a:spcPts val="0"/>
                        </a:spcBef>
                        <a:spcAft>
                          <a:spcPts val="0"/>
                        </a:spcAft>
                        <a:buNone/>
                      </a:pPr>
                      <a:r>
                        <a:rPr lang="en-US" sz="1800" u="none" strike="noStrike" cap="none"/>
                        <a:t>Rationale</a:t>
                      </a:r>
                      <a:endParaRPr sz="1800" b="1" u="none" strike="noStrike" cap="none">
                        <a:solidFill>
                          <a:srgbClr val="2E74B5"/>
                        </a:solidFill>
                        <a:latin typeface="Calibri"/>
                        <a:ea typeface="Calibri"/>
                        <a:cs typeface="Calibri"/>
                        <a:sym typeface="Calibri"/>
                      </a:endParaRPr>
                    </a:p>
                  </a:txBody>
                  <a:tcPr marL="25675" marR="25675" marT="0" marB="0"/>
                </a:tc>
                <a:extLst>
                  <a:ext uri="{0D108BD9-81ED-4DB2-BD59-A6C34878D82A}">
                    <a16:rowId xmlns:a16="http://schemas.microsoft.com/office/drawing/2014/main" val="10000"/>
                  </a:ext>
                </a:extLst>
              </a:tr>
              <a:tr h="587075">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Hydrogen bonding, dipole-dipole, London dispersion forces, etc. when asked to identify intermolecular forces </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b="0" u="none" strike="noStrike" cap="none">
                          <a:latin typeface="Times New Roman"/>
                          <a:ea typeface="Times New Roman"/>
                          <a:cs typeface="Times New Roman"/>
                          <a:sym typeface="Times New Roman"/>
                        </a:rPr>
                        <a:t>Ionic bonds, covalent bonds, metallic bonds when asked to identify intermolecular forces</a:t>
                      </a:r>
                      <a:endParaRPr sz="1200" b="0" u="none" strike="noStrike" cap="none">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b="0" u="none" strike="noStrike" cap="none" dirty="0">
                          <a:latin typeface="Times New Roman"/>
                          <a:ea typeface="Times New Roman"/>
                          <a:cs typeface="Times New Roman"/>
                          <a:sym typeface="Times New Roman"/>
                        </a:rPr>
                        <a:t>Intermolecular forces are attractions between molecules; bonds are intramolecular forces (within molecules)</a:t>
                      </a:r>
                      <a:endParaRPr sz="1200" b="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1"/>
                  </a:ext>
                </a:extLst>
              </a:tr>
              <a:tr h="444450">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Discussion of ALL intermolecular forces when prompted to do so</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b="0" u="none" strike="noStrike" cap="none">
                          <a:latin typeface="Times New Roman"/>
                          <a:ea typeface="Times New Roman"/>
                          <a:cs typeface="Times New Roman"/>
                          <a:sym typeface="Times New Roman"/>
                        </a:rPr>
                        <a:t>Neglecting IMFs that may be weaker</a:t>
                      </a:r>
                      <a:endParaRPr sz="1200" b="0" u="none" strike="noStrike" cap="none">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b="0" u="none" strike="noStrike" cap="none" dirty="0">
                          <a:latin typeface="Times New Roman"/>
                          <a:ea typeface="Times New Roman"/>
                          <a:cs typeface="Times New Roman"/>
                          <a:sym typeface="Times New Roman"/>
                        </a:rPr>
                        <a:t>If asked to state all IMFs, all points will not be earned if some of the IMFs are not stated (ref. 2018 #4a and 2019 #2c)</a:t>
                      </a:r>
                      <a:endParaRPr sz="1200" b="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2"/>
                  </a:ext>
                </a:extLst>
              </a:tr>
              <a:tr h="542625">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“Has hydrogen bonds between the molecules”</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b="0" u="none" strike="noStrike" cap="none">
                          <a:latin typeface="Times New Roman"/>
                          <a:ea typeface="Times New Roman"/>
                          <a:cs typeface="Times New Roman"/>
                          <a:sym typeface="Times New Roman"/>
                        </a:rPr>
                        <a:t>“Has hydrogen bonds”</a:t>
                      </a:r>
                      <a:endParaRPr sz="1200" b="0" u="none" strike="noStrike" cap="none">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b="0" u="none" strike="noStrike" cap="none" dirty="0">
                          <a:latin typeface="Times New Roman"/>
                          <a:ea typeface="Times New Roman"/>
                          <a:cs typeface="Times New Roman"/>
                          <a:sym typeface="Times New Roman"/>
                        </a:rPr>
                        <a:t>Is unambiguous - Shows that you understand hydrogen bonds are not actually bonds</a:t>
                      </a:r>
                      <a:endParaRPr sz="1200" b="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3"/>
                  </a:ext>
                </a:extLst>
              </a:tr>
              <a:tr h="587075">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Electrical conductivity is a property of an ionic solution due to the charges on the dissociated ions</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b="0" u="none" strike="noStrike" cap="none">
                          <a:latin typeface="Times New Roman"/>
                          <a:ea typeface="Times New Roman"/>
                          <a:cs typeface="Times New Roman"/>
                          <a:sym typeface="Times New Roman"/>
                        </a:rPr>
                        <a:t>Electrical conductivity is due to the ionic precipitate, electrical conductivity is due to the water</a:t>
                      </a:r>
                      <a:endParaRPr sz="1200" b="0" u="none" strike="noStrike" cap="none">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b="0" u="none" strike="noStrike" cap="none" dirty="0">
                          <a:latin typeface="Times New Roman"/>
                          <a:ea typeface="Times New Roman"/>
                          <a:cs typeface="Times New Roman"/>
                          <a:sym typeface="Times New Roman"/>
                        </a:rPr>
                        <a:t>Conductivity is due to the ability of a ion to carry charge; precipitate would not influence in solid form; pure water is non-conductive, (ref. 2019 #3e)</a:t>
                      </a:r>
                      <a:endParaRPr sz="1200" b="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4"/>
                  </a:ext>
                </a:extLst>
              </a:tr>
              <a:tr h="444450">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“Overcome intermolecular forces”</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b="0" u="none" strike="noStrike" cap="none">
                          <a:latin typeface="Times New Roman"/>
                          <a:ea typeface="Times New Roman"/>
                          <a:cs typeface="Times New Roman"/>
                          <a:sym typeface="Times New Roman"/>
                        </a:rPr>
                        <a:t>“break up” a solid/liquid, break covalent bonds</a:t>
                      </a:r>
                      <a:endParaRPr sz="1200" b="0" u="none" strike="noStrike" cap="none">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b="0" u="none" strike="noStrike" cap="none" dirty="0">
                          <a:latin typeface="Times New Roman"/>
                          <a:ea typeface="Times New Roman"/>
                          <a:cs typeface="Times New Roman"/>
                          <a:sym typeface="Times New Roman"/>
                        </a:rPr>
                        <a:t>IMFs should be used to justify phase changes</a:t>
                      </a:r>
                      <a:endParaRPr sz="1200" b="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5"/>
                  </a:ext>
                </a:extLst>
              </a:tr>
              <a:tr h="444450">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“Stronger intermolecular forces increase boiling point”</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b="0" u="none" strike="noStrike" cap="none">
                          <a:latin typeface="Times New Roman"/>
                          <a:ea typeface="Times New Roman"/>
                          <a:cs typeface="Times New Roman"/>
                          <a:sym typeface="Times New Roman"/>
                        </a:rPr>
                        <a:t>“Stronger covalent bonds increase boiling point”</a:t>
                      </a:r>
                      <a:endParaRPr sz="1200" b="0" u="none" strike="noStrike" cap="none">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b="0" u="none" strike="noStrike" cap="none" dirty="0">
                          <a:latin typeface="Times New Roman"/>
                          <a:ea typeface="Times New Roman"/>
                          <a:cs typeface="Times New Roman"/>
                          <a:sym typeface="Times New Roman"/>
                        </a:rPr>
                        <a:t>IMF’s, not bonds, are what must be overcome during phase changes</a:t>
                      </a:r>
                      <a:endParaRPr sz="1200" b="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6"/>
                  </a:ext>
                </a:extLst>
              </a:tr>
              <a:tr h="444450">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Ion interactions when discussing ionic compounds</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b="0" u="none" strike="noStrike" cap="none">
                          <a:latin typeface="Times New Roman"/>
                          <a:ea typeface="Times New Roman"/>
                          <a:cs typeface="Times New Roman"/>
                          <a:sym typeface="Times New Roman"/>
                        </a:rPr>
                        <a:t>LDF’s when discussing ionic compounds</a:t>
                      </a:r>
                      <a:endParaRPr sz="1200" b="0" u="none" strike="noStrike" cap="none">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b="0" u="none" strike="noStrike" cap="none" dirty="0">
                          <a:latin typeface="Times New Roman"/>
                          <a:ea typeface="Times New Roman"/>
                          <a:cs typeface="Times New Roman"/>
                          <a:sym typeface="Times New Roman"/>
                        </a:rPr>
                        <a:t>Ionic compounds have ions with whole charges, which dominate interactions</a:t>
                      </a:r>
                      <a:endParaRPr sz="1200" b="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7"/>
                  </a:ext>
                </a:extLst>
              </a:tr>
              <a:tr h="444450">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a:t>
                      </a:r>
                      <a:r>
                        <a:rPr lang="en-US" sz="1200" b="0" u="none" strike="noStrike" cap="none" dirty="0" err="1">
                          <a:solidFill>
                            <a:schemeClr val="tx1"/>
                          </a:solidFill>
                          <a:latin typeface="Times New Roman"/>
                          <a:ea typeface="Times New Roman"/>
                          <a:cs typeface="Times New Roman"/>
                          <a:sym typeface="Times New Roman"/>
                        </a:rPr>
                        <a:t>Coulombic</a:t>
                      </a:r>
                      <a:r>
                        <a:rPr lang="en-US" sz="1200" b="0" u="none" strike="noStrike" cap="none" dirty="0">
                          <a:solidFill>
                            <a:schemeClr val="tx1"/>
                          </a:solidFill>
                          <a:latin typeface="Times New Roman"/>
                          <a:ea typeface="Times New Roman"/>
                          <a:cs typeface="Times New Roman"/>
                          <a:sym typeface="Times New Roman"/>
                        </a:rPr>
                        <a:t> attraction”</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b="0" u="none" strike="noStrike" cap="none">
                          <a:latin typeface="Times New Roman"/>
                          <a:ea typeface="Times New Roman"/>
                          <a:cs typeface="Times New Roman"/>
                          <a:sym typeface="Times New Roman"/>
                        </a:rPr>
                        <a:t>“Opposites attract”</a:t>
                      </a:r>
                      <a:endParaRPr sz="1200" b="0" u="none" strike="noStrike" cap="none">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b="0" u="none" strike="noStrike" cap="none" dirty="0">
                          <a:latin typeface="Times New Roman"/>
                          <a:ea typeface="Times New Roman"/>
                          <a:cs typeface="Times New Roman"/>
                          <a:sym typeface="Times New Roman"/>
                        </a:rPr>
                        <a:t>State the actual reason not the memory aid</a:t>
                      </a:r>
                      <a:endParaRPr sz="1200" b="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8"/>
                  </a:ext>
                </a:extLst>
              </a:tr>
              <a:tr h="444450">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Describe the process of overcoming intermolecular forces/polarity</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b="0" u="none" strike="noStrike" cap="none">
                          <a:latin typeface="Times New Roman"/>
                          <a:ea typeface="Times New Roman"/>
                          <a:cs typeface="Times New Roman"/>
                          <a:sym typeface="Times New Roman"/>
                        </a:rPr>
                        <a:t>“Like dissolves like”</a:t>
                      </a:r>
                      <a:endParaRPr sz="1200" b="0" u="none" strike="noStrike" cap="none">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b="0" u="none" strike="noStrike" cap="none" dirty="0">
                          <a:latin typeface="Times New Roman"/>
                          <a:ea typeface="Times New Roman"/>
                          <a:cs typeface="Times New Roman"/>
                          <a:sym typeface="Times New Roman"/>
                        </a:rPr>
                        <a:t>State the actual reason not the memory aid</a:t>
                      </a:r>
                      <a:endParaRPr sz="1200" b="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9"/>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97"/>
        <p:cNvGrpSpPr/>
        <p:nvPr/>
      </p:nvGrpSpPr>
      <p:grpSpPr>
        <a:xfrm>
          <a:off x="0" y="0"/>
          <a:ext cx="0" cy="0"/>
          <a:chOff x="0" y="0"/>
          <a:chExt cx="0" cy="0"/>
        </a:xfrm>
      </p:grpSpPr>
      <p:sp>
        <p:nvSpPr>
          <p:cNvPr id="2598" name="Google Shape;2598;p21"/>
          <p:cNvSpPr txBox="1">
            <a:spLocks noGrp="1"/>
          </p:cNvSpPr>
          <p:nvPr>
            <p:ph type="title"/>
          </p:nvPr>
        </p:nvSpPr>
        <p:spPr>
          <a:xfrm>
            <a:off x="212147" y="133812"/>
            <a:ext cx="8395855" cy="601005"/>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SzPct val="111111"/>
              <a:buNone/>
            </a:pPr>
            <a:r>
              <a:rPr lang="en-US" b="1" dirty="0"/>
              <a:t>Unit 3: Intermolecular Forces and Properties (cont.)</a:t>
            </a:r>
            <a:endParaRPr b="1" dirty="0"/>
          </a:p>
        </p:txBody>
      </p:sp>
      <p:graphicFrame>
        <p:nvGraphicFramePr>
          <p:cNvPr id="2599" name="Google Shape;2599;p21"/>
          <p:cNvGraphicFramePr/>
          <p:nvPr>
            <p:extLst>
              <p:ext uri="{D42A27DB-BD31-4B8C-83A1-F6EECF244321}">
                <p14:modId xmlns:p14="http://schemas.microsoft.com/office/powerpoint/2010/main" val="19184168"/>
              </p:ext>
            </p:extLst>
          </p:nvPr>
        </p:nvGraphicFramePr>
        <p:xfrm>
          <a:off x="212147" y="1225746"/>
          <a:ext cx="8742275" cy="4705151"/>
        </p:xfrm>
        <a:graphic>
          <a:graphicData uri="http://schemas.openxmlformats.org/drawingml/2006/table">
            <a:tbl>
              <a:tblPr firstRow="1" firstCol="1" bandRow="1">
                <a:noFill/>
                <a:tableStyleId>{76E967D2-73EF-4B4E-AA14-45292BF0A093}</a:tableStyleId>
              </a:tblPr>
              <a:tblGrid>
                <a:gridCol w="2980232">
                  <a:extLst>
                    <a:ext uri="{9D8B030D-6E8A-4147-A177-3AD203B41FA5}">
                      <a16:colId xmlns:a16="http://schemas.microsoft.com/office/drawing/2014/main" val="20000"/>
                    </a:ext>
                  </a:extLst>
                </a:gridCol>
                <a:gridCol w="2406316">
                  <a:extLst>
                    <a:ext uri="{9D8B030D-6E8A-4147-A177-3AD203B41FA5}">
                      <a16:colId xmlns:a16="http://schemas.microsoft.com/office/drawing/2014/main" val="20001"/>
                    </a:ext>
                  </a:extLst>
                </a:gridCol>
                <a:gridCol w="3355727">
                  <a:extLst>
                    <a:ext uri="{9D8B030D-6E8A-4147-A177-3AD203B41FA5}">
                      <a16:colId xmlns:a16="http://schemas.microsoft.com/office/drawing/2014/main" val="20002"/>
                    </a:ext>
                  </a:extLst>
                </a:gridCol>
              </a:tblGrid>
              <a:tr h="293525">
                <a:tc>
                  <a:txBody>
                    <a:bodyPr/>
                    <a:lstStyle/>
                    <a:p>
                      <a:pPr marL="0" marR="0" lvl="0" indent="0" algn="l" rtl="0">
                        <a:lnSpc>
                          <a:spcPct val="107000"/>
                        </a:lnSpc>
                        <a:spcBef>
                          <a:spcPts val="0"/>
                        </a:spcBef>
                        <a:spcAft>
                          <a:spcPts val="0"/>
                        </a:spcAft>
                        <a:buNone/>
                      </a:pPr>
                      <a:r>
                        <a:rPr lang="en-US" sz="1800" b="1" u="none" strike="noStrike" cap="none" dirty="0"/>
                        <a:t>Write This…</a:t>
                      </a:r>
                      <a:endParaRPr sz="1800" b="1" u="none" strike="noStrike" cap="none" dirty="0">
                        <a:solidFill>
                          <a:srgbClr val="2E74B5"/>
                        </a:solidFill>
                        <a:latin typeface="Calibri"/>
                        <a:ea typeface="Calibri"/>
                        <a:cs typeface="Calibri"/>
                        <a:sym typeface="Calibri"/>
                      </a:endParaRPr>
                    </a:p>
                  </a:txBody>
                  <a:tcPr marL="25675" marR="25675" marT="0" marB="0"/>
                </a:tc>
                <a:tc>
                  <a:txBody>
                    <a:bodyPr/>
                    <a:lstStyle/>
                    <a:p>
                      <a:pPr marL="0" marR="0" lvl="0" indent="0" algn="l" rtl="0">
                        <a:lnSpc>
                          <a:spcPct val="107000"/>
                        </a:lnSpc>
                        <a:spcBef>
                          <a:spcPts val="0"/>
                        </a:spcBef>
                        <a:spcAft>
                          <a:spcPts val="0"/>
                        </a:spcAft>
                        <a:buNone/>
                      </a:pPr>
                      <a:r>
                        <a:rPr lang="en-US" sz="1800" u="none" strike="noStrike" cap="none"/>
                        <a:t>…Not That!</a:t>
                      </a:r>
                      <a:endParaRPr sz="1800" b="1" u="none" strike="noStrike" cap="none">
                        <a:solidFill>
                          <a:srgbClr val="2E74B5"/>
                        </a:solidFill>
                        <a:latin typeface="Calibri"/>
                        <a:ea typeface="Calibri"/>
                        <a:cs typeface="Calibri"/>
                        <a:sym typeface="Calibri"/>
                      </a:endParaRPr>
                    </a:p>
                  </a:txBody>
                  <a:tcPr marL="25675" marR="25675" marT="0" marB="0"/>
                </a:tc>
                <a:tc>
                  <a:txBody>
                    <a:bodyPr/>
                    <a:lstStyle/>
                    <a:p>
                      <a:pPr marL="0" marR="0" lvl="0" indent="0" algn="l" rtl="0">
                        <a:lnSpc>
                          <a:spcPct val="107000"/>
                        </a:lnSpc>
                        <a:spcBef>
                          <a:spcPts val="0"/>
                        </a:spcBef>
                        <a:spcAft>
                          <a:spcPts val="0"/>
                        </a:spcAft>
                        <a:buNone/>
                      </a:pPr>
                      <a:r>
                        <a:rPr lang="en-US" sz="1800" u="none" strike="noStrike" cap="none"/>
                        <a:t>Rationale</a:t>
                      </a:r>
                      <a:endParaRPr sz="1800" b="1" u="none" strike="noStrike" cap="none">
                        <a:solidFill>
                          <a:srgbClr val="2E74B5"/>
                        </a:solidFill>
                        <a:latin typeface="Calibri"/>
                        <a:ea typeface="Calibri"/>
                        <a:cs typeface="Calibri"/>
                        <a:sym typeface="Calibri"/>
                      </a:endParaRPr>
                    </a:p>
                  </a:txBody>
                  <a:tcPr marL="25675" marR="25675" marT="0" marB="0"/>
                </a:tc>
                <a:extLst>
                  <a:ext uri="{0D108BD9-81ED-4DB2-BD59-A6C34878D82A}">
                    <a16:rowId xmlns:a16="http://schemas.microsoft.com/office/drawing/2014/main" val="10000"/>
                  </a:ext>
                </a:extLst>
              </a:tr>
              <a:tr h="444450">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Identify specific intermolecular forces at play</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b="0" u="none" strike="noStrike" cap="none">
                          <a:latin typeface="Times New Roman"/>
                          <a:ea typeface="Times New Roman"/>
                          <a:cs typeface="Times New Roman"/>
                          <a:sym typeface="Times New Roman"/>
                        </a:rPr>
                        <a:t>“stronger intermolecular forces”</a:t>
                      </a:r>
                      <a:endParaRPr sz="1200" b="0" u="none" strike="noStrike" cap="none">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b="0" u="none" strike="noStrike" cap="none" dirty="0">
                          <a:latin typeface="Times New Roman"/>
                          <a:ea typeface="Times New Roman"/>
                          <a:cs typeface="Times New Roman"/>
                          <a:sym typeface="Times New Roman"/>
                        </a:rPr>
                        <a:t>Shows your understanding of the particulate-level chemistry </a:t>
                      </a:r>
                      <a:endParaRPr sz="2400" b="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1"/>
                  </a:ext>
                </a:extLst>
              </a:tr>
              <a:tr h="444450">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LDFs increase with an increasing number of electrons and therefore polarizability</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b="0" u="none" strike="noStrike" cap="none">
                          <a:latin typeface="Times New Roman"/>
                          <a:ea typeface="Times New Roman"/>
                          <a:cs typeface="Times New Roman"/>
                          <a:sym typeface="Times New Roman"/>
                        </a:rPr>
                        <a:t>LDFs increase with increasing size/mass</a:t>
                      </a:r>
                      <a:endParaRPr sz="1200" b="0" u="none" strike="noStrike" cap="none">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b="0" u="none" strike="noStrike" cap="none" dirty="0">
                          <a:latin typeface="Times New Roman"/>
                          <a:ea typeface="Times New Roman"/>
                          <a:cs typeface="Times New Roman"/>
                          <a:sym typeface="Times New Roman"/>
                        </a:rPr>
                        <a:t>Increased number of electrons in an atom is what increases LDF; increased size is not the reason for increased strength of LDF</a:t>
                      </a:r>
                      <a:endParaRPr sz="2400" b="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2"/>
                  </a:ext>
                </a:extLst>
              </a:tr>
              <a:tr h="542625">
                <a:tc>
                  <a:txBody>
                    <a:bodyPr/>
                    <a:lstStyle/>
                    <a:p>
                      <a:pPr marL="0" marR="0" lvl="0" indent="0" algn="l" rtl="0">
                        <a:lnSpc>
                          <a:spcPct val="107000"/>
                        </a:lnSpc>
                        <a:spcBef>
                          <a:spcPts val="0"/>
                        </a:spcBef>
                        <a:spcAft>
                          <a:spcPts val="0"/>
                        </a:spcAft>
                        <a:buNone/>
                      </a:pPr>
                      <a:r>
                        <a:rPr lang="en-US" sz="1200" b="0" u="sng" strike="noStrike" cap="none" dirty="0">
                          <a:solidFill>
                            <a:schemeClr val="tx1"/>
                          </a:solidFill>
                          <a:latin typeface="Times New Roman"/>
                          <a:ea typeface="Times New Roman"/>
                          <a:cs typeface="Times New Roman"/>
                          <a:sym typeface="Times New Roman"/>
                        </a:rPr>
                        <a:t>Inter</a:t>
                      </a:r>
                      <a:r>
                        <a:rPr lang="en-US" sz="1200" b="0" u="none" strike="noStrike" cap="none" dirty="0">
                          <a:solidFill>
                            <a:schemeClr val="tx1"/>
                          </a:solidFill>
                          <a:latin typeface="Times New Roman"/>
                          <a:ea typeface="Times New Roman"/>
                          <a:cs typeface="Times New Roman"/>
                          <a:sym typeface="Times New Roman"/>
                        </a:rPr>
                        <a:t>molecular forces in discussing physical properties (MP, BP, </a:t>
                      </a:r>
                      <a:r>
                        <a:rPr lang="en-US" sz="1200" b="0" u="none" strike="noStrike" cap="none" dirty="0" err="1">
                          <a:solidFill>
                            <a:schemeClr val="tx1"/>
                          </a:solidFill>
                          <a:latin typeface="Times New Roman"/>
                          <a:ea typeface="Times New Roman"/>
                          <a:cs typeface="Times New Roman"/>
                          <a:sym typeface="Times New Roman"/>
                        </a:rPr>
                        <a:t>etc</a:t>
                      </a:r>
                      <a:r>
                        <a:rPr lang="en-US" sz="1200" b="0" u="none" strike="noStrike" cap="none" dirty="0">
                          <a:solidFill>
                            <a:schemeClr val="tx1"/>
                          </a:solidFill>
                          <a:latin typeface="Times New Roman"/>
                          <a:ea typeface="Times New Roman"/>
                          <a:cs typeface="Times New Roman"/>
                          <a:sym typeface="Times New Roman"/>
                        </a:rPr>
                        <a:t>)</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b="0" u="sng" strike="noStrike" cap="none">
                          <a:latin typeface="Times New Roman"/>
                          <a:ea typeface="Times New Roman"/>
                          <a:cs typeface="Times New Roman"/>
                          <a:sym typeface="Times New Roman"/>
                        </a:rPr>
                        <a:t>Intra</a:t>
                      </a:r>
                      <a:r>
                        <a:rPr lang="en-US" sz="1200" b="0" u="none" strike="noStrike" cap="none">
                          <a:latin typeface="Times New Roman"/>
                          <a:ea typeface="Times New Roman"/>
                          <a:cs typeface="Times New Roman"/>
                          <a:sym typeface="Times New Roman"/>
                        </a:rPr>
                        <a:t>molecular forces (“bonds”) in discussing physical properties</a:t>
                      </a:r>
                      <a:endParaRPr sz="1200" b="0" u="none" strike="noStrike" cap="none">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b="0" u="none" strike="noStrike" cap="none" dirty="0">
                          <a:latin typeface="Times New Roman"/>
                          <a:ea typeface="Times New Roman"/>
                          <a:cs typeface="Times New Roman"/>
                          <a:sym typeface="Times New Roman"/>
                        </a:rPr>
                        <a:t>Bonds are not broken and so intramolecular forces are not the determining factors (ref. 2018 #4a and 2019 #2c)</a:t>
                      </a:r>
                      <a:endParaRPr sz="2400" b="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3"/>
                  </a:ext>
                </a:extLst>
              </a:tr>
              <a:tr h="444450">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Pressure is caused by the collision of gas particles with the walls of a container.</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b="0" u="none" strike="noStrike" cap="none">
                          <a:latin typeface="Times New Roman"/>
                          <a:ea typeface="Times New Roman"/>
                          <a:cs typeface="Times New Roman"/>
                          <a:sym typeface="Times New Roman"/>
                        </a:rPr>
                        <a:t>Pressure is caused by the collision of gas particles.</a:t>
                      </a:r>
                      <a:endParaRPr sz="1200" b="0" u="none" strike="noStrike" cap="none">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b="0" u="none" strike="noStrike" cap="none" dirty="0">
                          <a:latin typeface="Times New Roman"/>
                          <a:ea typeface="Times New Roman"/>
                          <a:cs typeface="Times New Roman"/>
                          <a:sym typeface="Times New Roman"/>
                        </a:rPr>
                        <a:t>Unclear wording – implies pressure is caused by gas particles colliding with each other not with the container (ref. 2019 #4c)</a:t>
                      </a:r>
                      <a:endParaRPr sz="2400" b="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4"/>
                  </a:ext>
                </a:extLst>
              </a:tr>
              <a:tr h="444450">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Use R with corresponding units to those used in work (and correctly report final unit)</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b="0" u="none" strike="noStrike" cap="none">
                          <a:latin typeface="Times New Roman"/>
                          <a:ea typeface="Times New Roman"/>
                          <a:cs typeface="Times New Roman"/>
                          <a:sym typeface="Times New Roman"/>
                        </a:rPr>
                        <a:t>R value with mismatched units</a:t>
                      </a:r>
                      <a:endParaRPr sz="1200" b="0" u="none" strike="noStrike" cap="none">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b="0" u="none" strike="noStrike" cap="none" dirty="0">
                          <a:latin typeface="Times New Roman"/>
                          <a:ea typeface="Times New Roman"/>
                          <a:cs typeface="Times New Roman"/>
                          <a:sym typeface="Times New Roman"/>
                        </a:rPr>
                        <a:t>Units used in Ideal Gas Law must match units on the R value (ref. 2018 #4b and 2019 #2d)</a:t>
                      </a:r>
                      <a:endParaRPr sz="2400" b="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5"/>
                  </a:ext>
                </a:extLst>
              </a:tr>
              <a:tr h="444450">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Comparison of </a:t>
                      </a:r>
                      <a:r>
                        <a:rPr lang="en-US" sz="1200" b="0" u="none" strike="noStrike" cap="none" dirty="0" err="1">
                          <a:solidFill>
                            <a:schemeClr val="tx1"/>
                          </a:solidFill>
                          <a:latin typeface="Times New Roman"/>
                          <a:ea typeface="Times New Roman"/>
                          <a:cs typeface="Times New Roman"/>
                          <a:sym typeface="Times New Roman"/>
                        </a:rPr>
                        <a:t>R</a:t>
                      </a:r>
                      <a:r>
                        <a:rPr lang="en-US" sz="1200" b="0" u="none" strike="noStrike" cap="none" baseline="-25000" dirty="0" err="1">
                          <a:solidFill>
                            <a:schemeClr val="tx1"/>
                          </a:solidFill>
                          <a:latin typeface="Times New Roman"/>
                          <a:ea typeface="Times New Roman"/>
                          <a:cs typeface="Times New Roman"/>
                          <a:sym typeface="Times New Roman"/>
                        </a:rPr>
                        <a:t>f</a:t>
                      </a:r>
                      <a:r>
                        <a:rPr lang="en-US" sz="1200" b="0" u="none" strike="noStrike" cap="none" dirty="0">
                          <a:solidFill>
                            <a:schemeClr val="tx1"/>
                          </a:solidFill>
                          <a:latin typeface="Times New Roman"/>
                          <a:ea typeface="Times New Roman"/>
                          <a:cs typeface="Times New Roman"/>
                          <a:sym typeface="Times New Roman"/>
                        </a:rPr>
                        <a:t> values in chromatography</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b="0" u="none" strike="noStrike" cap="none">
                          <a:latin typeface="Times New Roman"/>
                          <a:ea typeface="Times New Roman"/>
                          <a:cs typeface="Times New Roman"/>
                          <a:sym typeface="Times New Roman"/>
                        </a:rPr>
                        <a:t>Comparison of absolute height of spots on chromatograms</a:t>
                      </a:r>
                      <a:endParaRPr sz="1200" b="0" u="none" strike="noStrike" cap="none">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b="0" u="none" strike="noStrike" cap="none" dirty="0">
                          <a:latin typeface="Times New Roman"/>
                          <a:ea typeface="Times New Roman"/>
                          <a:cs typeface="Times New Roman"/>
                          <a:sym typeface="Times New Roman"/>
                        </a:rPr>
                        <a:t>Take into account a difference in the distance the solvent front travelled between different chromatograms (ref. 2017 #4)</a:t>
                      </a:r>
                      <a:endParaRPr sz="2400" b="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6"/>
                  </a:ext>
                </a:extLst>
              </a:tr>
              <a:tr h="444450">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Discussion of intermolecular forces between </a:t>
                      </a:r>
                      <a:r>
                        <a:rPr lang="en-US" sz="1200" b="0" u="none" strike="noStrike" cap="none" dirty="0" err="1">
                          <a:solidFill>
                            <a:schemeClr val="tx1"/>
                          </a:solidFill>
                          <a:latin typeface="Times New Roman"/>
                          <a:ea typeface="Times New Roman"/>
                          <a:cs typeface="Times New Roman"/>
                          <a:sym typeface="Times New Roman"/>
                        </a:rPr>
                        <a:t>analyte</a:t>
                      </a:r>
                      <a:r>
                        <a:rPr lang="en-US" sz="1200" b="0" u="none" strike="noStrike" cap="none" dirty="0">
                          <a:solidFill>
                            <a:schemeClr val="tx1"/>
                          </a:solidFill>
                          <a:latin typeface="Times New Roman"/>
                          <a:ea typeface="Times New Roman"/>
                          <a:cs typeface="Times New Roman"/>
                          <a:sym typeface="Times New Roman"/>
                        </a:rPr>
                        <a:t> molecules and stationary/mobile phases</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b="0" u="none" strike="noStrike" cap="none">
                          <a:latin typeface="Times New Roman"/>
                          <a:ea typeface="Times New Roman"/>
                          <a:cs typeface="Times New Roman"/>
                          <a:sym typeface="Times New Roman"/>
                        </a:rPr>
                        <a:t>Repulsions between analyte molecules and stationary/mobile phases</a:t>
                      </a:r>
                      <a:endParaRPr sz="1200" b="0" u="none" strike="noStrike" cap="none">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b="0" u="none" strike="noStrike" cap="none" dirty="0">
                          <a:latin typeface="Times New Roman"/>
                          <a:ea typeface="Times New Roman"/>
                          <a:cs typeface="Times New Roman"/>
                          <a:sym typeface="Times New Roman"/>
                        </a:rPr>
                        <a:t>The movement in chromatography is determined by the attraction for the stationary/mobile phase (ref. 2017 #4)</a:t>
                      </a:r>
                      <a:endParaRPr sz="2400" b="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7"/>
                  </a:ext>
                </a:extLst>
              </a:tr>
              <a:tr h="444450">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“Solution” when an ionic compound is dissolved in water</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b="0" u="none" strike="noStrike" cap="none">
                          <a:latin typeface="Times New Roman"/>
                          <a:ea typeface="Times New Roman"/>
                          <a:cs typeface="Times New Roman"/>
                          <a:sym typeface="Times New Roman"/>
                        </a:rPr>
                        <a:t>“Liquid” instead of solution</a:t>
                      </a:r>
                      <a:endParaRPr sz="1200" b="0" u="none" strike="noStrike" cap="none">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b="0" u="none" strike="noStrike" cap="none" dirty="0">
                          <a:latin typeface="Times New Roman"/>
                          <a:ea typeface="Times New Roman"/>
                          <a:cs typeface="Times New Roman"/>
                          <a:sym typeface="Times New Roman"/>
                        </a:rPr>
                        <a:t>An ionic compound dissolved in water is a solution, not a liquid (the word liquid indicates a molten compound) (ref. 2019 #3e)</a:t>
                      </a:r>
                      <a:endParaRPr sz="2400" b="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8"/>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03"/>
        <p:cNvGrpSpPr/>
        <p:nvPr/>
      </p:nvGrpSpPr>
      <p:grpSpPr>
        <a:xfrm>
          <a:off x="0" y="0"/>
          <a:ext cx="0" cy="0"/>
          <a:chOff x="0" y="0"/>
          <a:chExt cx="0" cy="0"/>
        </a:xfrm>
      </p:grpSpPr>
      <p:sp>
        <p:nvSpPr>
          <p:cNvPr id="2604" name="Google Shape;2604;p22"/>
          <p:cNvSpPr txBox="1">
            <a:spLocks noGrp="1"/>
          </p:cNvSpPr>
          <p:nvPr>
            <p:ph type="title"/>
          </p:nvPr>
        </p:nvSpPr>
        <p:spPr>
          <a:xfrm>
            <a:off x="212147" y="231608"/>
            <a:ext cx="8395855" cy="601005"/>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SzPct val="111111"/>
              <a:buNone/>
            </a:pPr>
            <a:r>
              <a:rPr lang="en-US" b="1" dirty="0"/>
              <a:t>Unit 4: Chemical Reactions</a:t>
            </a:r>
            <a:endParaRPr dirty="0"/>
          </a:p>
        </p:txBody>
      </p:sp>
      <p:graphicFrame>
        <p:nvGraphicFramePr>
          <p:cNvPr id="2605" name="Google Shape;2605;p22"/>
          <p:cNvGraphicFramePr/>
          <p:nvPr>
            <p:extLst>
              <p:ext uri="{D42A27DB-BD31-4B8C-83A1-F6EECF244321}">
                <p14:modId xmlns:p14="http://schemas.microsoft.com/office/powerpoint/2010/main" val="2081758913"/>
              </p:ext>
            </p:extLst>
          </p:nvPr>
        </p:nvGraphicFramePr>
        <p:xfrm>
          <a:off x="212147" y="1093677"/>
          <a:ext cx="8742275" cy="4456408"/>
        </p:xfrm>
        <a:graphic>
          <a:graphicData uri="http://schemas.openxmlformats.org/drawingml/2006/table">
            <a:tbl>
              <a:tblPr firstRow="1" firstCol="1" bandRow="1">
                <a:noFill/>
                <a:tableStyleId>{76E967D2-73EF-4B4E-AA14-45292BF0A093}</a:tableStyleId>
              </a:tblPr>
              <a:tblGrid>
                <a:gridCol w="3227225">
                  <a:extLst>
                    <a:ext uri="{9D8B030D-6E8A-4147-A177-3AD203B41FA5}">
                      <a16:colId xmlns:a16="http://schemas.microsoft.com/office/drawing/2014/main" val="20000"/>
                    </a:ext>
                  </a:extLst>
                </a:gridCol>
                <a:gridCol w="3027300">
                  <a:extLst>
                    <a:ext uri="{9D8B030D-6E8A-4147-A177-3AD203B41FA5}">
                      <a16:colId xmlns:a16="http://schemas.microsoft.com/office/drawing/2014/main" val="20001"/>
                    </a:ext>
                  </a:extLst>
                </a:gridCol>
                <a:gridCol w="2487750">
                  <a:extLst>
                    <a:ext uri="{9D8B030D-6E8A-4147-A177-3AD203B41FA5}">
                      <a16:colId xmlns:a16="http://schemas.microsoft.com/office/drawing/2014/main" val="20002"/>
                    </a:ext>
                  </a:extLst>
                </a:gridCol>
              </a:tblGrid>
              <a:tr h="293525">
                <a:tc>
                  <a:txBody>
                    <a:bodyPr/>
                    <a:lstStyle/>
                    <a:p>
                      <a:pPr marL="0" marR="0" lvl="0" indent="0" algn="l" rtl="0">
                        <a:lnSpc>
                          <a:spcPct val="107000"/>
                        </a:lnSpc>
                        <a:spcBef>
                          <a:spcPts val="0"/>
                        </a:spcBef>
                        <a:spcAft>
                          <a:spcPts val="0"/>
                        </a:spcAft>
                        <a:buNone/>
                      </a:pPr>
                      <a:r>
                        <a:rPr lang="en-US" sz="1800" b="1" u="none" strike="noStrike" cap="none" dirty="0"/>
                        <a:t>Write This…</a:t>
                      </a:r>
                      <a:endParaRPr sz="1800" b="1" u="none" strike="noStrike" cap="none" dirty="0">
                        <a:solidFill>
                          <a:srgbClr val="2E74B5"/>
                        </a:solidFill>
                        <a:latin typeface="Calibri"/>
                        <a:ea typeface="Calibri"/>
                        <a:cs typeface="Calibri"/>
                        <a:sym typeface="Calibri"/>
                      </a:endParaRPr>
                    </a:p>
                  </a:txBody>
                  <a:tcPr marL="25675" marR="25675" marT="0" marB="0"/>
                </a:tc>
                <a:tc>
                  <a:txBody>
                    <a:bodyPr/>
                    <a:lstStyle/>
                    <a:p>
                      <a:pPr marL="0" marR="0" lvl="0" indent="0" algn="l" rtl="0">
                        <a:lnSpc>
                          <a:spcPct val="107000"/>
                        </a:lnSpc>
                        <a:spcBef>
                          <a:spcPts val="0"/>
                        </a:spcBef>
                        <a:spcAft>
                          <a:spcPts val="0"/>
                        </a:spcAft>
                        <a:buNone/>
                      </a:pPr>
                      <a:r>
                        <a:rPr lang="en-US" sz="1800" u="none" strike="noStrike" cap="none"/>
                        <a:t>…Not That!</a:t>
                      </a:r>
                      <a:endParaRPr sz="1800" b="1" u="none" strike="noStrike" cap="none">
                        <a:solidFill>
                          <a:srgbClr val="2E74B5"/>
                        </a:solidFill>
                        <a:latin typeface="Calibri"/>
                        <a:ea typeface="Calibri"/>
                        <a:cs typeface="Calibri"/>
                        <a:sym typeface="Calibri"/>
                      </a:endParaRPr>
                    </a:p>
                  </a:txBody>
                  <a:tcPr marL="25675" marR="25675" marT="0" marB="0"/>
                </a:tc>
                <a:tc>
                  <a:txBody>
                    <a:bodyPr/>
                    <a:lstStyle/>
                    <a:p>
                      <a:pPr marL="0" marR="0" lvl="0" indent="0" algn="l" rtl="0">
                        <a:lnSpc>
                          <a:spcPct val="107000"/>
                        </a:lnSpc>
                        <a:spcBef>
                          <a:spcPts val="0"/>
                        </a:spcBef>
                        <a:spcAft>
                          <a:spcPts val="0"/>
                        </a:spcAft>
                        <a:buNone/>
                      </a:pPr>
                      <a:r>
                        <a:rPr lang="en-US" sz="1800" u="none" strike="noStrike" cap="none"/>
                        <a:t>Rationale</a:t>
                      </a:r>
                      <a:endParaRPr sz="1800" b="1" u="none" strike="noStrike" cap="none">
                        <a:solidFill>
                          <a:srgbClr val="2E74B5"/>
                        </a:solidFill>
                        <a:latin typeface="Calibri"/>
                        <a:ea typeface="Calibri"/>
                        <a:cs typeface="Calibri"/>
                        <a:sym typeface="Calibri"/>
                      </a:endParaRPr>
                    </a:p>
                  </a:txBody>
                  <a:tcPr marL="25675" marR="25675" marT="0" marB="0"/>
                </a:tc>
                <a:extLst>
                  <a:ext uri="{0D108BD9-81ED-4DB2-BD59-A6C34878D82A}">
                    <a16:rowId xmlns:a16="http://schemas.microsoft.com/office/drawing/2014/main" val="10000"/>
                  </a:ext>
                </a:extLst>
              </a:tr>
              <a:tr h="444450">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Net ionic equations only containing species that change</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b="0" u="none" strike="noStrike" cap="none">
                          <a:latin typeface="Times New Roman"/>
                          <a:ea typeface="Times New Roman"/>
                          <a:cs typeface="Times New Roman"/>
                          <a:sym typeface="Times New Roman"/>
                        </a:rPr>
                        <a:t>Aqueous ionic compounds in their undissociated form, spectator ions</a:t>
                      </a:r>
                      <a:endParaRPr sz="1200" b="0" u="none" strike="noStrike" cap="none">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b="0" u="none" strike="noStrike" cap="none" dirty="0">
                          <a:latin typeface="Times New Roman"/>
                          <a:ea typeface="Times New Roman"/>
                          <a:cs typeface="Times New Roman"/>
                          <a:sym typeface="Times New Roman"/>
                        </a:rPr>
                        <a:t>Including these is not a net ionic, it’s a molecular or complete ionic</a:t>
                      </a:r>
                      <a:endParaRPr sz="2400" b="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1"/>
                  </a:ext>
                </a:extLst>
              </a:tr>
              <a:tr h="444450">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Polyatomic ions that are shown as a compound with the correct charge in solution</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b="0" u="none" strike="noStrike" cap="none">
                          <a:latin typeface="Times New Roman"/>
                          <a:ea typeface="Times New Roman"/>
                          <a:cs typeface="Times New Roman"/>
                          <a:sym typeface="Times New Roman"/>
                        </a:rPr>
                        <a:t>Polyatomic ions that are broken down into elemental ions in solution</a:t>
                      </a:r>
                      <a:endParaRPr sz="1200" b="0" u="none" strike="noStrike" cap="none">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b="0" u="none" strike="noStrike" cap="none" dirty="0">
                          <a:latin typeface="Times New Roman"/>
                          <a:ea typeface="Times New Roman"/>
                          <a:cs typeface="Times New Roman"/>
                          <a:sym typeface="Times New Roman"/>
                        </a:rPr>
                        <a:t>Polyatomic ions themselves do not dissociate in solution, they only dissociate from the other ion in an ionic compound</a:t>
                      </a:r>
                      <a:endParaRPr sz="2400" b="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2"/>
                  </a:ext>
                </a:extLst>
              </a:tr>
              <a:tr h="587075">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Net ionic equations with correct species, ionic charges and stoichiometric coefficients</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b="0" u="none" strike="noStrike" cap="none">
                          <a:latin typeface="Times New Roman"/>
                          <a:ea typeface="Times New Roman"/>
                          <a:cs typeface="Times New Roman"/>
                          <a:sym typeface="Times New Roman"/>
                        </a:rPr>
                        <a:t>Net ionic equations that contain incorrect formulas or ions without associated charges or that are not stoichiometrically balanced</a:t>
                      </a:r>
                      <a:endParaRPr sz="1200" b="0" u="none" strike="noStrike" cap="none">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b="0" u="none" strike="noStrike" cap="none" dirty="0">
                          <a:latin typeface="Times New Roman"/>
                          <a:ea typeface="Times New Roman"/>
                          <a:cs typeface="Times New Roman"/>
                          <a:sym typeface="Times New Roman"/>
                        </a:rPr>
                        <a:t>Net ionic equations must correctly represent the ions and other species (ref. 2018 #6a and 2019 #3a)</a:t>
                      </a:r>
                      <a:endParaRPr sz="2400" b="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3"/>
                  </a:ext>
                </a:extLst>
              </a:tr>
              <a:tr h="733900">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Determination of the concentration of an </a:t>
                      </a:r>
                      <a:r>
                        <a:rPr lang="en-US" sz="1200" b="0" u="none" strike="noStrike" cap="none" dirty="0" err="1">
                          <a:solidFill>
                            <a:schemeClr val="tx1"/>
                          </a:solidFill>
                          <a:latin typeface="Times New Roman"/>
                          <a:ea typeface="Times New Roman"/>
                          <a:cs typeface="Times New Roman"/>
                          <a:sym typeface="Times New Roman"/>
                        </a:rPr>
                        <a:t>analyte</a:t>
                      </a:r>
                      <a:r>
                        <a:rPr lang="en-US" sz="1200" b="0" u="none" strike="noStrike" cap="none" dirty="0">
                          <a:solidFill>
                            <a:schemeClr val="tx1"/>
                          </a:solidFill>
                          <a:latin typeface="Times New Roman"/>
                          <a:ea typeface="Times New Roman"/>
                          <a:cs typeface="Times New Roman"/>
                          <a:sym typeface="Times New Roman"/>
                        </a:rPr>
                        <a:t> in a titration that takes into account the stoichiometry of the reaction</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b="0" u="none" strike="noStrike" cap="none">
                          <a:latin typeface="Times New Roman"/>
                          <a:ea typeface="Times New Roman"/>
                          <a:cs typeface="Times New Roman"/>
                          <a:sym typeface="Times New Roman"/>
                        </a:rPr>
                        <a:t>Applying M</a:t>
                      </a:r>
                      <a:r>
                        <a:rPr lang="en-US" sz="1200" b="0" u="none" strike="noStrike" cap="none" baseline="-25000">
                          <a:latin typeface="Times New Roman"/>
                          <a:ea typeface="Times New Roman"/>
                          <a:cs typeface="Times New Roman"/>
                          <a:sym typeface="Times New Roman"/>
                        </a:rPr>
                        <a:t>1</a:t>
                      </a:r>
                      <a:r>
                        <a:rPr lang="en-US" sz="1200" b="0" u="none" strike="noStrike" cap="none">
                          <a:latin typeface="Times New Roman"/>
                          <a:ea typeface="Times New Roman"/>
                          <a:cs typeface="Times New Roman"/>
                          <a:sym typeface="Times New Roman"/>
                        </a:rPr>
                        <a:t>V</a:t>
                      </a:r>
                      <a:r>
                        <a:rPr lang="en-US" sz="1200" b="0" u="none" strike="noStrike" cap="none" baseline="-25000">
                          <a:latin typeface="Times New Roman"/>
                          <a:ea typeface="Times New Roman"/>
                          <a:cs typeface="Times New Roman"/>
                          <a:sym typeface="Times New Roman"/>
                        </a:rPr>
                        <a:t>1</a:t>
                      </a:r>
                      <a:r>
                        <a:rPr lang="en-US" sz="1200" b="0" u="none" strike="noStrike" cap="none">
                          <a:latin typeface="Times New Roman"/>
                          <a:ea typeface="Times New Roman"/>
                          <a:cs typeface="Times New Roman"/>
                          <a:sym typeface="Times New Roman"/>
                        </a:rPr>
                        <a:t>=M</a:t>
                      </a:r>
                      <a:r>
                        <a:rPr lang="en-US" sz="1200" b="0" u="none" strike="noStrike" cap="none" baseline="-25000">
                          <a:latin typeface="Times New Roman"/>
                          <a:ea typeface="Times New Roman"/>
                          <a:cs typeface="Times New Roman"/>
                          <a:sym typeface="Times New Roman"/>
                        </a:rPr>
                        <a:t>2</a:t>
                      </a:r>
                      <a:r>
                        <a:rPr lang="en-US" sz="1200" b="0" u="none" strike="noStrike" cap="none">
                          <a:latin typeface="Times New Roman"/>
                          <a:ea typeface="Times New Roman"/>
                          <a:cs typeface="Times New Roman"/>
                          <a:sym typeface="Times New Roman"/>
                        </a:rPr>
                        <a:t>V</a:t>
                      </a:r>
                      <a:r>
                        <a:rPr lang="en-US" sz="1200" b="0" u="none" strike="noStrike" cap="none" baseline="-25000">
                          <a:latin typeface="Times New Roman"/>
                          <a:ea typeface="Times New Roman"/>
                          <a:cs typeface="Times New Roman"/>
                          <a:sym typeface="Times New Roman"/>
                        </a:rPr>
                        <a:t>2</a:t>
                      </a:r>
                      <a:r>
                        <a:rPr lang="en-US" sz="1200" b="0" u="none" strike="noStrike" cap="none">
                          <a:latin typeface="Times New Roman"/>
                          <a:ea typeface="Times New Roman"/>
                          <a:cs typeface="Times New Roman"/>
                          <a:sym typeface="Times New Roman"/>
                        </a:rPr>
                        <a:t> as a blanket method for determining concentration at an end point if the stoichiometry is not 1:1</a:t>
                      </a:r>
                      <a:endParaRPr sz="1200" b="0" u="none" strike="noStrike" cap="none">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b="0" u="none" strike="noStrike" cap="none" dirty="0">
                          <a:latin typeface="Times New Roman"/>
                          <a:ea typeface="Times New Roman"/>
                          <a:cs typeface="Times New Roman"/>
                          <a:sym typeface="Times New Roman"/>
                        </a:rPr>
                        <a:t>While acid-base titrations are often 1:1, not all titrations (especially REDOX titrations) follow this stoichiometry; in situations that are not 1:1, the stoichiometric ratios must be accounted for in calculations (ref. 2018 #3e)</a:t>
                      </a:r>
                      <a:endParaRPr sz="2400" b="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4"/>
                  </a:ext>
                </a:extLst>
              </a:tr>
              <a:tr h="587125">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Justification of whether a species is oxidized/reduced by referencing oxidation numbers</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b="0" u="none" strike="noStrike" cap="none">
                          <a:latin typeface="Times New Roman"/>
                          <a:ea typeface="Times New Roman"/>
                          <a:cs typeface="Times New Roman"/>
                          <a:sym typeface="Times New Roman"/>
                        </a:rPr>
                        <a:t>A justification of oxidation/reduction that uses charge on an ion  </a:t>
                      </a:r>
                      <a:endParaRPr sz="1200" b="0" u="none" strike="noStrike" cap="none">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b="0" u="none" strike="noStrike" cap="none" dirty="0">
                          <a:latin typeface="Times New Roman"/>
                          <a:ea typeface="Times New Roman"/>
                          <a:cs typeface="Times New Roman"/>
                          <a:sym typeface="Times New Roman"/>
                        </a:rPr>
                        <a:t>Oxidation numbers are assigned to individual atoms in the reaction, and they are not automatically the same as the charge in a polyatomic ion (ref. 2019 #7a)</a:t>
                      </a:r>
                      <a:endParaRPr sz="2400" b="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5"/>
                  </a:ext>
                </a:extLst>
              </a:tr>
            </a:tbl>
          </a:graphicData>
        </a:graphic>
      </p:graphicFrame>
    </p:spTree>
  </p:cSld>
  <p:clrMapOvr>
    <a:masterClrMapping/>
  </p:clrMapOvr>
</p:sld>
</file>

<file path=ppt/theme/theme1.xml><?xml version="1.0" encoding="utf-8"?>
<a:theme xmlns:a="http://schemas.openxmlformats.org/drawingml/2006/main" name="Advantage">
  <a:themeElements>
    <a:clrScheme name="Advantage">
      <a:dk1>
        <a:srgbClr val="000000"/>
      </a:dk1>
      <a:lt1>
        <a:srgbClr val="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TotalTime>
  <Words>4718</Words>
  <Application>Microsoft Office PowerPoint</Application>
  <PresentationFormat>On-screen Show (4:3)</PresentationFormat>
  <Paragraphs>426</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Noto Sans Symbols</vt:lpstr>
      <vt:lpstr>Calibri</vt:lpstr>
      <vt:lpstr>Arial</vt:lpstr>
      <vt:lpstr>Rockwell</vt:lpstr>
      <vt:lpstr>Times New Roman</vt:lpstr>
      <vt:lpstr>Advantage</vt:lpstr>
      <vt:lpstr>Write This, NOT That</vt:lpstr>
      <vt:lpstr>For All Questions</vt:lpstr>
      <vt:lpstr>For All Questions (cont.)</vt:lpstr>
      <vt:lpstr>For All Questions (cont.)</vt:lpstr>
      <vt:lpstr>Unit 1: Atomic Structure and Properties</vt:lpstr>
      <vt:lpstr>Unit 2: Molecular and Ionic Compound Structure  and Properties</vt:lpstr>
      <vt:lpstr>Unit 3: Intermolecular Forces and Properties</vt:lpstr>
      <vt:lpstr>Unit 3: Intermolecular Forces and Properties (cont.)</vt:lpstr>
      <vt:lpstr>Unit 4: Chemical Reactions</vt:lpstr>
      <vt:lpstr>Unit 5: Kinetics</vt:lpstr>
      <vt:lpstr>Unit 6: Thermodynamics</vt:lpstr>
      <vt:lpstr>Unit 7: Equilibrium</vt:lpstr>
      <vt:lpstr>Unit 7: Equilibrium (cont.)</vt:lpstr>
      <vt:lpstr>Unit 8: Acids and Bases</vt:lpstr>
      <vt:lpstr>Unit 9: Applications of Thermodynamics</vt:lpstr>
      <vt:lpstr>Unit 9: Applications of Thermodynamics (cont.)</vt:lpstr>
      <vt:lpstr>Project Contributors</vt:lpstr>
      <vt:lpstr>Project Contributors, Continued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 Chemistry Exam Review Revised Unit 1-9</dc:title>
  <dc:creator>Freeman, Brandie</dc:creator>
  <cp:lastModifiedBy>Farmer, Stephanie [DH]</cp:lastModifiedBy>
  <cp:revision>6</cp:revision>
  <dcterms:created xsi:type="dcterms:W3CDTF">2016-03-26T15:33:54Z</dcterms:created>
  <dcterms:modified xsi:type="dcterms:W3CDTF">2022-04-01T16:48:58Z</dcterms:modified>
</cp:coreProperties>
</file>