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18ADC22-A9FA-4D8B-8974-B6989D048995}">
  <a:tblStyle styleId="{E18ADC22-A9FA-4D8B-8974-B6989D04899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CECE7"/>
          </a:solidFill>
        </a:fill>
      </a:tcStyle>
    </a:wholeTbl>
    <a:band1H>
      <a:tcTxStyle/>
      <a:tcStyle>
        <a:fill>
          <a:solidFill>
            <a:srgbClr val="F8D6CC"/>
          </a:solidFill>
        </a:fill>
      </a:tcStyle>
    </a:band1H>
    <a:band2H>
      <a:tcTxStyle/>
    </a:band2H>
    <a:band1V>
      <a:tcTxStyle/>
      <a:tcStyle>
        <a:fill>
          <a:solidFill>
            <a:srgbClr val="F8D6CC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2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2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4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4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5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5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5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5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5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5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5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5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5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6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6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6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slide" Target="/ppt/slides/slide2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slide" Target="/ppt/slides/slide12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slide" Target="/ppt/slides/slide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slide" Target="/ppt/slides/slide14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slide" Target="/ppt/slides/slide2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slide" Target="/ppt/slides/slide16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slide" Target="/ppt/slides/slide2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Relationship Id="rId4" Type="http://schemas.openxmlformats.org/officeDocument/2006/relationships/slide" Target="/ppt/slides/slide18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Relationship Id="rId4" Type="http://schemas.openxmlformats.org/officeDocument/2006/relationships/slide" Target="/ppt/slides/slide2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Relationship Id="rId4" Type="http://schemas.openxmlformats.org/officeDocument/2006/relationships/slide" Target="/ppt/slides/slide20.xml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57.xml"/><Relationship Id="rId22" Type="http://schemas.openxmlformats.org/officeDocument/2006/relationships/slide" Target="/ppt/slides/slide19.xml"/><Relationship Id="rId21" Type="http://schemas.openxmlformats.org/officeDocument/2006/relationships/slide" Target="/ppt/slides/slide9.xml"/><Relationship Id="rId24" Type="http://schemas.openxmlformats.org/officeDocument/2006/relationships/slide" Target="/ppt/slides/slide39.xml"/><Relationship Id="rId23" Type="http://schemas.openxmlformats.org/officeDocument/2006/relationships/slide" Target="/ppt/slides/slide2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3.xml"/><Relationship Id="rId4" Type="http://schemas.openxmlformats.org/officeDocument/2006/relationships/slide" Target="/ppt/slides/slide13.xml"/><Relationship Id="rId9" Type="http://schemas.openxmlformats.org/officeDocument/2006/relationships/slide" Target="/ppt/slides/slide5.xml"/><Relationship Id="rId26" Type="http://schemas.openxmlformats.org/officeDocument/2006/relationships/slide" Target="/ppt/slides/slide59.xml"/><Relationship Id="rId25" Type="http://schemas.openxmlformats.org/officeDocument/2006/relationships/slide" Target="/ppt/slides/slide49.xml"/><Relationship Id="rId28" Type="http://schemas.openxmlformats.org/officeDocument/2006/relationships/slide" Target="/ppt/slides/slide21.xml"/><Relationship Id="rId27" Type="http://schemas.openxmlformats.org/officeDocument/2006/relationships/slide" Target="/ppt/slides/slide11.xml"/><Relationship Id="rId5" Type="http://schemas.openxmlformats.org/officeDocument/2006/relationships/slide" Target="/ppt/slides/slide23.xml"/><Relationship Id="rId6" Type="http://schemas.openxmlformats.org/officeDocument/2006/relationships/slide" Target="/ppt/slides/slide33.xml"/><Relationship Id="rId29" Type="http://schemas.openxmlformats.org/officeDocument/2006/relationships/slide" Target="/ppt/slides/slide31.xml"/><Relationship Id="rId7" Type="http://schemas.openxmlformats.org/officeDocument/2006/relationships/slide" Target="/ppt/slides/slide43.xml"/><Relationship Id="rId8" Type="http://schemas.openxmlformats.org/officeDocument/2006/relationships/slide" Target="/ppt/slides/slide53.xml"/><Relationship Id="rId31" Type="http://schemas.openxmlformats.org/officeDocument/2006/relationships/slide" Target="/ppt/slides/slide51.xml"/><Relationship Id="rId30" Type="http://schemas.openxmlformats.org/officeDocument/2006/relationships/slide" Target="/ppt/slides/slide41.xml"/><Relationship Id="rId11" Type="http://schemas.openxmlformats.org/officeDocument/2006/relationships/slide" Target="/ppt/slides/slide25.xml"/><Relationship Id="rId10" Type="http://schemas.openxmlformats.org/officeDocument/2006/relationships/slide" Target="/ppt/slides/slide15.xml"/><Relationship Id="rId32" Type="http://schemas.openxmlformats.org/officeDocument/2006/relationships/slide" Target="/ppt/slides/slide61.xml"/><Relationship Id="rId13" Type="http://schemas.openxmlformats.org/officeDocument/2006/relationships/slide" Target="/ppt/slides/slide45.xml"/><Relationship Id="rId12" Type="http://schemas.openxmlformats.org/officeDocument/2006/relationships/slide" Target="/ppt/slides/slide35.xml"/><Relationship Id="rId15" Type="http://schemas.openxmlformats.org/officeDocument/2006/relationships/slide" Target="/ppt/slides/slide7.xml"/><Relationship Id="rId14" Type="http://schemas.openxmlformats.org/officeDocument/2006/relationships/slide" Target="/ppt/slides/slide55.xml"/><Relationship Id="rId17" Type="http://schemas.openxmlformats.org/officeDocument/2006/relationships/slide" Target="/ppt/slides/slide27.xml"/><Relationship Id="rId16" Type="http://schemas.openxmlformats.org/officeDocument/2006/relationships/slide" Target="/ppt/slides/slide17.xml"/><Relationship Id="rId19" Type="http://schemas.openxmlformats.org/officeDocument/2006/relationships/slide" Target="/ppt/slides/slide47.xml"/><Relationship Id="rId18" Type="http://schemas.openxmlformats.org/officeDocument/2006/relationships/slide" Target="/ppt/slides/slide37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Relationship Id="rId4" Type="http://schemas.openxmlformats.org/officeDocument/2006/relationships/slide" Target="/ppt/slides/slide2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Relationship Id="rId4" Type="http://schemas.openxmlformats.org/officeDocument/2006/relationships/slide" Target="/ppt/slides/slide22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Relationship Id="rId4" Type="http://schemas.openxmlformats.org/officeDocument/2006/relationships/slide" Target="/ppt/slides/slide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Relationship Id="rId4" Type="http://schemas.openxmlformats.org/officeDocument/2006/relationships/slide" Target="/ppt/slides/slide24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slide" Target="/ppt/slides/slide2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png"/><Relationship Id="rId4" Type="http://schemas.openxmlformats.org/officeDocument/2006/relationships/slide" Target="/ppt/slides/slide26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png"/><Relationship Id="rId4" Type="http://schemas.openxmlformats.org/officeDocument/2006/relationships/slide" Target="/ppt/slides/slide2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png"/><Relationship Id="rId4" Type="http://schemas.openxmlformats.org/officeDocument/2006/relationships/slide" Target="/ppt/slides/slide28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png"/><Relationship Id="rId4" Type="http://schemas.openxmlformats.org/officeDocument/2006/relationships/slide" Target="/ppt/slides/slide2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slide" Target="/ppt/slides/slide3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slide" Target="/ppt/slides/slide4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9.png"/><Relationship Id="rId4" Type="http://schemas.openxmlformats.org/officeDocument/2006/relationships/slide" Target="/ppt/slides/slide2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7.png"/><Relationship Id="rId4" Type="http://schemas.openxmlformats.org/officeDocument/2006/relationships/image" Target="../media/image23.png"/><Relationship Id="rId5" Type="http://schemas.openxmlformats.org/officeDocument/2006/relationships/slide" Target="/ppt/slides/slide32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4.png"/><Relationship Id="rId4" Type="http://schemas.openxmlformats.org/officeDocument/2006/relationships/slide" Target="/ppt/slides/slide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5.png"/><Relationship Id="rId4" Type="http://schemas.openxmlformats.org/officeDocument/2006/relationships/slide" Target="/ppt/slides/slide34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4.png"/><Relationship Id="rId4" Type="http://schemas.openxmlformats.org/officeDocument/2006/relationships/slide" Target="/ppt/slides/slide2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5.png"/><Relationship Id="rId4" Type="http://schemas.openxmlformats.org/officeDocument/2006/relationships/image" Target="../media/image32.png"/><Relationship Id="rId5" Type="http://schemas.openxmlformats.org/officeDocument/2006/relationships/slide" Target="/ppt/slides/slide36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3.png"/><Relationship Id="rId4" Type="http://schemas.openxmlformats.org/officeDocument/2006/relationships/slide" Target="/ppt/slides/slide2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8.png"/><Relationship Id="rId4" Type="http://schemas.openxmlformats.org/officeDocument/2006/relationships/slide" Target="/ppt/slides/slide38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slide" Target="/ppt/slides/slide2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1.png"/><Relationship Id="rId4" Type="http://schemas.openxmlformats.org/officeDocument/2006/relationships/slide" Target="/ppt/slides/slide4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slide" Target="/ppt/slides/slide2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0.png"/><Relationship Id="rId4" Type="http://schemas.openxmlformats.org/officeDocument/2006/relationships/slide" Target="/ppt/slides/slide2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6.png"/><Relationship Id="rId4" Type="http://schemas.openxmlformats.org/officeDocument/2006/relationships/image" Target="../media/image38.png"/><Relationship Id="rId5" Type="http://schemas.openxmlformats.org/officeDocument/2006/relationships/slide" Target="/ppt/slides/slide42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2.png"/><Relationship Id="rId4" Type="http://schemas.openxmlformats.org/officeDocument/2006/relationships/slide" Target="/ppt/slides/slide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7.png"/><Relationship Id="rId4" Type="http://schemas.openxmlformats.org/officeDocument/2006/relationships/image" Target="../media/image40.png"/><Relationship Id="rId5" Type="http://schemas.openxmlformats.org/officeDocument/2006/relationships/slide" Target="/ppt/slides/slide44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9.png"/><Relationship Id="rId4" Type="http://schemas.openxmlformats.org/officeDocument/2006/relationships/slide" Target="/ppt/slides/slide2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3.png"/><Relationship Id="rId4" Type="http://schemas.openxmlformats.org/officeDocument/2006/relationships/slide" Target="/ppt/slides/slide46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2.png"/><Relationship Id="rId4" Type="http://schemas.openxmlformats.org/officeDocument/2006/relationships/slide" Target="/ppt/slides/slide2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6.png"/><Relationship Id="rId4" Type="http://schemas.openxmlformats.org/officeDocument/2006/relationships/image" Target="../media/image51.png"/><Relationship Id="rId5" Type="http://schemas.openxmlformats.org/officeDocument/2006/relationships/slide" Target="/ppt/slides/slide48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9.png"/><Relationship Id="rId4" Type="http://schemas.openxmlformats.org/officeDocument/2006/relationships/slide" Target="/ppt/slides/slide2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6.png"/><Relationship Id="rId4" Type="http://schemas.openxmlformats.org/officeDocument/2006/relationships/slide" Target="/ppt/slides/slide50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slide" Target="/ppt/slides/slide6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4.png"/><Relationship Id="rId4" Type="http://schemas.openxmlformats.org/officeDocument/2006/relationships/slide" Target="/ppt/slides/slide2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6.png"/><Relationship Id="rId4" Type="http://schemas.openxmlformats.org/officeDocument/2006/relationships/slide" Target="/ppt/slides/slide52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1.png"/><Relationship Id="rId4" Type="http://schemas.openxmlformats.org/officeDocument/2006/relationships/slide" Target="/ppt/slides/slide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8.png"/><Relationship Id="rId4" Type="http://schemas.openxmlformats.org/officeDocument/2006/relationships/slide" Target="/ppt/slides/slide54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0.png"/><Relationship Id="rId4" Type="http://schemas.openxmlformats.org/officeDocument/2006/relationships/slide" Target="/ppt/slides/slide2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7.png"/><Relationship Id="rId4" Type="http://schemas.openxmlformats.org/officeDocument/2006/relationships/slide" Target="/ppt/slides/slide56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7.png"/><Relationship Id="rId4" Type="http://schemas.openxmlformats.org/officeDocument/2006/relationships/slide" Target="/ppt/slides/slide2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4.png"/><Relationship Id="rId4" Type="http://schemas.openxmlformats.org/officeDocument/2006/relationships/slide" Target="/ppt/slides/slide58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45.png"/><Relationship Id="rId4" Type="http://schemas.openxmlformats.org/officeDocument/2006/relationships/slide" Target="/ppt/slides/slide2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3.png"/><Relationship Id="rId4" Type="http://schemas.openxmlformats.org/officeDocument/2006/relationships/slide" Target="/ppt/slides/slide60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slide" Target="/ppt/slides/slide2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55.png"/><Relationship Id="rId4" Type="http://schemas.openxmlformats.org/officeDocument/2006/relationships/slide" Target="/ppt/slides/slide2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60.png"/><Relationship Id="rId4" Type="http://schemas.openxmlformats.org/officeDocument/2006/relationships/image" Target="../media/image59.png"/><Relationship Id="rId5" Type="http://schemas.openxmlformats.org/officeDocument/2006/relationships/slide" Target="/ppt/slides/slide62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58.png"/><Relationship Id="rId4" Type="http://schemas.openxmlformats.org/officeDocument/2006/relationships/slide" Target="/ppt/slides/slide2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slide" Target="/ppt/slides/slide8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slide" Target="/ppt/slides/slide2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slide" Target="/ppt/slides/slide10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AP Chemistry Review</a:t>
            </a:r>
            <a:endParaRPr/>
          </a:p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Big Idea 1 (800) answers</a:t>
            </a:r>
            <a:endParaRPr/>
          </a:p>
        </p:txBody>
      </p:sp>
      <p:sp>
        <p:nvSpPr>
          <p:cNvPr id="146" name="Google Shape;146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Nitrogen</a:t>
            </a:r>
            <a:endParaRPr/>
          </a:p>
        </p:txBody>
      </p:sp>
      <p:sp>
        <p:nvSpPr>
          <p:cNvPr id="147" name="Google Shape;147;p22">
            <a:hlinkClick action="ppaction://hlinksldjump" r:id="rId3"/>
          </p:cNvPr>
          <p:cNvSpPr/>
          <p:nvPr/>
        </p:nvSpPr>
        <p:spPr>
          <a:xfrm>
            <a:off x="9980023" y="5512526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Big Idea 1 (1000)</a:t>
            </a:r>
            <a:endParaRPr/>
          </a:p>
        </p:txBody>
      </p:sp>
      <p:pic>
        <p:nvPicPr>
          <p:cNvPr id="153" name="Google Shape;153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034" y="3304903"/>
            <a:ext cx="11539720" cy="137159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3">
            <a:hlinkClick action="ppaction://hlinksldjump" r:id="rId4"/>
          </p:cNvPr>
          <p:cNvSpPr/>
          <p:nvPr/>
        </p:nvSpPr>
        <p:spPr>
          <a:xfrm>
            <a:off x="10215154" y="6035040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Big Idea 1 (1000) answers</a:t>
            </a:r>
            <a:endParaRPr/>
          </a:p>
        </p:txBody>
      </p:sp>
      <p:pic>
        <p:nvPicPr>
          <p:cNvPr id="160" name="Google Shape;160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9635" y="1352385"/>
            <a:ext cx="5930536" cy="5454188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4">
            <a:hlinkClick action="ppaction://hlinksldjump" r:id="rId4"/>
          </p:cNvPr>
          <p:cNvSpPr/>
          <p:nvPr/>
        </p:nvSpPr>
        <p:spPr>
          <a:xfrm>
            <a:off x="10084526" y="5956663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Big Idea 2 (200)</a:t>
            </a:r>
            <a:endParaRPr/>
          </a:p>
        </p:txBody>
      </p:sp>
      <p:pic>
        <p:nvPicPr>
          <p:cNvPr id="167" name="Google Shape;167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820" y="1920240"/>
            <a:ext cx="11018359" cy="84908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5">
            <a:hlinkClick action="ppaction://hlinksldjump" r:id="rId4"/>
          </p:cNvPr>
          <p:cNvSpPr/>
          <p:nvPr/>
        </p:nvSpPr>
        <p:spPr>
          <a:xfrm>
            <a:off x="10110651" y="5891349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Big Idea 2 (200) answer</a:t>
            </a:r>
            <a:endParaRPr/>
          </a:p>
        </p:txBody>
      </p:sp>
      <p:pic>
        <p:nvPicPr>
          <p:cNvPr id="174" name="Google Shape;174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7231" y="2142309"/>
            <a:ext cx="8798560" cy="329184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6">
            <a:hlinkClick action="ppaction://hlinksldjump" r:id="rId4"/>
          </p:cNvPr>
          <p:cNvSpPr/>
          <p:nvPr/>
        </p:nvSpPr>
        <p:spPr>
          <a:xfrm>
            <a:off x="10084526" y="6035040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Big Idea 2 (400)</a:t>
            </a:r>
            <a:endParaRPr/>
          </a:p>
        </p:txBody>
      </p:sp>
      <p:pic>
        <p:nvPicPr>
          <p:cNvPr id="181" name="Google Shape;181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230" y="2782389"/>
            <a:ext cx="10713221" cy="2442754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7">
            <a:hlinkClick action="ppaction://hlinksldjump" r:id="rId4"/>
          </p:cNvPr>
          <p:cNvSpPr/>
          <p:nvPr/>
        </p:nvSpPr>
        <p:spPr>
          <a:xfrm>
            <a:off x="9966960" y="5917474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Big Idea 2 (400) answers</a:t>
            </a:r>
            <a:endParaRPr/>
          </a:p>
        </p:txBody>
      </p:sp>
      <p:pic>
        <p:nvPicPr>
          <p:cNvPr id="188" name="Google Shape;188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092" y="2364377"/>
            <a:ext cx="8452439" cy="2612572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8">
            <a:hlinkClick action="ppaction://hlinksldjump" r:id="rId4"/>
          </p:cNvPr>
          <p:cNvSpPr/>
          <p:nvPr/>
        </p:nvSpPr>
        <p:spPr>
          <a:xfrm>
            <a:off x="10267406" y="6035040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Big Idea 2 (600)</a:t>
            </a:r>
            <a:endParaRPr/>
          </a:p>
        </p:txBody>
      </p:sp>
      <p:pic>
        <p:nvPicPr>
          <p:cNvPr id="195" name="Google Shape;195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397" y="3409406"/>
            <a:ext cx="11802292" cy="118872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9">
            <a:hlinkClick action="ppaction://hlinksldjump" r:id="rId4"/>
          </p:cNvPr>
          <p:cNvSpPr/>
          <p:nvPr/>
        </p:nvSpPr>
        <p:spPr>
          <a:xfrm>
            <a:off x="10280469" y="5721531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Big Idea 2 (600) answers</a:t>
            </a:r>
            <a:endParaRPr/>
          </a:p>
        </p:txBody>
      </p:sp>
      <p:pic>
        <p:nvPicPr>
          <p:cNvPr id="202" name="Google Shape;202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007" y="2246811"/>
            <a:ext cx="9942503" cy="3252652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0">
            <a:hlinkClick action="ppaction://hlinksldjump" r:id="rId4"/>
          </p:cNvPr>
          <p:cNvSpPr/>
          <p:nvPr/>
        </p:nvSpPr>
        <p:spPr>
          <a:xfrm>
            <a:off x="10058400" y="6061166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Big Idea 2 (800)</a:t>
            </a:r>
            <a:endParaRPr/>
          </a:p>
        </p:txBody>
      </p:sp>
      <p:pic>
        <p:nvPicPr>
          <p:cNvPr id="209" name="Google Shape;209;p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711" y="1690687"/>
            <a:ext cx="10762089" cy="4517741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1">
            <a:hlinkClick action="ppaction://hlinksldjump" r:id="rId4"/>
          </p:cNvPr>
          <p:cNvSpPr/>
          <p:nvPr/>
        </p:nvSpPr>
        <p:spPr>
          <a:xfrm>
            <a:off x="10228217" y="6387737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graphicFrame>
        <p:nvGraphicFramePr>
          <p:cNvPr id="91" name="Google Shape;91;p14"/>
          <p:cNvGraphicFramePr/>
          <p:nvPr/>
        </p:nvGraphicFramePr>
        <p:xfrm>
          <a:off x="-2" y="-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{E18ADC22-A9FA-4D8B-8974-B6989D048995}</a:tableStyleId>
              </a:tblPr>
              <a:tblGrid>
                <a:gridCol w="2032000"/>
                <a:gridCol w="2032000"/>
                <a:gridCol w="2032000"/>
                <a:gridCol w="2032000"/>
                <a:gridCol w="2032000"/>
                <a:gridCol w="2032000"/>
              </a:tblGrid>
              <a:tr h="1143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/>
                        <a:t>Big Idea 1</a:t>
                      </a:r>
                      <a:endParaRPr sz="3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/>
                        <a:t>Big Idea 2</a:t>
                      </a:r>
                      <a:endParaRPr sz="3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/>
                        <a:t>Big Idea 3</a:t>
                      </a:r>
                      <a:endParaRPr sz="3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/>
                        <a:t>Big Idea 4</a:t>
                      </a:r>
                      <a:endParaRPr sz="3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/>
                        <a:t>Big Idea 5</a:t>
                      </a:r>
                      <a:endParaRPr sz="3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/>
                        <a:t>Big Idea 6</a:t>
                      </a:r>
                      <a:endParaRPr sz="3200" u="none" cap="none" strike="noStrike"/>
                    </a:p>
                  </a:txBody>
                  <a:tcPr marT="45725" marB="45725" marR="91450" marL="91450"/>
                </a:tc>
              </a:tr>
              <a:tr h="1143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sng" cap="none" strike="noStrike">
                          <a:solidFill>
                            <a:schemeClr val="hlink"/>
                          </a:solidFill>
                          <a:hlinkClick action="ppaction://hlinksldjump" r:id="rId3"/>
                        </a:rPr>
                        <a:t>200</a:t>
                      </a:r>
                      <a:endParaRPr sz="3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sng" cap="none" strike="noStrike">
                          <a:solidFill>
                            <a:schemeClr val="hlink"/>
                          </a:solidFill>
                          <a:hlinkClick action="ppaction://hlinksldjump" r:id="rId4"/>
                        </a:rPr>
                        <a:t>200</a:t>
                      </a:r>
                      <a:endParaRPr sz="3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sng" cap="none" strike="noStrike">
                          <a:solidFill>
                            <a:schemeClr val="hlink"/>
                          </a:solidFill>
                          <a:hlinkClick action="ppaction://hlinksldjump" r:id="rId5"/>
                        </a:rPr>
                        <a:t>200</a:t>
                      </a:r>
                      <a:endParaRPr sz="3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sng" cap="none" strike="noStrike">
                          <a:solidFill>
                            <a:schemeClr val="hlink"/>
                          </a:solidFill>
                          <a:hlinkClick action="ppaction://hlinksldjump" r:id="rId6"/>
                        </a:rPr>
                        <a:t>200</a:t>
                      </a:r>
                      <a:endParaRPr sz="3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sng" cap="none" strike="noStrike">
                          <a:solidFill>
                            <a:schemeClr val="hlink"/>
                          </a:solidFill>
                          <a:hlinkClick action="ppaction://hlinksldjump" r:id="rId7"/>
                        </a:rPr>
                        <a:t>200</a:t>
                      </a:r>
                      <a:endParaRPr sz="3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sng" cap="none" strike="noStrike">
                          <a:solidFill>
                            <a:schemeClr val="hlink"/>
                          </a:solidFill>
                          <a:hlinkClick action="ppaction://hlinksldjump" r:id="rId8"/>
                        </a:rPr>
                        <a:t>200</a:t>
                      </a:r>
                      <a:endParaRPr sz="3200" u="none" cap="none" strike="noStrike"/>
                    </a:p>
                  </a:txBody>
                  <a:tcPr marT="45725" marB="45725" marR="91450" marL="91450"/>
                </a:tc>
              </a:tr>
              <a:tr h="1143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sng" cap="none" strike="noStrike">
                          <a:solidFill>
                            <a:schemeClr val="hlink"/>
                          </a:solidFill>
                          <a:hlinkClick action="ppaction://hlinksldjump" r:id="rId9"/>
                        </a:rPr>
                        <a:t>400</a:t>
                      </a:r>
                      <a:endParaRPr sz="3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sng" cap="none" strike="noStrike">
                          <a:solidFill>
                            <a:schemeClr val="hlink"/>
                          </a:solidFill>
                          <a:hlinkClick action="ppaction://hlinksldjump" r:id="rId10"/>
                        </a:rPr>
                        <a:t>400</a:t>
                      </a:r>
                      <a:endParaRPr sz="3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sng" cap="none" strike="noStrike">
                          <a:solidFill>
                            <a:schemeClr val="hlink"/>
                          </a:solidFill>
                          <a:hlinkClick action="ppaction://hlinksldjump" r:id="rId11"/>
                        </a:rPr>
                        <a:t>400</a:t>
                      </a:r>
                      <a:endParaRPr sz="3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sng" cap="none" strike="noStrike">
                          <a:solidFill>
                            <a:schemeClr val="hlink"/>
                          </a:solidFill>
                          <a:hlinkClick action="ppaction://hlinksldjump" r:id="rId12"/>
                        </a:rPr>
                        <a:t>400</a:t>
                      </a:r>
                      <a:endParaRPr sz="3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sng" cap="none" strike="noStrike">
                          <a:solidFill>
                            <a:schemeClr val="hlink"/>
                          </a:solidFill>
                          <a:hlinkClick action="ppaction://hlinksldjump" r:id="rId13"/>
                        </a:rPr>
                        <a:t>400</a:t>
                      </a:r>
                      <a:endParaRPr sz="3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sng" cap="none" strike="noStrike">
                          <a:solidFill>
                            <a:schemeClr val="hlink"/>
                          </a:solidFill>
                          <a:hlinkClick action="ppaction://hlinksldjump" r:id="rId14"/>
                        </a:rPr>
                        <a:t>400</a:t>
                      </a:r>
                      <a:endParaRPr sz="3200" u="none" cap="none" strike="noStrike"/>
                    </a:p>
                  </a:txBody>
                  <a:tcPr marT="45725" marB="45725" marR="91450" marL="91450"/>
                </a:tc>
              </a:tr>
              <a:tr h="1143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sng" cap="none" strike="noStrike">
                          <a:solidFill>
                            <a:schemeClr val="hlink"/>
                          </a:solidFill>
                          <a:hlinkClick action="ppaction://hlinksldjump" r:id="rId15"/>
                        </a:rPr>
                        <a:t>600</a:t>
                      </a:r>
                      <a:endParaRPr sz="3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sng" cap="none" strike="noStrike">
                          <a:solidFill>
                            <a:schemeClr val="hlink"/>
                          </a:solidFill>
                          <a:hlinkClick action="ppaction://hlinksldjump" r:id="rId16"/>
                        </a:rPr>
                        <a:t>600</a:t>
                      </a:r>
                      <a:endParaRPr sz="3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sng" cap="none" strike="noStrike">
                          <a:solidFill>
                            <a:schemeClr val="hlink"/>
                          </a:solidFill>
                          <a:hlinkClick action="ppaction://hlinksldjump" r:id="rId17"/>
                        </a:rPr>
                        <a:t>600</a:t>
                      </a:r>
                      <a:endParaRPr sz="3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sng" cap="none" strike="noStrike">
                          <a:solidFill>
                            <a:schemeClr val="hlink"/>
                          </a:solidFill>
                          <a:hlinkClick action="ppaction://hlinksldjump" r:id="rId18"/>
                        </a:rPr>
                        <a:t>600</a:t>
                      </a:r>
                      <a:endParaRPr sz="3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sng" cap="none" strike="noStrike">
                          <a:solidFill>
                            <a:schemeClr val="hlink"/>
                          </a:solidFill>
                          <a:hlinkClick action="ppaction://hlinksldjump" r:id="rId19"/>
                        </a:rPr>
                        <a:t>600</a:t>
                      </a:r>
                      <a:endParaRPr sz="3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sng" cap="none" strike="noStrike">
                          <a:solidFill>
                            <a:schemeClr val="hlink"/>
                          </a:solidFill>
                          <a:hlinkClick action="ppaction://hlinksldjump" r:id="rId20"/>
                        </a:rPr>
                        <a:t>600</a:t>
                      </a:r>
                      <a:endParaRPr sz="3200" u="none" cap="none" strike="noStrike"/>
                    </a:p>
                  </a:txBody>
                  <a:tcPr marT="45725" marB="45725" marR="91450" marL="91450"/>
                </a:tc>
              </a:tr>
              <a:tr h="1143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sng" cap="none" strike="noStrike">
                          <a:solidFill>
                            <a:schemeClr val="hlink"/>
                          </a:solidFill>
                          <a:hlinkClick action="ppaction://hlinksldjump" r:id="rId21"/>
                        </a:rPr>
                        <a:t>800</a:t>
                      </a:r>
                      <a:endParaRPr sz="3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sng" cap="none" strike="noStrike">
                          <a:solidFill>
                            <a:schemeClr val="hlink"/>
                          </a:solidFill>
                          <a:hlinkClick action="ppaction://hlinksldjump" r:id="rId22"/>
                        </a:rPr>
                        <a:t>800</a:t>
                      </a:r>
                      <a:endParaRPr sz="3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sng" cap="none" strike="noStrike">
                          <a:solidFill>
                            <a:schemeClr val="hlink"/>
                          </a:solidFill>
                          <a:hlinkClick action="ppaction://hlinksldjump" r:id="rId23"/>
                        </a:rPr>
                        <a:t>800</a:t>
                      </a:r>
                      <a:endParaRPr sz="3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sng" cap="none" strike="noStrike">
                          <a:solidFill>
                            <a:schemeClr val="hlink"/>
                          </a:solidFill>
                          <a:hlinkClick action="ppaction://hlinksldjump" r:id="rId24"/>
                        </a:rPr>
                        <a:t>800</a:t>
                      </a:r>
                      <a:endParaRPr sz="3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sng" cap="none" strike="noStrike">
                          <a:solidFill>
                            <a:schemeClr val="hlink"/>
                          </a:solidFill>
                          <a:hlinkClick action="ppaction://hlinksldjump" r:id="rId25"/>
                        </a:rPr>
                        <a:t>800</a:t>
                      </a:r>
                      <a:endParaRPr sz="3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sng" cap="none" strike="noStrike">
                          <a:solidFill>
                            <a:schemeClr val="hlink"/>
                          </a:solidFill>
                          <a:hlinkClick action="ppaction://hlinksldjump" r:id="rId26"/>
                        </a:rPr>
                        <a:t>800</a:t>
                      </a:r>
                      <a:endParaRPr sz="3200" u="none" cap="none" strike="noStrike"/>
                    </a:p>
                  </a:txBody>
                  <a:tcPr marT="45725" marB="45725" marR="91450" marL="91450"/>
                </a:tc>
              </a:tr>
              <a:tr h="1143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sng" cap="none" strike="noStrike">
                          <a:solidFill>
                            <a:schemeClr val="hlink"/>
                          </a:solidFill>
                          <a:hlinkClick action="ppaction://hlinksldjump" r:id="rId27"/>
                        </a:rPr>
                        <a:t>1000</a:t>
                      </a:r>
                      <a:endParaRPr sz="3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sng" cap="none" strike="noStrike">
                          <a:solidFill>
                            <a:schemeClr val="hlink"/>
                          </a:solidFill>
                          <a:hlinkClick action="ppaction://hlinksldjump" r:id="rId28"/>
                        </a:rPr>
                        <a:t>1000</a:t>
                      </a:r>
                      <a:endParaRPr sz="3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sng" cap="none" strike="noStrike">
                          <a:solidFill>
                            <a:schemeClr val="hlink"/>
                          </a:solidFill>
                          <a:hlinkClick action="ppaction://hlinksldjump" r:id="rId29"/>
                        </a:rPr>
                        <a:t>1000</a:t>
                      </a:r>
                      <a:endParaRPr sz="3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sng" cap="none" strike="noStrike">
                          <a:solidFill>
                            <a:schemeClr val="hlink"/>
                          </a:solidFill>
                          <a:hlinkClick action="ppaction://hlinksldjump" r:id="rId30"/>
                        </a:rPr>
                        <a:t>1000</a:t>
                      </a:r>
                      <a:endParaRPr sz="3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sng" cap="none" strike="noStrike">
                          <a:solidFill>
                            <a:schemeClr val="hlink"/>
                          </a:solidFill>
                          <a:hlinkClick action="ppaction://hlinksldjump" r:id="rId31"/>
                        </a:rPr>
                        <a:t>1000</a:t>
                      </a:r>
                      <a:endParaRPr sz="3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sng" cap="none" strike="noStrike">
                          <a:solidFill>
                            <a:schemeClr val="hlink"/>
                          </a:solidFill>
                          <a:hlinkClick action="ppaction://hlinksldjump" r:id="rId32"/>
                        </a:rPr>
                        <a:t>1000</a:t>
                      </a:r>
                      <a:endParaRPr sz="32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Big Idea 2 (800) answers</a:t>
            </a:r>
            <a:endParaRPr/>
          </a:p>
        </p:txBody>
      </p:sp>
      <p:pic>
        <p:nvPicPr>
          <p:cNvPr id="216" name="Google Shape;216;p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485" y="1998617"/>
            <a:ext cx="9110960" cy="3566159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2">
            <a:hlinkClick action="ppaction://hlinksldjump" r:id="rId4"/>
          </p:cNvPr>
          <p:cNvSpPr/>
          <p:nvPr/>
        </p:nvSpPr>
        <p:spPr>
          <a:xfrm>
            <a:off x="10123714" y="5878286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Big Idea 2 (1000) </a:t>
            </a:r>
            <a:endParaRPr/>
          </a:p>
        </p:txBody>
      </p:sp>
      <p:pic>
        <p:nvPicPr>
          <p:cNvPr id="223" name="Google Shape;223;p3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8082" y="1593670"/>
            <a:ext cx="9568926" cy="4415244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3">
            <a:hlinkClick action="ppaction://hlinksldjump" r:id="rId4"/>
          </p:cNvPr>
          <p:cNvSpPr/>
          <p:nvPr/>
        </p:nvSpPr>
        <p:spPr>
          <a:xfrm>
            <a:off x="10084526" y="6230983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Big Idea 2 (1000) answer</a:t>
            </a:r>
            <a:endParaRPr/>
          </a:p>
        </p:txBody>
      </p:sp>
      <p:pic>
        <p:nvPicPr>
          <p:cNvPr id="230" name="Google Shape;230;p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6652" y="1194669"/>
            <a:ext cx="9443030" cy="5166941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4">
            <a:hlinkClick action="ppaction://hlinksldjump" r:id="rId4"/>
          </p:cNvPr>
          <p:cNvSpPr/>
          <p:nvPr/>
        </p:nvSpPr>
        <p:spPr>
          <a:xfrm>
            <a:off x="10829109" y="5747657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Big Idea 3 (200)</a:t>
            </a:r>
            <a:endParaRPr/>
          </a:p>
        </p:txBody>
      </p:sp>
      <p:pic>
        <p:nvPicPr>
          <p:cNvPr id="237" name="Google Shape;237;p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203" y="3239590"/>
            <a:ext cx="9779382" cy="1267096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5">
            <a:hlinkClick action="ppaction://hlinksldjump" r:id="rId4"/>
          </p:cNvPr>
          <p:cNvSpPr/>
          <p:nvPr/>
        </p:nvSpPr>
        <p:spPr>
          <a:xfrm>
            <a:off x="9509760" y="5695406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Big Idea 3 (200) answer</a:t>
            </a:r>
            <a:endParaRPr/>
          </a:p>
        </p:txBody>
      </p:sp>
      <p:sp>
        <p:nvSpPr>
          <p:cNvPr id="244" name="Google Shape;244;p3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+1</a:t>
            </a:r>
            <a:endParaRPr sz="4000"/>
          </a:p>
        </p:txBody>
      </p:sp>
      <p:sp>
        <p:nvSpPr>
          <p:cNvPr id="245" name="Google Shape;245;p36">
            <a:hlinkClick action="ppaction://hlinksldjump" r:id="rId3"/>
          </p:cNvPr>
          <p:cNvSpPr/>
          <p:nvPr/>
        </p:nvSpPr>
        <p:spPr>
          <a:xfrm>
            <a:off x="9313817" y="4898571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Big Idea 3 (400)</a:t>
            </a:r>
            <a:endParaRPr/>
          </a:p>
        </p:txBody>
      </p:sp>
      <p:pic>
        <p:nvPicPr>
          <p:cNvPr id="251" name="Google Shape;251;p3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0486" y="1358536"/>
            <a:ext cx="9887994" cy="4943997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7">
            <a:hlinkClick action="ppaction://hlinksldjump" r:id="rId4"/>
          </p:cNvPr>
          <p:cNvSpPr/>
          <p:nvPr/>
        </p:nvSpPr>
        <p:spPr>
          <a:xfrm>
            <a:off x="11260183" y="5982789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Big Idea 3 (400) answer</a:t>
            </a:r>
            <a:endParaRPr/>
          </a:p>
        </p:txBody>
      </p:sp>
      <p:pic>
        <p:nvPicPr>
          <p:cNvPr id="258" name="Google Shape;258;p3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2261" y="3187337"/>
            <a:ext cx="9248502" cy="1541417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8">
            <a:hlinkClick action="ppaction://hlinksldjump" r:id="rId4"/>
          </p:cNvPr>
          <p:cNvSpPr/>
          <p:nvPr/>
        </p:nvSpPr>
        <p:spPr>
          <a:xfrm>
            <a:off x="9966960" y="5669280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Big Idea 3 (600) </a:t>
            </a:r>
            <a:endParaRPr/>
          </a:p>
        </p:txBody>
      </p:sp>
      <p:pic>
        <p:nvPicPr>
          <p:cNvPr id="265" name="Google Shape;265;p3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096" y="2508069"/>
            <a:ext cx="10923775" cy="2965268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9">
            <a:hlinkClick action="ppaction://hlinksldjump" r:id="rId4"/>
          </p:cNvPr>
          <p:cNvSpPr/>
          <p:nvPr/>
        </p:nvSpPr>
        <p:spPr>
          <a:xfrm>
            <a:off x="10215154" y="5982789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Big Idea 3 (600) Answer</a:t>
            </a:r>
            <a:endParaRPr/>
          </a:p>
        </p:txBody>
      </p:sp>
      <p:pic>
        <p:nvPicPr>
          <p:cNvPr id="272" name="Google Shape;272;p4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0718" y="2468880"/>
            <a:ext cx="8617091" cy="2664823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0">
            <a:hlinkClick action="ppaction://hlinksldjump" r:id="rId4"/>
          </p:cNvPr>
          <p:cNvSpPr/>
          <p:nvPr/>
        </p:nvSpPr>
        <p:spPr>
          <a:xfrm>
            <a:off x="9601200" y="5708469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Big Idea 3 (800)</a:t>
            </a:r>
            <a:endParaRPr/>
          </a:p>
        </p:txBody>
      </p:sp>
      <p:pic>
        <p:nvPicPr>
          <p:cNvPr id="279" name="Google Shape;279;p4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4105" y="1557452"/>
            <a:ext cx="4408899" cy="1342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0797" y="3396615"/>
            <a:ext cx="11027341" cy="522242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1">
            <a:hlinkClick action="ppaction://hlinksldjump" r:id="rId5"/>
          </p:cNvPr>
          <p:cNvSpPr/>
          <p:nvPr/>
        </p:nvSpPr>
        <p:spPr>
          <a:xfrm>
            <a:off x="9157063" y="5760720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Big idea 1 (200)</a:t>
            </a:r>
            <a:endParaRPr/>
          </a:p>
        </p:txBody>
      </p:sp>
      <p:sp>
        <p:nvSpPr>
          <p:cNvPr id="97" name="Google Shape;97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Write the ground state electron configuration of the Fe</a:t>
            </a:r>
            <a:r>
              <a:rPr baseline="30000" lang="en-US" sz="4000">
                <a:latin typeface="Times New Roman"/>
                <a:ea typeface="Times New Roman"/>
                <a:cs typeface="Times New Roman"/>
                <a:sym typeface="Times New Roman"/>
              </a:rPr>
              <a:t>+2</a:t>
            </a: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 ion.</a:t>
            </a:r>
            <a:endParaRPr/>
          </a:p>
        </p:txBody>
      </p:sp>
      <p:sp>
        <p:nvSpPr>
          <p:cNvPr id="98" name="Google Shape;98;p15">
            <a:hlinkClick action="ppaction://hlinksldjump" r:id="rId3"/>
          </p:cNvPr>
          <p:cNvSpPr/>
          <p:nvPr/>
        </p:nvSpPr>
        <p:spPr>
          <a:xfrm>
            <a:off x="9575074" y="5394960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Big Idea 3 (800) Answers</a:t>
            </a:r>
            <a:endParaRPr/>
          </a:p>
        </p:txBody>
      </p:sp>
      <p:pic>
        <p:nvPicPr>
          <p:cNvPr id="287" name="Google Shape;287;p4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602" y="3122023"/>
            <a:ext cx="9807349" cy="1554479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2">
            <a:hlinkClick action="ppaction://hlinksldjump" r:id="rId4"/>
          </p:cNvPr>
          <p:cNvSpPr/>
          <p:nvPr/>
        </p:nvSpPr>
        <p:spPr>
          <a:xfrm>
            <a:off x="9771017" y="5773783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Big Idea 3 (1000) </a:t>
            </a:r>
            <a:endParaRPr/>
          </a:p>
        </p:txBody>
      </p:sp>
      <p:pic>
        <p:nvPicPr>
          <p:cNvPr id="294" name="Google Shape;294;p4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690688"/>
            <a:ext cx="10537199" cy="1339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3608" y="3030582"/>
            <a:ext cx="11315402" cy="1541417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3">
            <a:hlinkClick action="ppaction://hlinksldjump" r:id="rId5"/>
          </p:cNvPr>
          <p:cNvSpPr/>
          <p:nvPr/>
        </p:nvSpPr>
        <p:spPr>
          <a:xfrm>
            <a:off x="9849394" y="5812971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Big Idea 3 (1000) Answers</a:t>
            </a:r>
            <a:endParaRPr/>
          </a:p>
        </p:txBody>
      </p:sp>
      <p:pic>
        <p:nvPicPr>
          <p:cNvPr id="302" name="Google Shape;302;p4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486" y="1554321"/>
            <a:ext cx="11003454" cy="4141085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44">
            <a:hlinkClick action="ppaction://hlinksldjump" r:id="rId4"/>
          </p:cNvPr>
          <p:cNvSpPr/>
          <p:nvPr/>
        </p:nvSpPr>
        <p:spPr>
          <a:xfrm>
            <a:off x="10685417" y="6152606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Big Idea 4 (200)</a:t>
            </a:r>
            <a:endParaRPr/>
          </a:p>
        </p:txBody>
      </p:sp>
      <p:pic>
        <p:nvPicPr>
          <p:cNvPr id="309" name="Google Shape;309;p4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2339" y="3487783"/>
            <a:ext cx="11152471" cy="100584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45">
            <a:hlinkClick action="ppaction://hlinksldjump" r:id="rId4"/>
          </p:cNvPr>
          <p:cNvSpPr/>
          <p:nvPr/>
        </p:nvSpPr>
        <p:spPr>
          <a:xfrm>
            <a:off x="10228217" y="5806086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Big Idea 4 (200) answer</a:t>
            </a:r>
            <a:endParaRPr/>
          </a:p>
        </p:txBody>
      </p:sp>
      <p:pic>
        <p:nvPicPr>
          <p:cNvPr id="316" name="Google Shape;316;p4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306" y="2560320"/>
            <a:ext cx="10284932" cy="2612571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46">
            <a:hlinkClick action="ppaction://hlinksldjump" r:id="rId4"/>
          </p:cNvPr>
          <p:cNvSpPr/>
          <p:nvPr/>
        </p:nvSpPr>
        <p:spPr>
          <a:xfrm>
            <a:off x="10123714" y="5812971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Big Idea 4 (400)</a:t>
            </a:r>
            <a:endParaRPr/>
          </a:p>
        </p:txBody>
      </p:sp>
      <p:pic>
        <p:nvPicPr>
          <p:cNvPr id="323" name="Google Shape;323;p4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280" y="2090057"/>
            <a:ext cx="9426156" cy="627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048" y="3508329"/>
            <a:ext cx="11783703" cy="724037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47">
            <a:hlinkClick action="ppaction://hlinksldjump" r:id="rId5"/>
          </p:cNvPr>
          <p:cNvSpPr/>
          <p:nvPr/>
        </p:nvSpPr>
        <p:spPr>
          <a:xfrm>
            <a:off x="9548949" y="5473337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Big Idea 4 (400) Answer</a:t>
            </a:r>
            <a:endParaRPr/>
          </a:p>
        </p:txBody>
      </p:sp>
      <p:pic>
        <p:nvPicPr>
          <p:cNvPr id="331" name="Google Shape;331;p4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3017" y="1655394"/>
            <a:ext cx="5747657" cy="4236097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48">
            <a:hlinkClick action="ppaction://hlinksldjump" r:id="rId4"/>
          </p:cNvPr>
          <p:cNvSpPr/>
          <p:nvPr/>
        </p:nvSpPr>
        <p:spPr>
          <a:xfrm>
            <a:off x="9940834" y="5656217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Big Idea 4 (600)</a:t>
            </a:r>
            <a:endParaRPr/>
          </a:p>
        </p:txBody>
      </p:sp>
      <p:pic>
        <p:nvPicPr>
          <p:cNvPr id="338" name="Google Shape;338;p4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740" y="1690688"/>
            <a:ext cx="10425276" cy="4383541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9">
            <a:hlinkClick action="ppaction://hlinksldjump" r:id="rId4"/>
          </p:cNvPr>
          <p:cNvSpPr/>
          <p:nvPr/>
        </p:nvSpPr>
        <p:spPr>
          <a:xfrm>
            <a:off x="10047608" y="6074229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Big Idea 4 (600) answer</a:t>
            </a:r>
            <a:endParaRPr/>
          </a:p>
        </p:txBody>
      </p:sp>
      <p:sp>
        <p:nvSpPr>
          <p:cNvPr id="345" name="Google Shape;345;p5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1</a:t>
            </a:r>
            <a:r>
              <a:rPr baseline="30000" lang="en-US" sz="4000"/>
              <a:t>st</a:t>
            </a:r>
            <a:r>
              <a:rPr lang="en-US" sz="4000"/>
              <a:t> order</a:t>
            </a:r>
            <a:endParaRPr sz="4000"/>
          </a:p>
        </p:txBody>
      </p:sp>
      <p:sp>
        <p:nvSpPr>
          <p:cNvPr id="346" name="Google Shape;346;p50">
            <a:hlinkClick action="ppaction://hlinksldjump" r:id="rId3"/>
          </p:cNvPr>
          <p:cNvSpPr/>
          <p:nvPr/>
        </p:nvSpPr>
        <p:spPr>
          <a:xfrm>
            <a:off x="9548949" y="5225143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Big Idea 4 (800)</a:t>
            </a:r>
            <a:endParaRPr/>
          </a:p>
        </p:txBody>
      </p:sp>
      <p:pic>
        <p:nvPicPr>
          <p:cNvPr id="352" name="Google Shape;352;p5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5081" y="2155371"/>
            <a:ext cx="10215973" cy="3801292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51">
            <a:hlinkClick action="ppaction://hlinksldjump" r:id="rId4"/>
          </p:cNvPr>
          <p:cNvSpPr/>
          <p:nvPr/>
        </p:nvSpPr>
        <p:spPr>
          <a:xfrm>
            <a:off x="9993086" y="6217920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Big Idea 1 (200) answer</a:t>
            </a:r>
            <a:endParaRPr/>
          </a:p>
        </p:txBody>
      </p:sp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[Ar] 3d</a:t>
            </a:r>
            <a:r>
              <a:rPr baseline="30000" lang="en-US"/>
              <a:t>6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1s</a:t>
            </a:r>
            <a:r>
              <a:rPr baseline="30000" lang="en-US"/>
              <a:t>2</a:t>
            </a:r>
            <a:r>
              <a:rPr lang="en-US"/>
              <a:t>2s</a:t>
            </a:r>
            <a:r>
              <a:rPr baseline="30000" lang="en-US"/>
              <a:t>2</a:t>
            </a:r>
            <a:r>
              <a:rPr lang="en-US"/>
              <a:t>2p</a:t>
            </a:r>
            <a:r>
              <a:rPr baseline="30000" lang="en-US"/>
              <a:t>6</a:t>
            </a:r>
            <a:r>
              <a:rPr lang="en-US"/>
              <a:t>3s23p</a:t>
            </a:r>
            <a:r>
              <a:rPr baseline="30000" lang="en-US"/>
              <a:t>6</a:t>
            </a:r>
            <a:r>
              <a:rPr lang="en-US"/>
              <a:t>3d</a:t>
            </a:r>
            <a:r>
              <a:rPr baseline="30000" lang="en-US"/>
              <a:t>6</a:t>
            </a:r>
            <a:endParaRPr baseline="30000"/>
          </a:p>
        </p:txBody>
      </p:sp>
      <p:sp>
        <p:nvSpPr>
          <p:cNvPr id="105" name="Google Shape;105;p16">
            <a:hlinkClick action="ppaction://hlinksldjump" r:id="rId3"/>
          </p:cNvPr>
          <p:cNvSpPr/>
          <p:nvPr/>
        </p:nvSpPr>
        <p:spPr>
          <a:xfrm>
            <a:off x="9470571" y="5238206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2"/>
          <p:cNvSpPr txBox="1"/>
          <p:nvPr>
            <p:ph type="title"/>
          </p:nvPr>
        </p:nvSpPr>
        <p:spPr>
          <a:xfrm>
            <a:off x="877388" y="2043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Big Idea 4 (800) answer</a:t>
            </a:r>
            <a:endParaRPr/>
          </a:p>
        </p:txBody>
      </p:sp>
      <p:pic>
        <p:nvPicPr>
          <p:cNvPr id="359" name="Google Shape;359;p5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3508" y="847499"/>
            <a:ext cx="6766561" cy="5900126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52">
            <a:hlinkClick action="ppaction://hlinksldjump" r:id="rId4"/>
          </p:cNvPr>
          <p:cNvSpPr/>
          <p:nvPr/>
        </p:nvSpPr>
        <p:spPr>
          <a:xfrm>
            <a:off x="9940834" y="5799909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Big Idea 4 (1000) </a:t>
            </a:r>
            <a:endParaRPr/>
          </a:p>
        </p:txBody>
      </p:sp>
      <p:pic>
        <p:nvPicPr>
          <p:cNvPr id="366" name="Google Shape;366;p5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993" y="1940899"/>
            <a:ext cx="8626384" cy="1613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7029" y="3944984"/>
            <a:ext cx="11081748" cy="809896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53">
            <a:hlinkClick action="ppaction://hlinksldjump" r:id="rId5"/>
          </p:cNvPr>
          <p:cNvSpPr/>
          <p:nvPr/>
        </p:nvSpPr>
        <p:spPr>
          <a:xfrm>
            <a:off x="9718766" y="5904411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Big Idea 4 (1000) answer</a:t>
            </a:r>
            <a:endParaRPr/>
          </a:p>
        </p:txBody>
      </p:sp>
      <p:pic>
        <p:nvPicPr>
          <p:cNvPr id="374" name="Google Shape;374;p5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353" y="2455817"/>
            <a:ext cx="9255603" cy="2677885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54">
            <a:hlinkClick action="ppaction://hlinksldjump" r:id="rId4"/>
          </p:cNvPr>
          <p:cNvSpPr/>
          <p:nvPr/>
        </p:nvSpPr>
        <p:spPr>
          <a:xfrm>
            <a:off x="9679577" y="5812971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Big Idea 5 (200)</a:t>
            </a:r>
            <a:endParaRPr/>
          </a:p>
        </p:txBody>
      </p:sp>
      <p:pic>
        <p:nvPicPr>
          <p:cNvPr id="381" name="Google Shape;381;p5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644" y="1854926"/>
            <a:ext cx="10074443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1998" y="3239589"/>
            <a:ext cx="11251471" cy="1776548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55">
            <a:hlinkClick action="ppaction://hlinksldjump" r:id="rId5"/>
          </p:cNvPr>
          <p:cNvSpPr/>
          <p:nvPr/>
        </p:nvSpPr>
        <p:spPr>
          <a:xfrm>
            <a:off x="9509760" y="5799909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Big Idea 5 (200) answer</a:t>
            </a:r>
            <a:endParaRPr/>
          </a:p>
        </p:txBody>
      </p:sp>
      <p:pic>
        <p:nvPicPr>
          <p:cNvPr id="389" name="Google Shape;389;p5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672" y="2312127"/>
            <a:ext cx="9540841" cy="2847702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56">
            <a:hlinkClick action="ppaction://hlinksldjump" r:id="rId4"/>
          </p:cNvPr>
          <p:cNvSpPr/>
          <p:nvPr/>
        </p:nvSpPr>
        <p:spPr>
          <a:xfrm>
            <a:off x="9052560" y="5812971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7"/>
          <p:cNvSpPr txBox="1"/>
          <p:nvPr>
            <p:ph type="title"/>
          </p:nvPr>
        </p:nvSpPr>
        <p:spPr>
          <a:xfrm>
            <a:off x="864326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Big Idea 5 (400)</a:t>
            </a:r>
            <a:endParaRPr/>
          </a:p>
        </p:txBody>
      </p:sp>
      <p:pic>
        <p:nvPicPr>
          <p:cNvPr id="396" name="Google Shape;396;p5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6380" y="1123406"/>
            <a:ext cx="10135610" cy="5588365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57">
            <a:hlinkClick action="ppaction://hlinksldjump" r:id="rId4"/>
          </p:cNvPr>
          <p:cNvSpPr/>
          <p:nvPr/>
        </p:nvSpPr>
        <p:spPr>
          <a:xfrm>
            <a:off x="10267406" y="5695406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Big Idea 5 (400) Answer</a:t>
            </a:r>
            <a:endParaRPr/>
          </a:p>
        </p:txBody>
      </p:sp>
      <p:pic>
        <p:nvPicPr>
          <p:cNvPr id="403" name="Google Shape;403;p5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1849" y="2037805"/>
            <a:ext cx="10267984" cy="3866605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58">
            <a:hlinkClick action="ppaction://hlinksldjump" r:id="rId4"/>
          </p:cNvPr>
          <p:cNvSpPr/>
          <p:nvPr/>
        </p:nvSpPr>
        <p:spPr>
          <a:xfrm>
            <a:off x="9744891" y="6178731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Big Idea 5 (600)</a:t>
            </a:r>
            <a:endParaRPr/>
          </a:p>
        </p:txBody>
      </p:sp>
      <p:pic>
        <p:nvPicPr>
          <p:cNvPr id="410" name="Google Shape;410;p5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321" y="1690688"/>
            <a:ext cx="3621837" cy="1196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7897" y="4075612"/>
            <a:ext cx="11460475" cy="613954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59">
            <a:hlinkClick action="ppaction://hlinksldjump" r:id="rId5"/>
          </p:cNvPr>
          <p:cNvSpPr/>
          <p:nvPr/>
        </p:nvSpPr>
        <p:spPr>
          <a:xfrm>
            <a:off x="9640389" y="5878286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Big Idea 5 (600) Answer</a:t>
            </a:r>
            <a:endParaRPr/>
          </a:p>
        </p:txBody>
      </p:sp>
      <p:pic>
        <p:nvPicPr>
          <p:cNvPr id="418" name="Google Shape;418;p6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453" y="3056709"/>
            <a:ext cx="11129550" cy="1776548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60">
            <a:hlinkClick action="ppaction://hlinksldjump" r:id="rId4"/>
          </p:cNvPr>
          <p:cNvSpPr/>
          <p:nvPr/>
        </p:nvSpPr>
        <p:spPr>
          <a:xfrm>
            <a:off x="8138160" y="6113417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6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Big Idea 5 (800) </a:t>
            </a:r>
            <a:endParaRPr/>
          </a:p>
        </p:txBody>
      </p:sp>
      <p:pic>
        <p:nvPicPr>
          <p:cNvPr id="425" name="Google Shape;425;p6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129" y="2181497"/>
            <a:ext cx="10677866" cy="3631474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61">
            <a:hlinkClick action="ppaction://hlinksldjump" r:id="rId4"/>
          </p:cNvPr>
          <p:cNvSpPr/>
          <p:nvPr/>
        </p:nvSpPr>
        <p:spPr>
          <a:xfrm>
            <a:off x="9731829" y="6165669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Big Idea 1 (400)</a:t>
            </a:r>
            <a:endParaRPr/>
          </a:p>
        </p:txBody>
      </p:sp>
      <p:sp>
        <p:nvSpPr>
          <p:cNvPr id="111" name="Google Shape;111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Use principles of atomic structure to explain why the Na</a:t>
            </a:r>
            <a:r>
              <a:rPr baseline="30000" lang="en-US" sz="4000"/>
              <a:t>+</a:t>
            </a:r>
            <a:r>
              <a:rPr lang="en-US" sz="4000"/>
              <a:t> ion is larger than the Li</a:t>
            </a:r>
            <a:r>
              <a:rPr baseline="30000" lang="en-US" sz="4000"/>
              <a:t>+</a:t>
            </a:r>
            <a:r>
              <a:rPr lang="en-US" sz="4000"/>
              <a:t> ion.</a:t>
            </a:r>
            <a:endParaRPr sz="4000"/>
          </a:p>
        </p:txBody>
      </p:sp>
      <p:sp>
        <p:nvSpPr>
          <p:cNvPr id="112" name="Google Shape;112;p17">
            <a:hlinkClick action="ppaction://hlinksldjump" r:id="rId3"/>
          </p:cNvPr>
          <p:cNvSpPr/>
          <p:nvPr/>
        </p:nvSpPr>
        <p:spPr>
          <a:xfrm>
            <a:off x="9640389" y="5408023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Big Idea 5 (800) answer</a:t>
            </a:r>
            <a:endParaRPr/>
          </a:p>
        </p:txBody>
      </p:sp>
      <p:pic>
        <p:nvPicPr>
          <p:cNvPr id="432" name="Google Shape;432;p6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0263" y="2364377"/>
            <a:ext cx="9274498" cy="2834639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62">
            <a:hlinkClick action="ppaction://hlinksldjump" r:id="rId4"/>
          </p:cNvPr>
          <p:cNvSpPr/>
          <p:nvPr/>
        </p:nvSpPr>
        <p:spPr>
          <a:xfrm>
            <a:off x="9575074" y="5812971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Big Idea 5 (1000)</a:t>
            </a:r>
            <a:endParaRPr/>
          </a:p>
        </p:txBody>
      </p:sp>
      <p:pic>
        <p:nvPicPr>
          <p:cNvPr id="439" name="Google Shape;439;p6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189" y="1690688"/>
            <a:ext cx="11063898" cy="4683986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63">
            <a:hlinkClick action="ppaction://hlinksldjump" r:id="rId4"/>
          </p:cNvPr>
          <p:cNvSpPr/>
          <p:nvPr/>
        </p:nvSpPr>
        <p:spPr>
          <a:xfrm>
            <a:off x="10149840" y="6426926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Big Idea 5 (1000) answer</a:t>
            </a:r>
            <a:endParaRPr/>
          </a:p>
        </p:txBody>
      </p:sp>
      <p:pic>
        <p:nvPicPr>
          <p:cNvPr id="446" name="Google Shape;446;p6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8251" y="2351314"/>
            <a:ext cx="9688967" cy="3069772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64">
            <a:hlinkClick action="ppaction://hlinksldjump" r:id="rId4"/>
          </p:cNvPr>
          <p:cNvSpPr/>
          <p:nvPr/>
        </p:nvSpPr>
        <p:spPr>
          <a:xfrm>
            <a:off x="9627326" y="5995851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65"/>
          <p:cNvSpPr txBox="1"/>
          <p:nvPr>
            <p:ph type="title"/>
          </p:nvPr>
        </p:nvSpPr>
        <p:spPr>
          <a:xfrm>
            <a:off x="7696199" y="-13447"/>
            <a:ext cx="4134730" cy="699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Big Idea 6 (200)</a:t>
            </a:r>
            <a:endParaRPr/>
          </a:p>
        </p:txBody>
      </p:sp>
      <p:pic>
        <p:nvPicPr>
          <p:cNvPr id="453" name="Google Shape;453;p6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5118" y="427421"/>
            <a:ext cx="10044953" cy="6436684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65">
            <a:hlinkClick action="ppaction://hlinksldjump" r:id="rId4"/>
          </p:cNvPr>
          <p:cNvSpPr/>
          <p:nvPr/>
        </p:nvSpPr>
        <p:spPr>
          <a:xfrm>
            <a:off x="11066929" y="5983941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6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Big Idea 6 (200) answer</a:t>
            </a:r>
            <a:endParaRPr/>
          </a:p>
        </p:txBody>
      </p:sp>
      <p:pic>
        <p:nvPicPr>
          <p:cNvPr id="460" name="Google Shape;460;p6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833" y="2353235"/>
            <a:ext cx="11487358" cy="3227293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66">
            <a:hlinkClick action="ppaction://hlinksldjump" r:id="rId4"/>
          </p:cNvPr>
          <p:cNvSpPr/>
          <p:nvPr/>
        </p:nvSpPr>
        <p:spPr>
          <a:xfrm>
            <a:off x="9695329" y="6010835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6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Big Idea 6 (400)</a:t>
            </a:r>
            <a:endParaRPr/>
          </a:p>
        </p:txBody>
      </p:sp>
      <p:pic>
        <p:nvPicPr>
          <p:cNvPr id="467" name="Google Shape;467;p6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252" y="3052482"/>
            <a:ext cx="11659735" cy="1896036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67">
            <a:hlinkClick action="ppaction://hlinksldjump" r:id="rId4"/>
          </p:cNvPr>
          <p:cNvSpPr/>
          <p:nvPr/>
        </p:nvSpPr>
        <p:spPr>
          <a:xfrm>
            <a:off x="9708776" y="5795682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Big Idea 6 (400) Answer</a:t>
            </a:r>
            <a:endParaRPr/>
          </a:p>
        </p:txBody>
      </p:sp>
      <p:pic>
        <p:nvPicPr>
          <p:cNvPr id="474" name="Google Shape;474;p6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072" y="2823882"/>
            <a:ext cx="9859639" cy="2124636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68">
            <a:hlinkClick action="ppaction://hlinksldjump" r:id="rId4"/>
          </p:cNvPr>
          <p:cNvSpPr/>
          <p:nvPr/>
        </p:nvSpPr>
        <p:spPr>
          <a:xfrm>
            <a:off x="9372600" y="5903259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6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Big Idea 6 (600)</a:t>
            </a:r>
            <a:endParaRPr/>
          </a:p>
        </p:txBody>
      </p:sp>
      <p:pic>
        <p:nvPicPr>
          <p:cNvPr id="481" name="Google Shape;481;p6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396" y="2998694"/>
            <a:ext cx="11567216" cy="2017059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69">
            <a:hlinkClick action="ppaction://hlinksldjump" r:id="rId4"/>
          </p:cNvPr>
          <p:cNvSpPr/>
          <p:nvPr/>
        </p:nvSpPr>
        <p:spPr>
          <a:xfrm>
            <a:off x="9560859" y="5903259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7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Big Idea 6 (600) Answer</a:t>
            </a:r>
            <a:endParaRPr/>
          </a:p>
        </p:txBody>
      </p:sp>
      <p:pic>
        <p:nvPicPr>
          <p:cNvPr id="488" name="Google Shape;488;p7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3576" y="1620444"/>
            <a:ext cx="7678271" cy="4937526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70">
            <a:hlinkClick action="ppaction://hlinksldjump" r:id="rId4"/>
          </p:cNvPr>
          <p:cNvSpPr/>
          <p:nvPr/>
        </p:nvSpPr>
        <p:spPr>
          <a:xfrm>
            <a:off x="10932459" y="5876365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7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Big Idea 6 (800)</a:t>
            </a:r>
            <a:endParaRPr/>
          </a:p>
        </p:txBody>
      </p:sp>
      <p:pic>
        <p:nvPicPr>
          <p:cNvPr id="495" name="Google Shape;495;p7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6630" y="3106272"/>
            <a:ext cx="11843850" cy="1815352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71">
            <a:hlinkClick action="ppaction://hlinksldjump" r:id="rId4"/>
          </p:cNvPr>
          <p:cNvSpPr/>
          <p:nvPr/>
        </p:nvSpPr>
        <p:spPr>
          <a:xfrm>
            <a:off x="10071847" y="5997388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Big Idea 1 (400) answer</a:t>
            </a:r>
            <a:endParaRPr/>
          </a:p>
        </p:txBody>
      </p:sp>
      <p:sp>
        <p:nvSpPr>
          <p:cNvPr id="118" name="Google Shape;118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On average, the valence electrons for Na are further from the nucleus than Li because of the extra energy shell in Na.</a:t>
            </a:r>
            <a:endParaRPr sz="4000"/>
          </a:p>
        </p:txBody>
      </p:sp>
      <p:sp>
        <p:nvSpPr>
          <p:cNvPr id="119" name="Google Shape;119;p18">
            <a:hlinkClick action="ppaction://hlinksldjump" r:id="rId3"/>
          </p:cNvPr>
          <p:cNvSpPr/>
          <p:nvPr/>
        </p:nvSpPr>
        <p:spPr>
          <a:xfrm>
            <a:off x="9849394" y="5408023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7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Big Idea 6 (800) Answer</a:t>
            </a:r>
            <a:endParaRPr/>
          </a:p>
        </p:txBody>
      </p:sp>
      <p:pic>
        <p:nvPicPr>
          <p:cNvPr id="502" name="Google Shape;502;p7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976" y="1828801"/>
            <a:ext cx="10520721" cy="4276164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72">
            <a:hlinkClick action="ppaction://hlinksldjump" r:id="rId4"/>
          </p:cNvPr>
          <p:cNvSpPr/>
          <p:nvPr/>
        </p:nvSpPr>
        <p:spPr>
          <a:xfrm>
            <a:off x="10071847" y="6243078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73"/>
          <p:cNvSpPr txBox="1"/>
          <p:nvPr>
            <p:ph type="title"/>
          </p:nvPr>
        </p:nvSpPr>
        <p:spPr>
          <a:xfrm>
            <a:off x="945777" y="1"/>
            <a:ext cx="10515600" cy="578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Big Idea 6 (1000)</a:t>
            </a:r>
            <a:endParaRPr sz="3959"/>
          </a:p>
        </p:txBody>
      </p:sp>
      <p:pic>
        <p:nvPicPr>
          <p:cNvPr id="509" name="Google Shape;509;p7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26" y="578225"/>
            <a:ext cx="7200486" cy="4409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331" y="4948517"/>
            <a:ext cx="12060485" cy="900953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73">
            <a:hlinkClick action="ppaction://hlinksldjump" r:id="rId5"/>
          </p:cNvPr>
          <p:cNvSpPr/>
          <p:nvPr/>
        </p:nvSpPr>
        <p:spPr>
          <a:xfrm>
            <a:off x="9668435" y="6239435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7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Big Idea 6 (1000) Answer</a:t>
            </a:r>
            <a:endParaRPr/>
          </a:p>
        </p:txBody>
      </p:sp>
      <p:pic>
        <p:nvPicPr>
          <p:cNvPr id="517" name="Google Shape;517;p7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961" y="2568389"/>
            <a:ext cx="9617832" cy="2501152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74">
            <a:hlinkClick action="ppaction://hlinksldjump" r:id="rId4"/>
          </p:cNvPr>
          <p:cNvSpPr/>
          <p:nvPr/>
        </p:nvSpPr>
        <p:spPr>
          <a:xfrm>
            <a:off x="9332259" y="5836024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Big Idea 1 (600)</a:t>
            </a:r>
            <a:endParaRPr/>
          </a:p>
        </p:txBody>
      </p:sp>
      <p:pic>
        <p:nvPicPr>
          <p:cNvPr id="125" name="Google Shape;125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399" y="2743200"/>
            <a:ext cx="10171148" cy="223374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>
            <a:hlinkClick action="ppaction://hlinksldjump" r:id="rId4"/>
          </p:cNvPr>
          <p:cNvSpPr/>
          <p:nvPr/>
        </p:nvSpPr>
        <p:spPr>
          <a:xfrm>
            <a:off x="9953897" y="6113417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Big Idea 1 (600) answer</a:t>
            </a:r>
            <a:endParaRPr/>
          </a:p>
        </p:txBody>
      </p:sp>
      <p:pic>
        <p:nvPicPr>
          <p:cNvPr id="132" name="Google Shape;132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8284" y="2756263"/>
            <a:ext cx="9397143" cy="2233747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0">
            <a:hlinkClick action="ppaction://hlinksldjump" r:id="rId4"/>
          </p:cNvPr>
          <p:cNvSpPr/>
          <p:nvPr/>
        </p:nvSpPr>
        <p:spPr>
          <a:xfrm>
            <a:off x="10123714" y="6139543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Big Idea 1 (800)</a:t>
            </a:r>
            <a:endParaRPr/>
          </a:p>
        </p:txBody>
      </p:sp>
      <p:pic>
        <p:nvPicPr>
          <p:cNvPr id="139" name="Google Shape;139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1796" y="1959429"/>
            <a:ext cx="9473654" cy="370985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1">
            <a:hlinkClick action="ppaction://hlinksldjump" r:id="rId4"/>
          </p:cNvPr>
          <p:cNvSpPr/>
          <p:nvPr/>
        </p:nvSpPr>
        <p:spPr>
          <a:xfrm>
            <a:off x="10424160" y="6204857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