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Lst>
  <p:sldSz cy="5143500" cx="9144000"/>
  <p:notesSz cx="6858000" cy="9144000"/>
  <p:embeddedFontLst>
    <p:embeddedFont>
      <p:font typeface="Space Mono"/>
      <p:regular r:id="rId71"/>
      <p:bold r:id="rId72"/>
      <p:italic r:id="rId73"/>
      <p:boldItalic r:id="rId74"/>
    </p:embeddedFont>
    <p:embeddedFont>
      <p:font typeface="Proxima Nova"/>
      <p:regular r:id="rId75"/>
      <p:bold r:id="rId76"/>
      <p:italic r:id="rId77"/>
      <p:boldItalic r:id="rId78"/>
    </p:embeddedFont>
    <p:embeddedFont>
      <p:font typeface="Roboto"/>
      <p:regular r:id="rId79"/>
      <p:bold r:id="rId80"/>
      <p:italic r:id="rId81"/>
      <p:boldItalic r:id="rId82"/>
    </p:embeddedFont>
    <p:embeddedFont>
      <p:font typeface="Playfair Display"/>
      <p:regular r:id="rId83"/>
      <p:bold r:id="rId84"/>
      <p:italic r:id="rId85"/>
      <p:boldItalic r:id="rId86"/>
    </p:embeddedFont>
    <p:embeddedFont>
      <p:font typeface="Montserrat"/>
      <p:regular r:id="rId87"/>
      <p:bold r:id="rId88"/>
      <p:italic r:id="rId89"/>
      <p:boldItalic r:id="rId90"/>
    </p:embeddedFont>
    <p:embeddedFont>
      <p:font typeface="Source Code Pro"/>
      <p:regular r:id="rId91"/>
      <p:bold r:id="rId92"/>
      <p:italic r:id="rId93"/>
      <p:boldItalic r:id="rId94"/>
    </p:embeddedFont>
    <p:embeddedFont>
      <p:font typeface="Nanum Gothic Coding"/>
      <p:regular r:id="rId95"/>
      <p:bold r:id="rId96"/>
    </p:embeddedFont>
    <p:embeddedFont>
      <p:font typeface="Playfair Display ExtraBold"/>
      <p:bold r:id="rId97"/>
      <p:boldItalic r:id="rId98"/>
    </p:embeddedFont>
    <p:embeddedFont>
      <p:font typeface="Proxima Nova Semibold"/>
      <p:regular r:id="rId99"/>
      <p:bold r:id="rId100"/>
      <p:boldItalic r:id="rId101"/>
    </p:embeddedFont>
    <p:embeddedFont>
      <p:font typeface="Comfortaa"/>
      <p:regular r:id="rId102"/>
      <p:bold r:id="rId103"/>
    </p:embeddedFont>
    <p:embeddedFont>
      <p:font typeface="Century Gothic"/>
      <p:regular r:id="rId104"/>
      <p:bold r:id="rId105"/>
      <p:italic r:id="rId106"/>
      <p:boldItalic r:id="rId10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8AAD21-37A4-473A-8D24-C89456234E3D}">
  <a:tblStyle styleId="{CB8AAD21-37A4-473A-8D24-C89456234E3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07" Type="http://schemas.openxmlformats.org/officeDocument/2006/relationships/font" Target="fonts/CenturyGothic-boldItalic.fntdata"/><Relationship Id="rId106" Type="http://schemas.openxmlformats.org/officeDocument/2006/relationships/font" Target="fonts/CenturyGothic-italic.fntdata"/><Relationship Id="rId105" Type="http://schemas.openxmlformats.org/officeDocument/2006/relationships/font" Target="fonts/CenturyGothic-bold.fntdata"/><Relationship Id="rId104" Type="http://schemas.openxmlformats.org/officeDocument/2006/relationships/font" Target="fonts/CenturyGothic-regular.fntdata"/><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103" Type="http://schemas.openxmlformats.org/officeDocument/2006/relationships/font" Target="fonts/Comfortaa-bold.fntdata"/><Relationship Id="rId102" Type="http://schemas.openxmlformats.org/officeDocument/2006/relationships/font" Target="fonts/Comfortaa-regular.fntdata"/><Relationship Id="rId101" Type="http://schemas.openxmlformats.org/officeDocument/2006/relationships/font" Target="fonts/ProximaNovaSemibold-boldItalic.fntdata"/><Relationship Id="rId100" Type="http://schemas.openxmlformats.org/officeDocument/2006/relationships/font" Target="fonts/ProximaNovaSemibold-bold.fntdata"/><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95" Type="http://schemas.openxmlformats.org/officeDocument/2006/relationships/font" Target="fonts/NanumGothicCoding-regular.fntdata"/><Relationship Id="rId94" Type="http://schemas.openxmlformats.org/officeDocument/2006/relationships/font" Target="fonts/SourceCodePro-boldItalic.fntdata"/><Relationship Id="rId97" Type="http://schemas.openxmlformats.org/officeDocument/2006/relationships/font" Target="fonts/PlayfairDisplayExtraBold-bold.fntdata"/><Relationship Id="rId96" Type="http://schemas.openxmlformats.org/officeDocument/2006/relationships/font" Target="fonts/NanumGothicCoding-bold.fntdata"/><Relationship Id="rId11" Type="http://schemas.openxmlformats.org/officeDocument/2006/relationships/slide" Target="slides/slide3.xml"/><Relationship Id="rId99" Type="http://schemas.openxmlformats.org/officeDocument/2006/relationships/font" Target="fonts/ProximaNovaSemibold-regular.fntdata"/><Relationship Id="rId10" Type="http://schemas.openxmlformats.org/officeDocument/2006/relationships/slide" Target="slides/slide2.xml"/><Relationship Id="rId98" Type="http://schemas.openxmlformats.org/officeDocument/2006/relationships/font" Target="fonts/PlayfairDisplayExtraBold-boldItalic.fntdata"/><Relationship Id="rId13" Type="http://schemas.openxmlformats.org/officeDocument/2006/relationships/slide" Target="slides/slide5.xml"/><Relationship Id="rId12" Type="http://schemas.openxmlformats.org/officeDocument/2006/relationships/slide" Target="slides/slide4.xml"/><Relationship Id="rId91" Type="http://schemas.openxmlformats.org/officeDocument/2006/relationships/font" Target="fonts/SourceCodePro-regular.fntdata"/><Relationship Id="rId90" Type="http://schemas.openxmlformats.org/officeDocument/2006/relationships/font" Target="fonts/Montserrat-boldItalic.fntdata"/><Relationship Id="rId93" Type="http://schemas.openxmlformats.org/officeDocument/2006/relationships/font" Target="fonts/SourceCodePro-italic.fntdata"/><Relationship Id="rId92" Type="http://schemas.openxmlformats.org/officeDocument/2006/relationships/font" Target="fonts/SourceCodePro-bold.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 Id="rId84" Type="http://schemas.openxmlformats.org/officeDocument/2006/relationships/font" Target="fonts/PlayfairDisplay-bold.fntdata"/><Relationship Id="rId83" Type="http://schemas.openxmlformats.org/officeDocument/2006/relationships/font" Target="fonts/PlayfairDisplay-regular.fntdata"/><Relationship Id="rId86" Type="http://schemas.openxmlformats.org/officeDocument/2006/relationships/font" Target="fonts/PlayfairDisplay-boldItalic.fntdata"/><Relationship Id="rId85" Type="http://schemas.openxmlformats.org/officeDocument/2006/relationships/font" Target="fonts/PlayfairDisplay-italic.fntdata"/><Relationship Id="rId88" Type="http://schemas.openxmlformats.org/officeDocument/2006/relationships/font" Target="fonts/Montserrat-bold.fntdata"/><Relationship Id="rId87" Type="http://schemas.openxmlformats.org/officeDocument/2006/relationships/font" Target="fonts/Montserrat-regular.fntdata"/><Relationship Id="rId89" Type="http://schemas.openxmlformats.org/officeDocument/2006/relationships/font" Target="fonts/Montserrat-italic.fntdata"/><Relationship Id="rId80" Type="http://schemas.openxmlformats.org/officeDocument/2006/relationships/font" Target="fonts/Roboto-bold.fntdata"/><Relationship Id="rId82" Type="http://schemas.openxmlformats.org/officeDocument/2006/relationships/font" Target="fonts/Roboto-boldItalic.fntdata"/><Relationship Id="rId81"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SpaceMono-italic.fntdata"/><Relationship Id="rId72" Type="http://schemas.openxmlformats.org/officeDocument/2006/relationships/font" Target="fonts/SpaceMono-bold.fntdata"/><Relationship Id="rId75" Type="http://schemas.openxmlformats.org/officeDocument/2006/relationships/font" Target="fonts/ProximaNova-regular.fntdata"/><Relationship Id="rId74" Type="http://schemas.openxmlformats.org/officeDocument/2006/relationships/font" Target="fonts/SpaceMono-boldItalic.fntdata"/><Relationship Id="rId77" Type="http://schemas.openxmlformats.org/officeDocument/2006/relationships/font" Target="fonts/ProximaNova-italic.fntdata"/><Relationship Id="rId76" Type="http://schemas.openxmlformats.org/officeDocument/2006/relationships/font" Target="fonts/ProximaNova-bold.fntdata"/><Relationship Id="rId79" Type="http://schemas.openxmlformats.org/officeDocument/2006/relationships/font" Target="fonts/Roboto-regular.fntdata"/><Relationship Id="rId78" Type="http://schemas.openxmlformats.org/officeDocument/2006/relationships/font" Target="fonts/ProximaNova-boldItalic.fntdata"/><Relationship Id="rId71" Type="http://schemas.openxmlformats.org/officeDocument/2006/relationships/font" Target="fonts/SpaceMono-regular.fntdata"/><Relationship Id="rId70" Type="http://schemas.openxmlformats.org/officeDocument/2006/relationships/slide" Target="slides/slide62.xml"/><Relationship Id="rId62" Type="http://schemas.openxmlformats.org/officeDocument/2006/relationships/slide" Target="slides/slide54.xml"/><Relationship Id="rId61" Type="http://schemas.openxmlformats.org/officeDocument/2006/relationships/slide" Target="slides/slide53.xml"/><Relationship Id="rId64" Type="http://schemas.openxmlformats.org/officeDocument/2006/relationships/slide" Target="slides/slide56.xml"/><Relationship Id="rId63" Type="http://schemas.openxmlformats.org/officeDocument/2006/relationships/slide" Target="slides/slide55.xml"/><Relationship Id="rId66" Type="http://schemas.openxmlformats.org/officeDocument/2006/relationships/slide" Target="slides/slide58.xml"/><Relationship Id="rId65" Type="http://schemas.openxmlformats.org/officeDocument/2006/relationships/slide" Target="slides/slide57.xml"/><Relationship Id="rId68" Type="http://schemas.openxmlformats.org/officeDocument/2006/relationships/slide" Target="slides/slide60.xml"/><Relationship Id="rId67" Type="http://schemas.openxmlformats.org/officeDocument/2006/relationships/slide" Target="slides/slide59.xml"/><Relationship Id="rId60" Type="http://schemas.openxmlformats.org/officeDocument/2006/relationships/slide" Target="slides/slide52.xml"/><Relationship Id="rId69" Type="http://schemas.openxmlformats.org/officeDocument/2006/relationships/slide" Target="slides/slide6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55" Type="http://schemas.openxmlformats.org/officeDocument/2006/relationships/slide" Target="slides/slide47.xml"/><Relationship Id="rId54" Type="http://schemas.openxmlformats.org/officeDocument/2006/relationships/slide" Target="slides/slide46.xml"/><Relationship Id="rId57" Type="http://schemas.openxmlformats.org/officeDocument/2006/relationships/slide" Target="slides/slide49.xml"/><Relationship Id="rId56" Type="http://schemas.openxmlformats.org/officeDocument/2006/relationships/slide" Target="slides/slide48.xml"/><Relationship Id="rId59" Type="http://schemas.openxmlformats.org/officeDocument/2006/relationships/slide" Target="slides/slide51.xml"/><Relationship Id="rId58"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students.collegeboard.org/courses/ap-chemistry/exam-tip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veable.me/ap-chem/unit-1--frq/unit-1-photoelectron-spectroscopy/blog/JwUomA2fVmmZj2uXNNCp"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6f4fff425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6f4fff425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f8f76e55c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f8f76e55c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-Move the check mark next to the correct answer</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e6f4fff425_2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e6f4fff425_2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e6f4fff425_2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e6f4fff425_2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eaf748e589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eaf748e589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efb965e6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efb965e6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-Move the check mark next to the correct answer</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e6f4fff425_2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e6f4fff425_2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ed19e0e28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ed19e0e28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e6f4fff425_2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e6f4fff425_2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e6f4fff425_2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e6f4fff425_2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-Move the check mark next to the correct answer (or delete for free response)</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19ec724460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19ec724460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-Move the check mark next to the correct answer (or delete for free response)</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SLIDES_API6647069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SLIDES_API6647069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054ef18a8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054ef18a8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-Move the check mark next to the correct answer (or delete for free response)</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f677e9ddf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f677e9ddf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-Move the check mark next to the correct answer (or delete for free response)</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f8f76e55c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f8f76e55c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200" u="sng">
                <a:solidFill>
                  <a:schemeClr val="hlink"/>
                </a:solidFill>
                <a:highlight>
                  <a:srgbClr val="FFFFFF"/>
                </a:highlight>
                <a:latin typeface="Roboto"/>
                <a:ea typeface="Roboto"/>
                <a:cs typeface="Roboto"/>
                <a:sym typeface="Roboto"/>
                <a:hlinkClick r:id="rId2"/>
              </a:rPr>
              <a:t>https://apstudents.collegeboard.org/courses/ap-chemistry/exam-tips</a:t>
            </a:r>
            <a:endParaRPr sz="1200">
              <a:solidFill>
                <a:srgbClr val="505050"/>
              </a:solidFill>
              <a:highlight>
                <a:srgbClr val="FFFFFF"/>
              </a:highlight>
              <a:latin typeface="Roboto"/>
              <a:ea typeface="Roboto"/>
              <a:cs typeface="Roboto"/>
              <a:sym typeface="Roboto"/>
            </a:endParaRPr>
          </a:p>
          <a:p>
            <a:pPr indent="0" lvl="0" marL="0" rtl="0" algn="l">
              <a:lnSpc>
                <a:spcPct val="150000"/>
              </a:lnSpc>
              <a:spcBef>
                <a:spcPts val="1800"/>
              </a:spcBef>
              <a:spcAft>
                <a:spcPts val="0"/>
              </a:spcAft>
              <a:buClr>
                <a:schemeClr val="dk1"/>
              </a:buClr>
              <a:buSzPts val="1100"/>
              <a:buFont typeface="Arial"/>
              <a:buNone/>
            </a:pPr>
            <a:r>
              <a:rPr lang="en" sz="1200">
                <a:solidFill>
                  <a:srgbClr val="505050"/>
                </a:solidFill>
                <a:highlight>
                  <a:srgbClr val="FFFFFF"/>
                </a:highlight>
                <a:latin typeface="Roboto"/>
                <a:ea typeface="Roboto"/>
                <a:cs typeface="Roboto"/>
                <a:sym typeface="Roboto"/>
              </a:rPr>
              <a:t>For even pacing and maximizing your score, try the following strategy:</a:t>
            </a:r>
            <a:endParaRPr sz="1200">
              <a:solidFill>
                <a:srgbClr val="505050"/>
              </a:solidFill>
              <a:highlight>
                <a:srgbClr val="FFFFFF"/>
              </a:highlight>
              <a:latin typeface="Roboto"/>
              <a:ea typeface="Roboto"/>
              <a:cs typeface="Roboto"/>
              <a:sym typeface="Roboto"/>
            </a:endParaRPr>
          </a:p>
          <a:p>
            <a:pPr indent="-304800" lvl="0" marL="457200" rtl="0" algn="l">
              <a:lnSpc>
                <a:spcPct val="115000"/>
              </a:lnSpc>
              <a:spcBef>
                <a:spcPts val="1800"/>
              </a:spcBef>
              <a:spcAft>
                <a:spcPts val="0"/>
              </a:spcAft>
              <a:buClr>
                <a:srgbClr val="505050"/>
              </a:buClr>
              <a:buSzPts val="1200"/>
              <a:buFont typeface="Roboto"/>
              <a:buAutoNum type="arabicPeriod"/>
            </a:pPr>
            <a:r>
              <a:rPr lang="en" sz="1200">
                <a:solidFill>
                  <a:srgbClr val="505050"/>
                </a:solidFill>
                <a:highlight>
                  <a:srgbClr val="FFFFFF"/>
                </a:highlight>
                <a:latin typeface="Roboto"/>
                <a:ea typeface="Roboto"/>
                <a:cs typeface="Roboto"/>
                <a:sym typeface="Roboto"/>
              </a:rPr>
              <a:t>Examine each question for a maximum of 40 seconds (on the average, some will take less time allowing more time for others, like item sets).</a:t>
            </a:r>
            <a:endParaRPr sz="1200">
              <a:solidFill>
                <a:srgbClr val="505050"/>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505050"/>
              </a:buClr>
              <a:buSzPts val="1200"/>
              <a:buFont typeface="Roboto"/>
              <a:buAutoNum type="arabicPeriod"/>
            </a:pPr>
            <a:r>
              <a:rPr lang="en" sz="1200">
                <a:solidFill>
                  <a:srgbClr val="505050"/>
                </a:solidFill>
                <a:highlight>
                  <a:srgbClr val="FFFFFF"/>
                </a:highlight>
                <a:latin typeface="Roboto"/>
                <a:ea typeface="Roboto"/>
                <a:cs typeface="Roboto"/>
                <a:sym typeface="Roboto"/>
              </a:rPr>
              <a:t>Quickly determine the subject of the question. Remember that there will be some math questions but their solutions will be based on basic calculations, rounding, estimating, and approximation.</a:t>
            </a:r>
            <a:endParaRPr sz="1200">
              <a:solidFill>
                <a:srgbClr val="505050"/>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505050"/>
              </a:buClr>
              <a:buSzPts val="1200"/>
              <a:buFont typeface="Roboto"/>
              <a:buAutoNum type="arabicPeriod"/>
            </a:pPr>
            <a:r>
              <a:rPr lang="en" sz="1200">
                <a:solidFill>
                  <a:srgbClr val="505050"/>
                </a:solidFill>
                <a:highlight>
                  <a:srgbClr val="FFFFFF"/>
                </a:highlight>
                <a:latin typeface="Roboto"/>
                <a:ea typeface="Roboto"/>
                <a:cs typeface="Roboto"/>
                <a:sym typeface="Roboto"/>
              </a:rPr>
              <a:t>By the end of the 40 seconds either:</a:t>
            </a:r>
            <a:endParaRPr sz="1200">
              <a:solidFill>
                <a:srgbClr val="505050"/>
              </a:solidFill>
              <a:highlight>
                <a:srgbClr val="FFFFFF"/>
              </a:highlight>
              <a:latin typeface="Roboto"/>
              <a:ea typeface="Roboto"/>
              <a:cs typeface="Roboto"/>
              <a:sym typeface="Roboto"/>
            </a:endParaRPr>
          </a:p>
          <a:p>
            <a:pPr indent="-304800" lvl="1" marL="914400" rtl="0" algn="l">
              <a:lnSpc>
                <a:spcPct val="115000"/>
              </a:lnSpc>
              <a:spcBef>
                <a:spcPts val="0"/>
              </a:spcBef>
              <a:spcAft>
                <a:spcPts val="0"/>
              </a:spcAft>
              <a:buClr>
                <a:srgbClr val="505050"/>
              </a:buClr>
              <a:buSzPts val="1200"/>
              <a:buFont typeface="Roboto"/>
              <a:buAutoNum type="arabicPeriod"/>
            </a:pPr>
            <a:r>
              <a:rPr lang="en" sz="1200">
                <a:solidFill>
                  <a:srgbClr val="505050"/>
                </a:solidFill>
                <a:highlight>
                  <a:srgbClr val="FFFFFF"/>
                </a:highlight>
                <a:latin typeface="Roboto"/>
                <a:ea typeface="Roboto"/>
                <a:cs typeface="Roboto"/>
                <a:sym typeface="Roboto"/>
              </a:rPr>
              <a:t>Mark the correct answer from one of the 4 answer choices.</a:t>
            </a:r>
            <a:endParaRPr sz="1200">
              <a:solidFill>
                <a:srgbClr val="505050"/>
              </a:solidFill>
              <a:highlight>
                <a:srgbClr val="FFFFFF"/>
              </a:highlight>
              <a:latin typeface="Roboto"/>
              <a:ea typeface="Roboto"/>
              <a:cs typeface="Roboto"/>
              <a:sym typeface="Roboto"/>
            </a:endParaRPr>
          </a:p>
          <a:p>
            <a:pPr indent="-304800" lvl="1" marL="914400" rtl="0" algn="l">
              <a:lnSpc>
                <a:spcPct val="115000"/>
              </a:lnSpc>
              <a:spcBef>
                <a:spcPts val="0"/>
              </a:spcBef>
              <a:spcAft>
                <a:spcPts val="0"/>
              </a:spcAft>
              <a:buClr>
                <a:srgbClr val="505050"/>
              </a:buClr>
              <a:buSzPts val="1200"/>
              <a:buFont typeface="Roboto"/>
              <a:buAutoNum type="arabicPeriod"/>
            </a:pPr>
            <a:r>
              <a:rPr lang="en" sz="1200">
                <a:solidFill>
                  <a:srgbClr val="505050"/>
                </a:solidFill>
                <a:highlight>
                  <a:srgbClr val="FFFFFF"/>
                </a:highlight>
                <a:latin typeface="Roboto"/>
                <a:ea typeface="Roboto"/>
                <a:cs typeface="Roboto"/>
                <a:sym typeface="Roboto"/>
              </a:rPr>
              <a:t>Mark a “Y” next to the questions that you know how to work but need more time.</a:t>
            </a:r>
            <a:endParaRPr sz="1200">
              <a:solidFill>
                <a:srgbClr val="505050"/>
              </a:solidFill>
              <a:highlight>
                <a:srgbClr val="FFFFFF"/>
              </a:highlight>
              <a:latin typeface="Roboto"/>
              <a:ea typeface="Roboto"/>
              <a:cs typeface="Roboto"/>
              <a:sym typeface="Roboto"/>
            </a:endParaRPr>
          </a:p>
          <a:p>
            <a:pPr indent="-304800" lvl="1" marL="914400" rtl="0" algn="l">
              <a:lnSpc>
                <a:spcPct val="115000"/>
              </a:lnSpc>
              <a:spcBef>
                <a:spcPts val="0"/>
              </a:spcBef>
              <a:spcAft>
                <a:spcPts val="0"/>
              </a:spcAft>
              <a:buClr>
                <a:srgbClr val="505050"/>
              </a:buClr>
              <a:buSzPts val="1200"/>
              <a:buFont typeface="Roboto"/>
              <a:buAutoNum type="arabicPeriod"/>
            </a:pPr>
            <a:r>
              <a:rPr lang="en" sz="1200">
                <a:solidFill>
                  <a:srgbClr val="505050"/>
                </a:solidFill>
                <a:highlight>
                  <a:srgbClr val="FFFFFF"/>
                </a:highlight>
                <a:latin typeface="Roboto"/>
                <a:ea typeface="Roboto"/>
                <a:cs typeface="Roboto"/>
                <a:sym typeface="Roboto"/>
              </a:rPr>
              <a:t>Mark an “N” next to the questions that you don’t have any idea how to work.</a:t>
            </a:r>
            <a:endParaRPr sz="1200">
              <a:solidFill>
                <a:srgbClr val="505050"/>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505050"/>
              </a:buClr>
              <a:buSzPts val="1200"/>
              <a:buFont typeface="Roboto"/>
              <a:buAutoNum type="arabicPeriod"/>
            </a:pPr>
            <a:r>
              <a:rPr lang="en" sz="1200">
                <a:solidFill>
                  <a:srgbClr val="505050"/>
                </a:solidFill>
                <a:highlight>
                  <a:srgbClr val="FFFFFF"/>
                </a:highlight>
                <a:latin typeface="Roboto"/>
                <a:ea typeface="Roboto"/>
                <a:cs typeface="Roboto"/>
                <a:sym typeface="Roboto"/>
              </a:rPr>
              <a:t>Force yourself to move through 15 questions each 10 minutes and the full 60 questions in 40 minutes.</a:t>
            </a:r>
            <a:endParaRPr sz="1200">
              <a:solidFill>
                <a:srgbClr val="505050"/>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505050"/>
              </a:buClr>
              <a:buSzPts val="1200"/>
              <a:buFont typeface="Roboto"/>
              <a:buAutoNum type="arabicPeriod"/>
            </a:pPr>
            <a:r>
              <a:rPr lang="en" sz="1200">
                <a:solidFill>
                  <a:srgbClr val="505050"/>
                </a:solidFill>
                <a:highlight>
                  <a:srgbClr val="FFFFFF"/>
                </a:highlight>
                <a:latin typeface="Roboto"/>
                <a:ea typeface="Roboto"/>
                <a:cs typeface="Roboto"/>
                <a:sym typeface="Roboto"/>
              </a:rPr>
              <a:t>Now make a second pass concentrating on the “Y” questions only. Do not spend any time on the “N” questions. If you don’t know the correct answer see if some key piece of knowledge will allow you eliminate 2 or 3 of the choices. Complete this pass in 40 minutes.</a:t>
            </a:r>
            <a:endParaRPr sz="1200">
              <a:solidFill>
                <a:srgbClr val="505050"/>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505050"/>
              </a:buClr>
              <a:buSzPts val="1200"/>
              <a:buFont typeface="Roboto"/>
              <a:buAutoNum type="arabicPeriod"/>
            </a:pPr>
            <a:r>
              <a:rPr lang="en" sz="1200">
                <a:solidFill>
                  <a:srgbClr val="505050"/>
                </a:solidFill>
                <a:highlight>
                  <a:srgbClr val="FFFFFF"/>
                </a:highlight>
                <a:latin typeface="Roboto"/>
                <a:ea typeface="Roboto"/>
                <a:cs typeface="Roboto"/>
                <a:sym typeface="Roboto"/>
              </a:rPr>
              <a:t>Now make your third pass. Focus only on the “N” questions. Attempt to eliminate at least 2 choices. Make an intelligent guess. Any correct “guesses” on this pass are bonus points. You have only 10 minutes, so make it count!</a:t>
            </a:r>
            <a:endParaRPr sz="1200">
              <a:solidFill>
                <a:srgbClr val="505050"/>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505050"/>
              </a:buClr>
              <a:buSzPts val="1200"/>
              <a:buFont typeface="Roboto"/>
              <a:buAutoNum type="arabicPeriod"/>
            </a:pPr>
            <a:r>
              <a:rPr lang="en" sz="1200">
                <a:solidFill>
                  <a:srgbClr val="505050"/>
                </a:solidFill>
                <a:highlight>
                  <a:srgbClr val="FFFFFF"/>
                </a:highlight>
                <a:latin typeface="Roboto"/>
                <a:ea typeface="Roboto"/>
                <a:cs typeface="Roboto"/>
                <a:sym typeface="Roboto"/>
              </a:rPr>
              <a:t>You should try to answer all questions. Remember that there is no penalty for guessing.</a:t>
            </a:r>
            <a:endParaRPr sz="1200">
              <a:solidFill>
                <a:srgbClr val="505050"/>
              </a:solidFill>
              <a:highlight>
                <a:srgbClr val="FFFFFF"/>
              </a:highlight>
              <a:latin typeface="Roboto"/>
              <a:ea typeface="Roboto"/>
              <a:cs typeface="Roboto"/>
              <a:sym typeface="Roboto"/>
            </a:endParaRPr>
          </a:p>
          <a:p>
            <a:pPr indent="0" lvl="0" marL="0" rtl="0" algn="l">
              <a:spcBef>
                <a:spcPts val="1800"/>
              </a:spcBef>
              <a:spcAft>
                <a:spcPts val="0"/>
              </a:spcAft>
              <a:buClr>
                <a:schemeClr val="dk1"/>
              </a:buClr>
              <a:buSzPts val="1100"/>
              <a:buFont typeface="Arial"/>
              <a:buNone/>
            </a:pPr>
            <a:r>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f5704726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f5704726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-Move the check mark next to the correct answer (or delete for free response)</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efb965e6d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efb965e6d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Describe</a:t>
            </a:r>
            <a:r>
              <a:rPr lang="en"/>
              <a:t>: Provide the relevant characteristics of a specified topic.</a:t>
            </a:r>
            <a:endParaRPr/>
          </a:p>
          <a:p>
            <a:pPr indent="0" lvl="0" marL="0" rtl="0" algn="l">
              <a:spcBef>
                <a:spcPts val="0"/>
              </a:spcBef>
              <a:spcAft>
                <a:spcPts val="0"/>
              </a:spcAft>
              <a:buClr>
                <a:schemeClr val="dk1"/>
              </a:buClr>
              <a:buSzPts val="1100"/>
              <a:buFont typeface="Arial"/>
              <a:buNone/>
            </a:pPr>
            <a:r>
              <a:rPr b="1" lang="en"/>
              <a:t>Determine</a:t>
            </a:r>
            <a:r>
              <a:rPr lang="en"/>
              <a:t>: Make a decision or arrive at a conclusion after reasoning, observation, or applying mathematical routines (calculations).</a:t>
            </a:r>
            <a:endParaRPr/>
          </a:p>
          <a:p>
            <a:pPr indent="0" lvl="0" marL="0" rtl="0" algn="l">
              <a:spcBef>
                <a:spcPts val="0"/>
              </a:spcBef>
              <a:spcAft>
                <a:spcPts val="0"/>
              </a:spcAft>
              <a:buClr>
                <a:schemeClr val="dk1"/>
              </a:buClr>
              <a:buSzPts val="1100"/>
              <a:buFont typeface="Arial"/>
              <a:buNone/>
            </a:pPr>
            <a:r>
              <a:rPr b="1" lang="en"/>
              <a:t>Explain</a:t>
            </a:r>
            <a:r>
              <a:rPr lang="en"/>
              <a:t>: Provide information about how or why a relationship, process, pattern, position, situation, or outcome occurs, using evidence and/or reasoning to support or qualify a claim. Explain “how” typically requires</a:t>
            </a:r>
            <a:endParaRPr/>
          </a:p>
          <a:p>
            <a:pPr indent="0" lvl="0" marL="0" rtl="0" algn="l">
              <a:spcBef>
                <a:spcPts val="0"/>
              </a:spcBef>
              <a:spcAft>
                <a:spcPts val="0"/>
              </a:spcAft>
              <a:buClr>
                <a:schemeClr val="dk1"/>
              </a:buClr>
              <a:buSzPts val="1100"/>
              <a:buFont typeface="Arial"/>
              <a:buNone/>
            </a:pPr>
            <a:r>
              <a:rPr lang="en"/>
              <a:t>analyzing the relationship, process, pattern, position, situation, or outcome; whereas, explain “why” typically requires analysis of motivations or reasons for the relationship, process, pattern, position, situation, or outcome. Also</a:t>
            </a:r>
            <a:endParaRPr/>
          </a:p>
          <a:p>
            <a:pPr indent="0" lvl="0" marL="0" rtl="0" algn="l">
              <a:spcBef>
                <a:spcPts val="0"/>
              </a:spcBef>
              <a:spcAft>
                <a:spcPts val="0"/>
              </a:spcAft>
              <a:buClr>
                <a:schemeClr val="dk1"/>
              </a:buClr>
              <a:buSzPts val="1100"/>
              <a:buFont typeface="Arial"/>
              <a:buNone/>
            </a:pPr>
            <a:r>
              <a:rPr lang="en"/>
              <a:t>phrased as “give one reason.”</a:t>
            </a:r>
            <a:endParaRPr/>
          </a:p>
          <a:p>
            <a:pPr indent="0" lvl="0" marL="0" rtl="0" algn="l">
              <a:spcBef>
                <a:spcPts val="0"/>
              </a:spcBef>
              <a:spcAft>
                <a:spcPts val="0"/>
              </a:spcAft>
              <a:buClr>
                <a:schemeClr val="dk1"/>
              </a:buClr>
              <a:buSzPts val="1100"/>
              <a:buFont typeface="Arial"/>
              <a:buNone/>
            </a:pPr>
            <a:r>
              <a:rPr b="1" lang="en"/>
              <a:t>Justify</a:t>
            </a:r>
            <a:r>
              <a:rPr lang="en"/>
              <a:t>: Provide evidence to support, qualify, or defend a claim and/or provide reasoning to explain how that evidence supports or qualifies the claim.</a:t>
            </a:r>
            <a:endParaRPr/>
          </a:p>
          <a:p>
            <a:pPr indent="0" lvl="0" marL="0" rtl="0" algn="l">
              <a:spcBef>
                <a:spcPts val="0"/>
              </a:spcBef>
              <a:spcAft>
                <a:spcPts val="0"/>
              </a:spcAft>
              <a:buClr>
                <a:schemeClr val="dk1"/>
              </a:buClr>
              <a:buSzPts val="1100"/>
              <a:buFont typeface="Arial"/>
              <a:buNone/>
            </a:pPr>
            <a:r>
              <a:rPr b="1" lang="en"/>
              <a:t>Make a claim</a:t>
            </a:r>
            <a:r>
              <a:rPr lang="en"/>
              <a:t>: Make an assertion that is based on evidence or knowledge.</a:t>
            </a:r>
            <a:endParaRPr/>
          </a:p>
          <a:p>
            <a:pPr indent="0" lvl="0" marL="0" rtl="0" algn="l">
              <a:spcBef>
                <a:spcPts val="0"/>
              </a:spcBef>
              <a:spcAft>
                <a:spcPts val="0"/>
              </a:spcAft>
              <a:buClr>
                <a:schemeClr val="dk1"/>
              </a:buClr>
              <a:buSzPts val="1100"/>
              <a:buFont typeface="Arial"/>
              <a:buNone/>
            </a:pPr>
            <a:r>
              <a:rPr b="1" lang="en"/>
              <a:t>Represent</a:t>
            </a:r>
            <a:r>
              <a:rPr lang="en"/>
              <a:t>/Draw/Write an Equation/Complete a Diagram: Use appropriate graphs, symbols, words, and/or models to describe phenomena, characteristics, and/or relationships.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e821092efa_1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e821092efa_19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Tip: Don’t count circles!  It’s a waste of time.  Clearly there are more open circles in Vessel 2 than filled in circles.  If your answer choices only include KCl and CaCl</a:t>
            </a:r>
            <a:r>
              <a:rPr baseline="-25000" lang="en" sz="1400">
                <a:solidFill>
                  <a:srgbClr val="1D1D1D"/>
                </a:solidFill>
                <a:latin typeface="Space Mono"/>
                <a:ea typeface="Space Mono"/>
                <a:cs typeface="Space Mono"/>
                <a:sym typeface="Space Mono"/>
              </a:rPr>
              <a:t>2</a:t>
            </a:r>
            <a:r>
              <a:rPr lang="en" sz="1400">
                <a:solidFill>
                  <a:srgbClr val="1D1D1D"/>
                </a:solidFill>
                <a:latin typeface="Space Mono"/>
                <a:ea typeface="Space Mono"/>
                <a:cs typeface="Space Mono"/>
                <a:sym typeface="Space Mono"/>
              </a:rPr>
              <a:t> the right answer must be a choice with CaCl</a:t>
            </a:r>
            <a:r>
              <a:rPr baseline="-25000" lang="en" sz="1400">
                <a:solidFill>
                  <a:srgbClr val="1D1D1D"/>
                </a:solidFill>
                <a:latin typeface="Space Mono"/>
                <a:ea typeface="Space Mono"/>
                <a:cs typeface="Space Mono"/>
                <a:sym typeface="Space Mono"/>
              </a:rPr>
              <a:t>2</a:t>
            </a:r>
            <a:r>
              <a:rPr lang="en" sz="1400">
                <a:solidFill>
                  <a:srgbClr val="1D1D1D"/>
                </a:solidFill>
                <a:latin typeface="Space Mono"/>
                <a:ea typeface="Space Mono"/>
                <a:cs typeface="Space Mono"/>
                <a:sym typeface="Space Mono"/>
              </a:rPr>
              <a:t>. You don’t need to confirm the actual ratio by counting.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e6f4fff425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e6f4fff42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e6f8a12fe3_6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e6f8a12fe3_6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e821092efa_1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e821092efa_1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e6f4fff425_2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e6f4fff425_2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6f4fff425_2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e6f4fff425_2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ed19e0e2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ed19e0e2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None/>
            </a:pPr>
            <a:r>
              <a:rPr lang="en" sz="1400">
                <a:solidFill>
                  <a:srgbClr val="1D1D1D"/>
                </a:solidFill>
                <a:latin typeface="Space Mono"/>
                <a:ea typeface="Space Mono"/>
                <a:cs typeface="Space Mono"/>
                <a:sym typeface="Space Mono"/>
              </a:rPr>
              <a:t>-Add any answer notes in this section</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-Tip: go to Insert&gt;Special Characters for arrows, etc. → ⇋ Δ</a:t>
            </a:r>
            <a:endParaRPr sz="1400">
              <a:solidFill>
                <a:srgbClr val="1D1D1D"/>
              </a:solidFill>
              <a:latin typeface="Space Mono"/>
              <a:ea typeface="Space Mono"/>
              <a:cs typeface="Space Mono"/>
              <a:sym typeface="Space Mon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1dd245ad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11dd245ad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None/>
            </a:pPr>
            <a:r>
              <a:rPr lang="en" sz="1400">
                <a:solidFill>
                  <a:srgbClr val="1D1D1D"/>
                </a:solidFill>
                <a:latin typeface="Space Mono"/>
                <a:ea typeface="Space Mono"/>
                <a:cs typeface="Space Mono"/>
                <a:sym typeface="Space Mono"/>
              </a:rPr>
              <a:t>-Add any answer notes in this section</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-Tip: go to Insert&gt;Special Characters for arrows, etc. → ⇋ Δ</a:t>
            </a:r>
            <a:endParaRPr sz="1400">
              <a:solidFill>
                <a:srgbClr val="1D1D1D"/>
              </a:solidFill>
              <a:latin typeface="Space Mono"/>
              <a:ea typeface="Space Mono"/>
              <a:cs typeface="Space Mono"/>
              <a:sym typeface="Space Mon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10133c0c4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10133c0c4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400">
              <a:solidFill>
                <a:srgbClr val="1D1D1D"/>
              </a:solidFill>
              <a:latin typeface="Space Mono"/>
              <a:ea typeface="Space Mono"/>
              <a:cs typeface="Space Mono"/>
              <a:sym typeface="Space Mon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fd69fd2f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fd69fd2f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400">
              <a:solidFill>
                <a:srgbClr val="1D1D1D"/>
              </a:solidFill>
              <a:latin typeface="Space Mono"/>
              <a:ea typeface="Space Mono"/>
              <a:cs typeface="Space Mono"/>
              <a:sym typeface="Space Mon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f6835734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f6835734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Na(s) + H2O -&gt; NaOH + H2(g)</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200">
                <a:solidFill>
                  <a:srgbClr val="2E3C57"/>
                </a:solidFill>
                <a:highlight>
                  <a:srgbClr val="FFFFFF"/>
                </a:highlight>
              </a:rPr>
              <a:t>2Na(S) + 2H2O(l) --&gt; 2Na+(aq) + 2OH-(aq) + H2(g)</a:t>
            </a:r>
            <a:endParaRPr sz="1200">
              <a:solidFill>
                <a:srgbClr val="2E3C57"/>
              </a:solidFill>
              <a:highlight>
                <a:srgbClr val="FFFFFF"/>
              </a:highlight>
            </a:endParaRPr>
          </a:p>
          <a:p>
            <a:pPr indent="0" lvl="0" marL="0" rtl="0" algn="l">
              <a:spcBef>
                <a:spcPts val="0"/>
              </a:spcBef>
              <a:spcAft>
                <a:spcPts val="0"/>
              </a:spcAft>
              <a:buClr>
                <a:schemeClr val="dk1"/>
              </a:buClr>
              <a:buSzPts val="1100"/>
              <a:buFont typeface="Arial"/>
              <a:buNone/>
            </a:pPr>
            <a:r>
              <a:rPr lang="en" sz="1200">
                <a:solidFill>
                  <a:srgbClr val="2E3C57"/>
                </a:solidFill>
                <a:highlight>
                  <a:srgbClr val="FFFFFF"/>
                </a:highlight>
              </a:rPr>
              <a:t>If K were used, moles of product would decrease.  K has higher molar mass than Na, therefore equal masses of K and Na would contin less moles of K.  Less moles of the reactant K would results in fewer moles of the products.</a:t>
            </a:r>
            <a:endParaRPr sz="1200">
              <a:solidFill>
                <a:srgbClr val="2E3C57"/>
              </a:solidFill>
              <a:highlight>
                <a:srgbClr val="FFFFFF"/>
              </a:highlight>
            </a:endParaRPr>
          </a:p>
          <a:p>
            <a:pPr indent="0" lvl="0" marL="0" rtl="0" algn="l">
              <a:spcBef>
                <a:spcPts val="0"/>
              </a:spcBef>
              <a:spcAft>
                <a:spcPts val="0"/>
              </a:spcAft>
              <a:buClr>
                <a:schemeClr val="dk1"/>
              </a:buClr>
              <a:buSzPts val="1100"/>
              <a:buFont typeface="Arial"/>
              <a:buNone/>
            </a:pPr>
            <a:r>
              <a:t/>
            </a:r>
            <a:endParaRPr sz="1400">
              <a:solidFill>
                <a:srgbClr val="1D1D1D"/>
              </a:solidFill>
              <a:latin typeface="Space Mono"/>
              <a:ea typeface="Space Mono"/>
              <a:cs typeface="Space Mono"/>
              <a:sym typeface="Space Mon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f57047261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f57047261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None/>
            </a:pPr>
            <a:r>
              <a:rPr lang="en" sz="1400">
                <a:solidFill>
                  <a:srgbClr val="1D1D1D"/>
                </a:solidFill>
                <a:latin typeface="Space Mono"/>
                <a:ea typeface="Space Mono"/>
                <a:cs typeface="Space Mono"/>
                <a:sym typeface="Space Mono"/>
              </a:rPr>
              <a:t>-Add any answer notes in this section</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-Tip: go to Insert&gt;Special Characters for arrows, etc. → ⇋ Δ</a:t>
            </a:r>
            <a:endParaRPr sz="1400">
              <a:solidFill>
                <a:srgbClr val="1D1D1D"/>
              </a:solidFill>
              <a:latin typeface="Space Mono"/>
              <a:ea typeface="Space Mono"/>
              <a:cs typeface="Space Mono"/>
              <a:sym typeface="Space Mon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efe0411c7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efe0411c7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None/>
            </a:pPr>
            <a:r>
              <a:rPr lang="en" sz="1400">
                <a:solidFill>
                  <a:srgbClr val="1D1D1D"/>
                </a:solidFill>
                <a:latin typeface="Space Mono"/>
                <a:ea typeface="Space Mono"/>
                <a:cs typeface="Space Mono"/>
                <a:sym typeface="Space Mono"/>
              </a:rPr>
              <a:t>-Add any answer notes in this section</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-Tip: go to Insert&gt;Special Characters for arrows, etc. → ⇋ Δ</a:t>
            </a:r>
            <a:endParaRPr sz="1400">
              <a:solidFill>
                <a:srgbClr val="1D1D1D"/>
              </a:solidFill>
              <a:latin typeface="Space Mono"/>
              <a:ea typeface="Space Mono"/>
              <a:cs typeface="Space Mono"/>
              <a:sym typeface="Space Mon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f0a30e67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f0a30e67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None/>
            </a:pPr>
            <a:r>
              <a:rPr lang="en" sz="1400">
                <a:solidFill>
                  <a:srgbClr val="1D1D1D"/>
                </a:solidFill>
                <a:latin typeface="Space Mono"/>
                <a:ea typeface="Space Mono"/>
                <a:cs typeface="Space Mono"/>
                <a:sym typeface="Space Mono"/>
              </a:rPr>
              <a:t>-Add any answer notes in this section</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-Tip: go to Insert&gt;Special Characters for arrows, etc. → ⇋ Δ</a:t>
            </a:r>
            <a:endParaRPr sz="1400">
              <a:solidFill>
                <a:srgbClr val="1D1D1D"/>
              </a:solidFill>
              <a:latin typeface="Space Mono"/>
              <a:ea typeface="Space Mono"/>
              <a:cs typeface="Space Mono"/>
              <a:sym typeface="Space Mon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e6f4fff425_2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e6f4fff425_2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None/>
            </a:pPr>
            <a:r>
              <a:rPr lang="en" sz="1400">
                <a:solidFill>
                  <a:srgbClr val="1D1D1D"/>
                </a:solidFill>
                <a:latin typeface="Space Mono"/>
                <a:ea typeface="Space Mono"/>
                <a:cs typeface="Space Mono"/>
                <a:sym typeface="Space Mono"/>
              </a:rPr>
              <a:t>-Add any answer notes in this section</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-Tip: go to Insert&gt;Special Characters for arrows, etc. → ⇋ Δ</a:t>
            </a:r>
            <a:endParaRPr sz="1400">
              <a:solidFill>
                <a:srgbClr val="1D1D1D"/>
              </a:solidFill>
              <a:latin typeface="Space Mono"/>
              <a:ea typeface="Space Mono"/>
              <a:cs typeface="Space Mono"/>
              <a:sym typeface="Space Mon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e6f4fff425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e6f4fff425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CH</a:t>
            </a:r>
            <a:r>
              <a:rPr baseline="-25000" lang="en" sz="1800">
                <a:solidFill>
                  <a:schemeClr val="dk1"/>
                </a:solidFill>
                <a:latin typeface="Times New Roman"/>
                <a:ea typeface="Times New Roman"/>
                <a:cs typeface="Times New Roman"/>
                <a:sym typeface="Times New Roman"/>
              </a:rPr>
              <a:t>4</a:t>
            </a:r>
            <a:r>
              <a:rPr lang="en" sz="1800">
                <a:solidFill>
                  <a:schemeClr val="dk1"/>
                </a:solidFill>
                <a:latin typeface="Times New Roman"/>
                <a:ea typeface="Times New Roman"/>
                <a:cs typeface="Times New Roman"/>
                <a:sym typeface="Times New Roman"/>
              </a:rPr>
              <a:t> + 2O</a:t>
            </a:r>
            <a:r>
              <a:rPr baseline="-25000" lang="en" sz="1800">
                <a:solidFill>
                  <a:schemeClr val="dk1"/>
                </a:solidFill>
                <a:latin typeface="Times New Roman"/>
                <a:ea typeface="Times New Roman"/>
                <a:cs typeface="Times New Roman"/>
                <a:sym typeface="Times New Roman"/>
              </a:rPr>
              <a:t>2</a:t>
            </a:r>
            <a:r>
              <a:rPr lang="en" sz="1800">
                <a:solidFill>
                  <a:schemeClr val="dk1"/>
                </a:solidFill>
                <a:latin typeface="Times New Roman"/>
                <a:ea typeface="Times New Roman"/>
                <a:cs typeface="Times New Roman"/>
                <a:sym typeface="Times New Roman"/>
              </a:rPr>
              <a:t> </a:t>
            </a:r>
            <a:r>
              <a:rPr lang="en" sz="1800">
                <a:solidFill>
                  <a:srgbClr val="1D1D1D"/>
                </a:solidFill>
                <a:latin typeface="Times New Roman"/>
                <a:ea typeface="Times New Roman"/>
                <a:cs typeface="Times New Roman"/>
                <a:sym typeface="Times New Roman"/>
              </a:rPr>
              <a:t>→ CO</a:t>
            </a:r>
            <a:r>
              <a:rPr baseline="-25000" lang="en" sz="1800">
                <a:solidFill>
                  <a:srgbClr val="1D1D1D"/>
                </a:solidFill>
                <a:latin typeface="Times New Roman"/>
                <a:ea typeface="Times New Roman"/>
                <a:cs typeface="Times New Roman"/>
                <a:sym typeface="Times New Roman"/>
              </a:rPr>
              <a:t>2</a:t>
            </a:r>
            <a:r>
              <a:rPr lang="en" sz="1800">
                <a:solidFill>
                  <a:srgbClr val="1D1D1D"/>
                </a:solidFill>
                <a:latin typeface="Times New Roman"/>
                <a:ea typeface="Times New Roman"/>
                <a:cs typeface="Times New Roman"/>
                <a:sym typeface="Times New Roman"/>
              </a:rPr>
              <a:t> + 2H</a:t>
            </a:r>
            <a:r>
              <a:rPr baseline="-25000" lang="en" sz="1800">
                <a:solidFill>
                  <a:srgbClr val="1D1D1D"/>
                </a:solidFill>
                <a:latin typeface="Times New Roman"/>
                <a:ea typeface="Times New Roman"/>
                <a:cs typeface="Times New Roman"/>
                <a:sym typeface="Times New Roman"/>
              </a:rPr>
              <a:t>2</a:t>
            </a:r>
            <a:r>
              <a:rPr lang="en" sz="1800">
                <a:solidFill>
                  <a:srgbClr val="1D1D1D"/>
                </a:solidFill>
                <a:latin typeface="Times New Roman"/>
                <a:ea typeface="Times New Roman"/>
                <a:cs typeface="Times New Roman"/>
                <a:sym typeface="Times New Roman"/>
              </a:rPr>
              <a:t>O</a:t>
            </a:r>
            <a:endParaRPr sz="1800">
              <a:solidFill>
                <a:srgbClr val="1D1D1D"/>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800">
                <a:solidFill>
                  <a:srgbClr val="1D1D1D"/>
                </a:solidFill>
                <a:latin typeface="Times New Roman"/>
                <a:ea typeface="Times New Roman"/>
                <a:cs typeface="Times New Roman"/>
                <a:sym typeface="Times New Roman"/>
              </a:rPr>
              <a:t>Combustion</a:t>
            </a:r>
            <a:endParaRPr sz="1800">
              <a:solidFill>
                <a:srgbClr val="1D1D1D"/>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800">
                <a:solidFill>
                  <a:srgbClr val="1D1D1D"/>
                </a:solidFill>
                <a:latin typeface="Times New Roman"/>
                <a:ea typeface="Times New Roman"/>
                <a:cs typeface="Times New Roman"/>
                <a:sym typeface="Times New Roman"/>
              </a:rPr>
              <a:t>methane</a:t>
            </a:r>
            <a:endParaRPr sz="1800">
              <a:solidFill>
                <a:srgbClr val="1D1D1D"/>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e6f4fff425_2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e6f4fff425_2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eb559c8fe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eb559c8fe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2H2O2(aq) =&gt; 2DH2O + O2</a:t>
            </a:r>
            <a:endParaRPr sz="1800">
              <a:solidFill>
                <a:srgbClr val="1D1D1D"/>
              </a:solidFill>
              <a:latin typeface="Times New Roman"/>
              <a:ea typeface="Times New Roman"/>
              <a:cs typeface="Times New Roman"/>
              <a:sym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e6f4fff425_2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e6f4fff425_2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b871376f10_9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b871376f10_9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e6f4fff425_2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e6f4fff425_2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e6f4fff425_2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e6f4fff425_2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f25b4f198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f25b4f198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D1D1D"/>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rgbClr val="1D1D1D"/>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sz="1400">
              <a:latin typeface="Space Mono"/>
              <a:ea typeface="Space Mono"/>
              <a:cs typeface="Space Mono"/>
              <a:sym typeface="Space Mono"/>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058fa2bbd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1058fa2bbd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D1D1D"/>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rgbClr val="1D1D1D"/>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sz="1400">
              <a:latin typeface="Space Mono"/>
              <a:ea typeface="Space Mono"/>
              <a:cs typeface="Space Mono"/>
              <a:sym typeface="Space Mono"/>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032774e0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032774e0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D1D1D"/>
              </a:buClr>
              <a:buSzPts val="1100"/>
              <a:buFont typeface="Arial"/>
              <a:buNone/>
            </a:pPr>
            <a:r>
              <a:t/>
            </a:r>
            <a:endParaRPr sz="1400">
              <a:latin typeface="Space Mono"/>
              <a:ea typeface="Space Mono"/>
              <a:cs typeface="Space Mono"/>
              <a:sym typeface="Space Mono"/>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058fa2bbd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1058fa2bbd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D1D1D"/>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rgbClr val="1D1D1D"/>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sz="1400">
              <a:latin typeface="Space Mono"/>
              <a:ea typeface="Space Mono"/>
              <a:cs typeface="Space Mono"/>
              <a:sym typeface="Space Mono"/>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f68357344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f68357344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D1D1D"/>
              </a:buClr>
              <a:buSzPts val="1100"/>
              <a:buFont typeface="Arial"/>
              <a:buNone/>
            </a:pPr>
            <a:r>
              <a:t/>
            </a:r>
            <a:endParaRPr sz="1400">
              <a:latin typeface="Space Mono"/>
              <a:ea typeface="Space Mono"/>
              <a:cs typeface="Space Mono"/>
              <a:sym typeface="Space Mon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d19e0e28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ed19e0e28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-Move the check mark next to the correct answer</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fca439fa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fca439fa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D1D1D"/>
              </a:buClr>
              <a:buSzPts val="1100"/>
              <a:buFont typeface="Arial"/>
              <a:buNone/>
            </a:pPr>
            <a:r>
              <a:t/>
            </a:r>
            <a:endParaRPr sz="1400">
              <a:latin typeface="Space Mono"/>
              <a:ea typeface="Space Mono"/>
              <a:cs typeface="Space Mono"/>
              <a:sym typeface="Space Mono"/>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fca439fa6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fca439fa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D1D1D"/>
              </a:buClr>
              <a:buSzPts val="1100"/>
              <a:buFont typeface="Arial"/>
              <a:buNone/>
            </a:pPr>
            <a:r>
              <a:t/>
            </a:r>
            <a:endParaRPr sz="1400">
              <a:latin typeface="Space Mono"/>
              <a:ea typeface="Space Mono"/>
              <a:cs typeface="Space Mono"/>
              <a:sym typeface="Space Mono"/>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f5631bb9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f5631bb9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D1D1D"/>
              </a:buClr>
              <a:buSzPts val="1100"/>
              <a:buFont typeface="Arial"/>
              <a:buNone/>
            </a:pPr>
            <a:r>
              <a:t/>
            </a:r>
            <a:endParaRPr sz="1400">
              <a:latin typeface="Space Mono"/>
              <a:ea typeface="Space Mono"/>
              <a:cs typeface="Space Mono"/>
              <a:sym typeface="Space Mono"/>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e6f4fff425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e6f4fff425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u="sng">
                <a:solidFill>
                  <a:schemeClr val="hlink"/>
                </a:solidFill>
                <a:latin typeface="Space Mono"/>
                <a:ea typeface="Space Mono"/>
                <a:cs typeface="Space Mono"/>
                <a:sym typeface="Space Mono"/>
                <a:hlinkClick r:id="rId2"/>
              </a:rPr>
              <a:t>Source</a:t>
            </a:r>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FFFFFF"/>
                </a:highlight>
              </a:rPr>
              <a:t>a) The element is silicon. It has an electron configuration of 1s</a:t>
            </a:r>
            <a:r>
              <a:rPr baseline="30000" lang="en" sz="1200">
                <a:solidFill>
                  <a:schemeClr val="dk1"/>
                </a:solidFill>
                <a:highlight>
                  <a:srgbClr val="FFFFFF"/>
                </a:highlight>
              </a:rPr>
              <a:t>2</a:t>
            </a:r>
            <a:r>
              <a:rPr lang="en" sz="1200">
                <a:solidFill>
                  <a:schemeClr val="dk1"/>
                </a:solidFill>
                <a:highlight>
                  <a:srgbClr val="FFFFFF"/>
                </a:highlight>
              </a:rPr>
              <a:t>2s</a:t>
            </a:r>
            <a:r>
              <a:rPr baseline="30000" lang="en" sz="1200">
                <a:solidFill>
                  <a:schemeClr val="dk1"/>
                </a:solidFill>
                <a:highlight>
                  <a:srgbClr val="FFFFFF"/>
                </a:highlight>
              </a:rPr>
              <a:t>2</a:t>
            </a:r>
            <a:r>
              <a:rPr lang="en" sz="1200">
                <a:solidFill>
                  <a:schemeClr val="dk1"/>
                </a:solidFill>
                <a:highlight>
                  <a:srgbClr val="FFFFFF"/>
                </a:highlight>
              </a:rPr>
              <a:t>2p</a:t>
            </a:r>
            <a:r>
              <a:rPr baseline="30000" lang="en" sz="1200">
                <a:solidFill>
                  <a:schemeClr val="dk1"/>
                </a:solidFill>
                <a:highlight>
                  <a:srgbClr val="FFFFFF"/>
                </a:highlight>
              </a:rPr>
              <a:t>6</a:t>
            </a:r>
            <a:r>
              <a:rPr lang="en" sz="1200">
                <a:solidFill>
                  <a:schemeClr val="dk1"/>
                </a:solidFill>
                <a:highlight>
                  <a:srgbClr val="FFFFFF"/>
                </a:highlight>
              </a:rPr>
              <a:t>3s</a:t>
            </a:r>
            <a:r>
              <a:rPr baseline="30000" lang="en" sz="1200">
                <a:solidFill>
                  <a:schemeClr val="dk1"/>
                </a:solidFill>
                <a:highlight>
                  <a:srgbClr val="FFFFFF"/>
                </a:highlight>
              </a:rPr>
              <a:t>2</a:t>
            </a:r>
            <a:r>
              <a:rPr lang="en" sz="1200">
                <a:solidFill>
                  <a:schemeClr val="dk1"/>
                </a:solidFill>
                <a:highlight>
                  <a:srgbClr val="FFFFFF"/>
                </a:highlight>
              </a:rPr>
              <a:t>3p</a:t>
            </a:r>
            <a:r>
              <a:rPr baseline="30000" lang="en" sz="1200">
                <a:solidFill>
                  <a:schemeClr val="dk1"/>
                </a:solidFill>
                <a:highlight>
                  <a:srgbClr val="FFFFFF"/>
                </a:highlight>
              </a:rPr>
              <a:t>2</a:t>
            </a:r>
            <a:r>
              <a:rPr lang="en" sz="1200">
                <a:solidFill>
                  <a:schemeClr val="dk1"/>
                </a:solidFill>
                <a:highlight>
                  <a:srgbClr val="FFFFFF"/>
                </a:highlight>
              </a:rPr>
              <a:t> </a:t>
            </a:r>
            <a:endParaRPr sz="12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 sz="1200">
                <a:solidFill>
                  <a:schemeClr val="dk1"/>
                </a:solidFill>
                <a:highlight>
                  <a:srgbClr val="FFFFFF"/>
                </a:highlight>
              </a:rPr>
              <a:t>b) This student is incorrect. The 1s peak for sulfur would be further to the left on the photoelectron spectra. This is due to the fact that sulfur has more protons in the nucleus and therefore has a greater nuclear charge. This greater positive charge attracts the electrons in sulfur more than in silicon, which would then require more energy to eject the electrons.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b871376f10_9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b871376f10_9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gn="l">
              <a:spcBef>
                <a:spcPts val="0"/>
              </a:spcBef>
              <a:spcAft>
                <a:spcPts val="0"/>
              </a:spcAft>
              <a:buClr>
                <a:srgbClr val="333333"/>
              </a:buClr>
              <a:buSzPts val="1050"/>
              <a:buFont typeface="Roboto"/>
              <a:buAutoNum type="alphaLcParenBoth"/>
            </a:pPr>
            <a:r>
              <a:rPr lang="en" sz="1050">
                <a:solidFill>
                  <a:srgbClr val="333333"/>
                </a:solidFill>
                <a:highlight>
                  <a:srgbClr val="FFFFFF"/>
                </a:highlight>
                <a:latin typeface="Roboto"/>
                <a:ea typeface="Roboto"/>
                <a:cs typeface="Roboto"/>
                <a:sym typeface="Roboto"/>
              </a:rPr>
              <a:t>Gives 1 of the following: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33333"/>
                </a:solidFill>
                <a:highlight>
                  <a:srgbClr val="FFFFFF"/>
                </a:highlight>
                <a:latin typeface="Roboto"/>
                <a:ea typeface="Roboto"/>
                <a:cs typeface="Roboto"/>
                <a:sym typeface="Roboto"/>
              </a:rPr>
              <a:t>1.10g CaBr2 X 1mol CaBr2/199.88g CaBr2= Number of moles of CaBr2 (right side of eq not necessary)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33333"/>
                </a:solidFill>
                <a:highlight>
                  <a:srgbClr val="FFFFFF"/>
                </a:highlight>
                <a:latin typeface="Roboto"/>
                <a:ea typeface="Roboto"/>
                <a:cs typeface="Roboto"/>
                <a:sym typeface="Roboto"/>
              </a:rPr>
              <a:t>2.1 molol CaBr2/199.88g = xmol CaBr2/10.0g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33333"/>
                </a:solidFill>
                <a:highlight>
                  <a:srgbClr val="FFFFFF"/>
                </a:highlight>
                <a:latin typeface="Roboto"/>
                <a:ea typeface="Roboto"/>
                <a:cs typeface="Roboto"/>
                <a:sym typeface="Roboto"/>
              </a:rPr>
              <a:t>3.10g CaBr2/ 199.88g CaBr2/mol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rgbClr val="33333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33333"/>
                </a:solidFill>
                <a:highlight>
                  <a:srgbClr val="FFFFFF"/>
                </a:highlight>
                <a:latin typeface="Roboto"/>
                <a:ea typeface="Roboto"/>
                <a:cs typeface="Roboto"/>
                <a:sym typeface="Roboto"/>
              </a:rPr>
              <a:t>(b) the response gives the term “Avogadro’s number” or the value of Avogadro’s number 6.022x10^23 (w/ any number of sig figs </a:t>
            </a:r>
            <a:endParaRPr sz="105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eb6cd848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eb6cd848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 In a reaction vessel, 0.600 mol of Ba(NO3 ) 2 (s) and 0.300 mol of H3 PO4 (aq) are combined with deionized water to a final volume of 2.00 L. The reaction represented below occurs. 3 Ba(NO3 ) 2 (aq) + 2 H3 PO4 (aq) → Ba3 (PO4 ) 2 (s) + 6 HNO3 (aq) (i) Calculate the mass of Ba3 (PO4 ) 2 (s) formed.</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f25b4f198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f25b4f198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lphaLcParenR"/>
            </a:pPr>
            <a:r>
              <a:rPr lang="en" sz="1200">
                <a:solidFill>
                  <a:schemeClr val="dk1"/>
                </a:solidFill>
                <a:highlight>
                  <a:srgbClr val="FFFFFF"/>
                </a:highlight>
              </a:rPr>
              <a:t>Nonpolar covalent</a:t>
            </a:r>
            <a:endParaRPr sz="1200">
              <a:solidFill>
                <a:schemeClr val="dk1"/>
              </a:solidFill>
              <a:highlight>
                <a:srgbClr val="FFFFFF"/>
              </a:highlight>
            </a:endParaRPr>
          </a:p>
          <a:p>
            <a:pPr indent="-304800" lvl="0" marL="457200" rtl="0" algn="l">
              <a:spcBef>
                <a:spcPts val="0"/>
              </a:spcBef>
              <a:spcAft>
                <a:spcPts val="0"/>
              </a:spcAft>
              <a:buClr>
                <a:schemeClr val="dk1"/>
              </a:buClr>
              <a:buSzPts val="1200"/>
              <a:buAutoNum type="alphaLcParenR"/>
            </a:pPr>
            <a:r>
              <a:rPr lang="en" sz="1200">
                <a:solidFill>
                  <a:schemeClr val="dk1"/>
                </a:solidFill>
                <a:highlight>
                  <a:srgbClr val="FFFFFF"/>
                </a:highlight>
              </a:rPr>
              <a:t>Any element is group 17.  Elements in the same group have similar </a:t>
            </a:r>
            <a:r>
              <a:rPr lang="en" sz="1200">
                <a:solidFill>
                  <a:schemeClr val="dk1"/>
                </a:solidFill>
                <a:highlight>
                  <a:srgbClr val="FFFFFF"/>
                </a:highlight>
              </a:rPr>
              <a:t>chemical</a:t>
            </a:r>
            <a:r>
              <a:rPr lang="en" sz="1200">
                <a:solidFill>
                  <a:schemeClr val="dk1"/>
                </a:solidFill>
                <a:highlight>
                  <a:srgbClr val="FFFFFF"/>
                </a:highlight>
              </a:rPr>
              <a:t> properties due to them having the same number of valence electrons.</a:t>
            </a:r>
            <a:endParaRPr sz="1200">
              <a:solidFill>
                <a:schemeClr val="dk1"/>
              </a:solidFill>
              <a:highlight>
                <a:srgbClr val="FFFFFF"/>
              </a:highlight>
            </a:endParaRPr>
          </a:p>
          <a:p>
            <a:pPr indent="-304800" lvl="0" marL="457200" rtl="0" algn="l">
              <a:spcBef>
                <a:spcPts val="0"/>
              </a:spcBef>
              <a:spcAft>
                <a:spcPts val="0"/>
              </a:spcAft>
              <a:buClr>
                <a:schemeClr val="dk1"/>
              </a:buClr>
              <a:buSzPts val="1200"/>
              <a:buAutoNum type="alphaLcParenR"/>
            </a:pPr>
            <a:r>
              <a:rPr lang="en" sz="1200">
                <a:solidFill>
                  <a:schemeClr val="dk1"/>
                </a:solidFill>
                <a:highlight>
                  <a:srgbClr val="FFFFFF"/>
                </a:highlight>
              </a:rPr>
              <a:t>The graph should depict the minimum for the PE to be to the right of that for Cl</a:t>
            </a:r>
            <a:r>
              <a:rPr baseline="-25000" lang="en" sz="1200">
                <a:solidFill>
                  <a:schemeClr val="dk1"/>
                </a:solidFill>
                <a:highlight>
                  <a:srgbClr val="FFFFFF"/>
                </a:highlight>
              </a:rPr>
              <a:t>2</a:t>
            </a:r>
            <a:r>
              <a:rPr lang="en" sz="1200">
                <a:solidFill>
                  <a:schemeClr val="dk1"/>
                </a:solidFill>
                <a:highlight>
                  <a:srgbClr val="FFFFFF"/>
                </a:highlight>
              </a:rPr>
              <a:t> and with a higher minimum PE.</a:t>
            </a:r>
            <a:endParaRPr sz="1200">
              <a:solidFill>
                <a:schemeClr val="dk1"/>
              </a:solidFill>
              <a:highlight>
                <a:srgbClr val="FFFFFF"/>
              </a:highlight>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f8f76e55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f8f76e55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D1D1D"/>
              </a:buClr>
              <a:buSzPts val="1100"/>
              <a:buFont typeface="Arial"/>
              <a:buNone/>
            </a:pPr>
            <a:r>
              <a:rPr lang="en" sz="1400">
                <a:solidFill>
                  <a:srgbClr val="1D1D1D"/>
                </a:solidFill>
                <a:latin typeface="Space Mono"/>
                <a:ea typeface="Space Mono"/>
                <a:cs typeface="Space Mono"/>
                <a:sym typeface="Space Mono"/>
              </a:rPr>
              <a:t>If the water temp were lower than what was actually recorded, then the vapor </a:t>
            </a:r>
            <a:r>
              <a:rPr lang="en" sz="1400">
                <a:solidFill>
                  <a:srgbClr val="1D1D1D"/>
                </a:solidFill>
                <a:latin typeface="Space Mono"/>
                <a:ea typeface="Space Mono"/>
                <a:cs typeface="Space Mono"/>
                <a:sym typeface="Space Mono"/>
              </a:rPr>
              <a:t>pressure</a:t>
            </a:r>
            <a:r>
              <a:rPr lang="en" sz="1400">
                <a:solidFill>
                  <a:srgbClr val="1D1D1D"/>
                </a:solidFill>
                <a:latin typeface="Space Mono"/>
                <a:ea typeface="Space Mono"/>
                <a:cs typeface="Space Mono"/>
                <a:sym typeface="Space Mono"/>
              </a:rPr>
              <a:t> of water used in the partial pressures equation would be too high (Pt = Pvap + Pgas). This would cause the calculated pressure of the gas to be too low.  If the gas </a:t>
            </a:r>
            <a:r>
              <a:rPr lang="en" sz="1400">
                <a:solidFill>
                  <a:srgbClr val="1D1D1D"/>
                </a:solidFill>
                <a:latin typeface="Space Mono"/>
                <a:ea typeface="Space Mono"/>
                <a:cs typeface="Space Mono"/>
                <a:sym typeface="Space Mono"/>
              </a:rPr>
              <a:t>pressure</a:t>
            </a:r>
            <a:r>
              <a:rPr lang="en" sz="1400">
                <a:solidFill>
                  <a:srgbClr val="1D1D1D"/>
                </a:solidFill>
                <a:latin typeface="Space Mono"/>
                <a:ea typeface="Space Mono"/>
                <a:cs typeface="Space Mono"/>
                <a:sym typeface="Space Mono"/>
              </a:rPr>
              <a:t> is lower that will lower the calculated number of moles (n = PV/RT).  This will cause an increase in the calculated molar mass (MM = mass/n).</a:t>
            </a:r>
            <a:endParaRPr sz="1400">
              <a:latin typeface="Space Mono"/>
              <a:ea typeface="Space Mono"/>
              <a:cs typeface="Space Mono"/>
              <a:sym typeface="Space Mono"/>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e6f4fff425_2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e6f4fff425_2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e6f4fff425_2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e6f4fff425_2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19ec72446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19ec72446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-Move the check mark next to the correct answer</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e6f4fff425_2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e6f4fff425_2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e6f4fff425_2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e6f4fff425_2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e6f4fff425_2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e6f4fff425_2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094f732c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094f732c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-DUPLICATE THIS SLIDE BEFORE EDITING. </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-Move the check mark next to the correct answer</a:t>
            </a:r>
            <a:endParaRPr sz="1400">
              <a:solidFill>
                <a:srgbClr val="1D1D1D"/>
              </a:solidFill>
              <a:latin typeface="Space Mono"/>
              <a:ea typeface="Space Mono"/>
              <a:cs typeface="Space Mono"/>
              <a:sym typeface="Space Mono"/>
            </a:endParaRPr>
          </a:p>
          <a:p>
            <a:pPr indent="0" lvl="0" marL="0" rtl="0" algn="l">
              <a:spcBef>
                <a:spcPts val="0"/>
              </a:spcBef>
              <a:spcAft>
                <a:spcPts val="0"/>
              </a:spcAft>
              <a:buClr>
                <a:schemeClr val="dk1"/>
              </a:buClr>
              <a:buSzPts val="1100"/>
              <a:buFont typeface="Arial"/>
              <a:buNone/>
            </a:pPr>
            <a:r>
              <a:rPr lang="en" sz="1400">
                <a:solidFill>
                  <a:srgbClr val="1D1D1D"/>
                </a:solidFill>
                <a:latin typeface="Space Mono"/>
                <a:ea typeface="Space Mono"/>
                <a:cs typeface="Space Mono"/>
                <a:sym typeface="Space Mono"/>
              </a:rPr>
              <a:t>-Add any answer notes in this section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074c1fc5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074c1fc5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fca439fa6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fca439fa6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1.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1.xml"/><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slide" Target="/ppt/slides/slide1.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720000" y="-184275"/>
            <a:ext cx="7704000" cy="1691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191919"/>
              </a:buClr>
              <a:buSzPts val="5200"/>
              <a:buNone/>
              <a:defRPr b="1" sz="5300">
                <a:solidFill>
                  <a:srgbClr val="191919"/>
                </a:solidFill>
                <a:latin typeface="Playfair Display"/>
                <a:ea typeface="Playfair Display"/>
                <a:cs typeface="Playfair Display"/>
                <a:sym typeface="Playfair Display"/>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 name="Shape 55"/>
        <p:cNvGrpSpPr/>
        <p:nvPr/>
      </p:nvGrpSpPr>
      <p:grpSpPr>
        <a:xfrm>
          <a:off x="0" y="0"/>
          <a:ext cx="0" cy="0"/>
          <a:chOff x="0" y="0"/>
          <a:chExt cx="0" cy="0"/>
        </a:xfrm>
      </p:grpSpPr>
      <p:sp>
        <p:nvSpPr>
          <p:cNvPr id="56" name="Google Shape;56;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7" name="Google Shape;57;p15"/>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AutoNum type="arabicPeriod"/>
              <a:defRPr sz="1050"/>
            </a:lvl1pPr>
            <a:lvl2pPr indent="-304800" lvl="1" marL="914400" rtl="0">
              <a:lnSpc>
                <a:spcPct val="115000"/>
              </a:lnSpc>
              <a:spcBef>
                <a:spcPts val="0"/>
              </a:spcBef>
              <a:spcAft>
                <a:spcPts val="0"/>
              </a:spcAft>
              <a:buSzPts val="1200"/>
              <a:buFont typeface="Roboto Condensed Light"/>
              <a:buAutoNum type="alphaLcPeriod"/>
              <a:defRPr>
                <a:latin typeface="Nanum Gothic Coding"/>
                <a:ea typeface="Nanum Gothic Coding"/>
                <a:cs typeface="Nanum Gothic Coding"/>
                <a:sym typeface="Nanum Gothic Coding"/>
              </a:defRPr>
            </a:lvl2pPr>
            <a:lvl3pPr indent="-304800" lvl="2" marL="1371600" rtl="0">
              <a:lnSpc>
                <a:spcPct val="115000"/>
              </a:lnSpc>
              <a:spcBef>
                <a:spcPts val="1600"/>
              </a:spcBef>
              <a:spcAft>
                <a:spcPts val="0"/>
              </a:spcAft>
              <a:buSzPts val="1200"/>
              <a:buFont typeface="Roboto Condensed Light"/>
              <a:buAutoNum type="romanLcPeriod"/>
              <a:defRPr>
                <a:latin typeface="Nanum Gothic Coding"/>
                <a:ea typeface="Nanum Gothic Coding"/>
                <a:cs typeface="Nanum Gothic Coding"/>
                <a:sym typeface="Nanum Gothic Coding"/>
              </a:defRPr>
            </a:lvl3pPr>
            <a:lvl4pPr indent="-304800" lvl="3" marL="1828800" rtl="0">
              <a:lnSpc>
                <a:spcPct val="115000"/>
              </a:lnSpc>
              <a:spcBef>
                <a:spcPts val="1600"/>
              </a:spcBef>
              <a:spcAft>
                <a:spcPts val="0"/>
              </a:spcAft>
              <a:buSzPts val="1200"/>
              <a:buFont typeface="Roboto Condensed Light"/>
              <a:buAutoNum type="arabicPeriod"/>
              <a:defRPr>
                <a:latin typeface="Nanum Gothic Coding"/>
                <a:ea typeface="Nanum Gothic Coding"/>
                <a:cs typeface="Nanum Gothic Coding"/>
                <a:sym typeface="Nanum Gothic Coding"/>
              </a:defRPr>
            </a:lvl4pPr>
            <a:lvl5pPr indent="-304800" lvl="4" marL="2286000" rtl="0">
              <a:lnSpc>
                <a:spcPct val="115000"/>
              </a:lnSpc>
              <a:spcBef>
                <a:spcPts val="1600"/>
              </a:spcBef>
              <a:spcAft>
                <a:spcPts val="0"/>
              </a:spcAft>
              <a:buSzPts val="1200"/>
              <a:buFont typeface="Roboto Condensed Light"/>
              <a:buAutoNum type="alphaLcPeriod"/>
              <a:defRPr>
                <a:latin typeface="Nanum Gothic Coding"/>
                <a:ea typeface="Nanum Gothic Coding"/>
                <a:cs typeface="Nanum Gothic Coding"/>
                <a:sym typeface="Nanum Gothic Coding"/>
              </a:defRPr>
            </a:lvl5pPr>
            <a:lvl6pPr indent="-304800" lvl="5" marL="2743200" rtl="0">
              <a:lnSpc>
                <a:spcPct val="115000"/>
              </a:lnSpc>
              <a:spcBef>
                <a:spcPts val="1600"/>
              </a:spcBef>
              <a:spcAft>
                <a:spcPts val="0"/>
              </a:spcAft>
              <a:buSzPts val="1200"/>
              <a:buFont typeface="Roboto Condensed Light"/>
              <a:buAutoNum type="romanLcPeriod"/>
              <a:defRPr>
                <a:latin typeface="Nanum Gothic Coding"/>
                <a:ea typeface="Nanum Gothic Coding"/>
                <a:cs typeface="Nanum Gothic Coding"/>
                <a:sym typeface="Nanum Gothic Coding"/>
              </a:defRPr>
            </a:lvl6pPr>
            <a:lvl7pPr indent="-304800" lvl="6" marL="3200400" rtl="0">
              <a:lnSpc>
                <a:spcPct val="115000"/>
              </a:lnSpc>
              <a:spcBef>
                <a:spcPts val="1600"/>
              </a:spcBef>
              <a:spcAft>
                <a:spcPts val="0"/>
              </a:spcAft>
              <a:buSzPts val="1200"/>
              <a:buFont typeface="Roboto Condensed Light"/>
              <a:buAutoNum type="arabicPeriod"/>
              <a:defRPr>
                <a:latin typeface="Nanum Gothic Coding"/>
                <a:ea typeface="Nanum Gothic Coding"/>
                <a:cs typeface="Nanum Gothic Coding"/>
                <a:sym typeface="Nanum Gothic Coding"/>
              </a:defRPr>
            </a:lvl7pPr>
            <a:lvl8pPr indent="-304800" lvl="7" marL="3657600" rtl="0">
              <a:lnSpc>
                <a:spcPct val="115000"/>
              </a:lnSpc>
              <a:spcBef>
                <a:spcPts val="1600"/>
              </a:spcBef>
              <a:spcAft>
                <a:spcPts val="0"/>
              </a:spcAft>
              <a:buSzPts val="1200"/>
              <a:buFont typeface="Roboto Condensed Light"/>
              <a:buAutoNum type="alphaLcPeriod"/>
              <a:defRPr>
                <a:latin typeface="Nanum Gothic Coding"/>
                <a:ea typeface="Nanum Gothic Coding"/>
                <a:cs typeface="Nanum Gothic Coding"/>
                <a:sym typeface="Nanum Gothic Coding"/>
              </a:defRPr>
            </a:lvl8pPr>
            <a:lvl9pPr indent="-304800" lvl="8" marL="4114800" rtl="0">
              <a:lnSpc>
                <a:spcPct val="115000"/>
              </a:lnSpc>
              <a:spcBef>
                <a:spcPts val="1600"/>
              </a:spcBef>
              <a:spcAft>
                <a:spcPts val="1600"/>
              </a:spcAft>
              <a:buSzPts val="1200"/>
              <a:buFont typeface="Roboto Condensed Light"/>
              <a:buAutoNum type="romanLcPeriod"/>
              <a:defRPr>
                <a:latin typeface="Nanum Gothic Coding"/>
                <a:ea typeface="Nanum Gothic Coding"/>
                <a:cs typeface="Nanum Gothic Coding"/>
                <a:sym typeface="Nanum Gothic Coding"/>
              </a:defRPr>
            </a:lvl9pPr>
          </a:lstStyle>
          <a:p/>
        </p:txBody>
      </p:sp>
      <p:cxnSp>
        <p:nvCxnSpPr>
          <p:cNvPr id="58" name="Google Shape;58;p15"/>
          <p:cNvCxnSpPr/>
          <p:nvPr/>
        </p:nvCxnSpPr>
        <p:spPr>
          <a:xfrm>
            <a:off x="719950" y="504625"/>
            <a:ext cx="7704000" cy="0"/>
          </a:xfrm>
          <a:prstGeom prst="straightConnector1">
            <a:avLst/>
          </a:prstGeom>
          <a:noFill/>
          <a:ln cap="flat" cmpd="sng" w="19050">
            <a:solidFill>
              <a:schemeClr val="dk1"/>
            </a:solidFill>
            <a:prstDash val="solid"/>
            <a:round/>
            <a:headEnd len="med" w="med" type="none"/>
            <a:tailEnd len="med" w="med" type="none"/>
          </a:ln>
        </p:spPr>
      </p:cxnSp>
      <p:cxnSp>
        <p:nvCxnSpPr>
          <p:cNvPr id="59" name="Google Shape;59;p15"/>
          <p:cNvCxnSpPr/>
          <p:nvPr/>
        </p:nvCxnSpPr>
        <p:spPr>
          <a:xfrm>
            <a:off x="719950" y="1054475"/>
            <a:ext cx="77040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0" name="Shape 60"/>
        <p:cNvGrpSpPr/>
        <p:nvPr/>
      </p:nvGrpSpPr>
      <p:grpSpPr>
        <a:xfrm>
          <a:off x="0" y="0"/>
          <a:ext cx="0" cy="0"/>
          <a:chOff x="0" y="0"/>
          <a:chExt cx="0" cy="0"/>
        </a:xfrm>
      </p:grpSpPr>
      <p:sp>
        <p:nvSpPr>
          <p:cNvPr id="61" name="Google Shape;61;p16"/>
          <p:cNvSpPr txBox="1"/>
          <p:nvPr>
            <p:ph type="title"/>
          </p:nvPr>
        </p:nvSpPr>
        <p:spPr>
          <a:xfrm>
            <a:off x="1080125" y="292625"/>
            <a:ext cx="5777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62" name="Google Shape;62;p16"/>
          <p:cNvCxnSpPr/>
          <p:nvPr/>
        </p:nvCxnSpPr>
        <p:spPr>
          <a:xfrm>
            <a:off x="719950" y="352225"/>
            <a:ext cx="7704000" cy="0"/>
          </a:xfrm>
          <a:prstGeom prst="straightConnector1">
            <a:avLst/>
          </a:prstGeom>
          <a:noFill/>
          <a:ln cap="flat" cmpd="sng" w="19050">
            <a:solidFill>
              <a:schemeClr val="dk1"/>
            </a:solidFill>
            <a:prstDash val="solid"/>
            <a:round/>
            <a:headEnd len="med" w="med" type="none"/>
            <a:tailEnd len="med" w="med" type="none"/>
          </a:ln>
        </p:spPr>
      </p:cxnSp>
      <p:cxnSp>
        <p:nvCxnSpPr>
          <p:cNvPr id="63" name="Google Shape;63;p16"/>
          <p:cNvCxnSpPr/>
          <p:nvPr/>
        </p:nvCxnSpPr>
        <p:spPr>
          <a:xfrm>
            <a:off x="719950" y="902075"/>
            <a:ext cx="7704000" cy="0"/>
          </a:xfrm>
          <a:prstGeom prst="straightConnector1">
            <a:avLst/>
          </a:prstGeom>
          <a:noFill/>
          <a:ln cap="flat" cmpd="sng" w="19050">
            <a:solidFill>
              <a:schemeClr val="dk1"/>
            </a:solidFill>
            <a:prstDash val="solid"/>
            <a:round/>
            <a:headEnd len="med" w="med" type="none"/>
            <a:tailEnd len="med" w="med" type="none"/>
          </a:ln>
        </p:spPr>
      </p:cxnSp>
      <p:sp>
        <p:nvSpPr>
          <p:cNvPr id="64" name="Google Shape;64;p16"/>
          <p:cNvSpPr txBox="1"/>
          <p:nvPr/>
        </p:nvSpPr>
        <p:spPr>
          <a:xfrm>
            <a:off x="6857175" y="334323"/>
            <a:ext cx="1594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t>Create from Template</a:t>
            </a:r>
            <a:endParaRPr sz="1700"/>
          </a:p>
        </p:txBody>
      </p:sp>
      <p:pic>
        <p:nvPicPr>
          <p:cNvPr id="65" name="Google Shape;65;p16">
            <a:hlinkClick action="ppaction://hlinksldjump" r:id="rId2"/>
          </p:cNvPr>
          <p:cNvPicPr preferRelativeResize="0"/>
          <p:nvPr/>
        </p:nvPicPr>
        <p:blipFill rotWithShape="1">
          <a:blip r:embed="rId3">
            <a:alphaModFix/>
          </a:blip>
          <a:srcRect b="20748" l="0" r="0" t="0"/>
          <a:stretch/>
        </p:blipFill>
        <p:spPr>
          <a:xfrm>
            <a:off x="8528175" y="4650900"/>
            <a:ext cx="621549" cy="492600"/>
          </a:xfrm>
          <a:prstGeom prst="rect">
            <a:avLst/>
          </a:prstGeom>
          <a:noFill/>
          <a:ln>
            <a:noFill/>
          </a:ln>
        </p:spPr>
      </p:pic>
      <p:sp>
        <p:nvSpPr>
          <p:cNvPr id="66" name="Google Shape;66;p16"/>
          <p:cNvSpPr txBox="1"/>
          <p:nvPr/>
        </p:nvSpPr>
        <p:spPr>
          <a:xfrm>
            <a:off x="622925" y="1389583"/>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1</a:t>
            </a:r>
            <a:endParaRPr sz="2500">
              <a:latin typeface="Playfair Display"/>
              <a:ea typeface="Playfair Display"/>
              <a:cs typeface="Playfair Display"/>
              <a:sym typeface="Playfair Display"/>
            </a:endParaRPr>
          </a:p>
        </p:txBody>
      </p:sp>
      <p:sp>
        <p:nvSpPr>
          <p:cNvPr id="67" name="Google Shape;67;p16"/>
          <p:cNvSpPr txBox="1"/>
          <p:nvPr/>
        </p:nvSpPr>
        <p:spPr>
          <a:xfrm>
            <a:off x="661475" y="1583575"/>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Atomic Structure</a:t>
            </a:r>
            <a:endParaRPr sz="1600">
              <a:latin typeface="Space Mono"/>
              <a:ea typeface="Space Mono"/>
              <a:cs typeface="Space Mono"/>
              <a:sym typeface="Space Mono"/>
            </a:endParaRPr>
          </a:p>
        </p:txBody>
      </p:sp>
      <p:sp>
        <p:nvSpPr>
          <p:cNvPr id="68" name="Google Shape;68;p16"/>
          <p:cNvSpPr txBox="1"/>
          <p:nvPr/>
        </p:nvSpPr>
        <p:spPr>
          <a:xfrm>
            <a:off x="3322200" y="1389583"/>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2</a:t>
            </a:r>
            <a:endParaRPr sz="2500">
              <a:latin typeface="Playfair Display"/>
              <a:ea typeface="Playfair Display"/>
              <a:cs typeface="Playfair Display"/>
              <a:sym typeface="Playfair Display"/>
            </a:endParaRPr>
          </a:p>
        </p:txBody>
      </p:sp>
      <p:sp>
        <p:nvSpPr>
          <p:cNvPr id="69" name="Google Shape;69;p16"/>
          <p:cNvSpPr txBox="1"/>
          <p:nvPr/>
        </p:nvSpPr>
        <p:spPr>
          <a:xfrm>
            <a:off x="3360750" y="1583575"/>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Molecular and Ionic Structure</a:t>
            </a:r>
            <a:endParaRPr sz="1600">
              <a:latin typeface="Space Mono"/>
              <a:ea typeface="Space Mono"/>
              <a:cs typeface="Space Mono"/>
              <a:sym typeface="Space Mono"/>
            </a:endParaRPr>
          </a:p>
        </p:txBody>
      </p:sp>
      <p:sp>
        <p:nvSpPr>
          <p:cNvPr id="70" name="Google Shape;70;p16"/>
          <p:cNvSpPr txBox="1"/>
          <p:nvPr/>
        </p:nvSpPr>
        <p:spPr>
          <a:xfrm>
            <a:off x="622925" y="2594383"/>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4</a:t>
            </a:r>
            <a:endParaRPr sz="2500">
              <a:latin typeface="Playfair Display"/>
              <a:ea typeface="Playfair Display"/>
              <a:cs typeface="Playfair Display"/>
              <a:sym typeface="Playfair Display"/>
            </a:endParaRPr>
          </a:p>
        </p:txBody>
      </p:sp>
      <p:sp>
        <p:nvSpPr>
          <p:cNvPr id="71" name="Google Shape;71;p16"/>
          <p:cNvSpPr txBox="1"/>
          <p:nvPr/>
        </p:nvSpPr>
        <p:spPr>
          <a:xfrm>
            <a:off x="661475" y="2788375"/>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Chemical Reactions</a:t>
            </a:r>
            <a:endParaRPr sz="1600">
              <a:latin typeface="Space Mono"/>
              <a:ea typeface="Space Mono"/>
              <a:cs typeface="Space Mono"/>
              <a:sym typeface="Space Mono"/>
            </a:endParaRPr>
          </a:p>
        </p:txBody>
      </p:sp>
      <p:sp>
        <p:nvSpPr>
          <p:cNvPr id="72" name="Google Shape;72;p16"/>
          <p:cNvSpPr txBox="1"/>
          <p:nvPr/>
        </p:nvSpPr>
        <p:spPr>
          <a:xfrm>
            <a:off x="3341250" y="2610783"/>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5</a:t>
            </a:r>
            <a:endParaRPr sz="2500">
              <a:latin typeface="Playfair Display"/>
              <a:ea typeface="Playfair Display"/>
              <a:cs typeface="Playfair Display"/>
              <a:sym typeface="Playfair Display"/>
            </a:endParaRPr>
          </a:p>
        </p:txBody>
      </p:sp>
      <p:sp>
        <p:nvSpPr>
          <p:cNvPr id="73" name="Google Shape;73;p16"/>
          <p:cNvSpPr txBox="1"/>
          <p:nvPr/>
        </p:nvSpPr>
        <p:spPr>
          <a:xfrm>
            <a:off x="3360750" y="2712175"/>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Kinetics</a:t>
            </a:r>
            <a:endParaRPr sz="1600">
              <a:latin typeface="Space Mono"/>
              <a:ea typeface="Space Mono"/>
              <a:cs typeface="Space Mono"/>
              <a:sym typeface="Space Mono"/>
            </a:endParaRPr>
          </a:p>
        </p:txBody>
      </p:sp>
      <p:sp>
        <p:nvSpPr>
          <p:cNvPr id="74" name="Google Shape;74;p16"/>
          <p:cNvSpPr txBox="1"/>
          <p:nvPr/>
        </p:nvSpPr>
        <p:spPr>
          <a:xfrm>
            <a:off x="6021475" y="1389583"/>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3</a:t>
            </a:r>
            <a:endParaRPr sz="2500">
              <a:latin typeface="Playfair Display"/>
              <a:ea typeface="Playfair Display"/>
              <a:cs typeface="Playfair Display"/>
              <a:sym typeface="Playfair Display"/>
            </a:endParaRPr>
          </a:p>
        </p:txBody>
      </p:sp>
      <p:sp>
        <p:nvSpPr>
          <p:cNvPr id="75" name="Google Shape;75;p16"/>
          <p:cNvSpPr txBox="1"/>
          <p:nvPr/>
        </p:nvSpPr>
        <p:spPr>
          <a:xfrm>
            <a:off x="6060025" y="1583575"/>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Intermolecular Forces</a:t>
            </a:r>
            <a:endParaRPr sz="1600">
              <a:latin typeface="Space Mono"/>
              <a:ea typeface="Space Mono"/>
              <a:cs typeface="Space Mono"/>
              <a:sym typeface="Space Mono"/>
            </a:endParaRPr>
          </a:p>
        </p:txBody>
      </p:sp>
      <p:sp>
        <p:nvSpPr>
          <p:cNvPr id="76" name="Google Shape;76;p16"/>
          <p:cNvSpPr txBox="1"/>
          <p:nvPr/>
        </p:nvSpPr>
        <p:spPr>
          <a:xfrm>
            <a:off x="6021475" y="2594383"/>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6</a:t>
            </a:r>
            <a:endParaRPr sz="2500">
              <a:latin typeface="Playfair Display"/>
              <a:ea typeface="Playfair Display"/>
              <a:cs typeface="Playfair Display"/>
              <a:sym typeface="Playfair Display"/>
            </a:endParaRPr>
          </a:p>
        </p:txBody>
      </p:sp>
      <p:sp>
        <p:nvSpPr>
          <p:cNvPr id="77" name="Google Shape;77;p16"/>
          <p:cNvSpPr txBox="1"/>
          <p:nvPr/>
        </p:nvSpPr>
        <p:spPr>
          <a:xfrm>
            <a:off x="6060025" y="2712175"/>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Thermodynamics</a:t>
            </a:r>
            <a:endParaRPr sz="1600">
              <a:latin typeface="Space Mono"/>
              <a:ea typeface="Space Mono"/>
              <a:cs typeface="Space Mono"/>
              <a:sym typeface="Space Mono"/>
            </a:endParaRPr>
          </a:p>
        </p:txBody>
      </p:sp>
      <p:sp>
        <p:nvSpPr>
          <p:cNvPr id="78" name="Google Shape;78;p16"/>
          <p:cNvSpPr txBox="1"/>
          <p:nvPr/>
        </p:nvSpPr>
        <p:spPr>
          <a:xfrm>
            <a:off x="661475" y="3825350"/>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Equilibrium</a:t>
            </a:r>
            <a:endParaRPr sz="1600">
              <a:latin typeface="Space Mono"/>
              <a:ea typeface="Space Mono"/>
              <a:cs typeface="Space Mono"/>
              <a:sym typeface="Space Mono"/>
            </a:endParaRPr>
          </a:p>
        </p:txBody>
      </p:sp>
      <p:sp>
        <p:nvSpPr>
          <p:cNvPr id="79" name="Google Shape;79;p16"/>
          <p:cNvSpPr txBox="1"/>
          <p:nvPr/>
        </p:nvSpPr>
        <p:spPr>
          <a:xfrm>
            <a:off x="3379350" y="3726608"/>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8</a:t>
            </a:r>
            <a:endParaRPr sz="2500">
              <a:latin typeface="Playfair Display"/>
              <a:ea typeface="Playfair Display"/>
              <a:cs typeface="Playfair Display"/>
              <a:sym typeface="Playfair Display"/>
            </a:endParaRPr>
          </a:p>
        </p:txBody>
      </p:sp>
      <p:sp>
        <p:nvSpPr>
          <p:cNvPr id="80" name="Google Shape;80;p16"/>
          <p:cNvSpPr txBox="1"/>
          <p:nvPr/>
        </p:nvSpPr>
        <p:spPr>
          <a:xfrm>
            <a:off x="3360750" y="3825350"/>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Acids and Bases</a:t>
            </a:r>
            <a:endParaRPr sz="1600">
              <a:latin typeface="Space Mono"/>
              <a:ea typeface="Space Mono"/>
              <a:cs typeface="Space Mono"/>
              <a:sym typeface="Space Mono"/>
            </a:endParaRPr>
          </a:p>
        </p:txBody>
      </p:sp>
      <p:sp>
        <p:nvSpPr>
          <p:cNvPr id="81" name="Google Shape;81;p16"/>
          <p:cNvSpPr txBox="1"/>
          <p:nvPr/>
        </p:nvSpPr>
        <p:spPr>
          <a:xfrm>
            <a:off x="6021475" y="3726608"/>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9</a:t>
            </a:r>
            <a:endParaRPr sz="2500">
              <a:latin typeface="Playfair Display"/>
              <a:ea typeface="Playfair Display"/>
              <a:cs typeface="Playfair Display"/>
              <a:sym typeface="Playfair Display"/>
            </a:endParaRPr>
          </a:p>
        </p:txBody>
      </p:sp>
      <p:sp>
        <p:nvSpPr>
          <p:cNvPr id="82" name="Google Shape;82;p16"/>
          <p:cNvSpPr txBox="1"/>
          <p:nvPr/>
        </p:nvSpPr>
        <p:spPr>
          <a:xfrm>
            <a:off x="6060025" y="3920600"/>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Applications of Thermodynamics</a:t>
            </a:r>
            <a:endParaRPr sz="1600">
              <a:latin typeface="Space Mono"/>
              <a:ea typeface="Space Mono"/>
              <a:cs typeface="Space Mono"/>
              <a:sym typeface="Space Mono"/>
            </a:endParaRPr>
          </a:p>
        </p:txBody>
      </p:sp>
      <p:sp>
        <p:nvSpPr>
          <p:cNvPr id="83" name="Google Shape;83;p16"/>
          <p:cNvSpPr/>
          <p:nvPr/>
        </p:nvSpPr>
        <p:spPr>
          <a:xfrm>
            <a:off x="2338175" y="1601388"/>
            <a:ext cx="84125" cy="83825"/>
          </a:xfrm>
          <a:custGeom>
            <a:rect b="b" l="l" r="r" t="t"/>
            <a:pathLst>
              <a:path extrusionOk="0" h="3353" w="3365">
                <a:moveTo>
                  <a:pt x="1683" y="847"/>
                </a:moveTo>
                <a:cubicBezTo>
                  <a:pt x="2091" y="847"/>
                  <a:pt x="2499" y="1126"/>
                  <a:pt x="2522" y="1683"/>
                </a:cubicBezTo>
                <a:cubicBezTo>
                  <a:pt x="2522" y="2143"/>
                  <a:pt x="2148" y="2521"/>
                  <a:pt x="1683" y="2521"/>
                </a:cubicBezTo>
                <a:cubicBezTo>
                  <a:pt x="1218" y="2521"/>
                  <a:pt x="845" y="2143"/>
                  <a:pt x="845" y="1683"/>
                </a:cubicBezTo>
                <a:cubicBezTo>
                  <a:pt x="867" y="1126"/>
                  <a:pt x="1275" y="847"/>
                  <a:pt x="1683" y="847"/>
                </a:cubicBezTo>
                <a:close/>
                <a:moveTo>
                  <a:pt x="1683" y="0"/>
                </a:moveTo>
                <a:cubicBezTo>
                  <a:pt x="757" y="0"/>
                  <a:pt x="0" y="753"/>
                  <a:pt x="0" y="1683"/>
                </a:cubicBezTo>
                <a:cubicBezTo>
                  <a:pt x="46" y="2797"/>
                  <a:pt x="863" y="3353"/>
                  <a:pt x="1681" y="3353"/>
                </a:cubicBezTo>
                <a:cubicBezTo>
                  <a:pt x="2500" y="3353"/>
                  <a:pt x="3319" y="2795"/>
                  <a:pt x="3365" y="1683"/>
                </a:cubicBezTo>
                <a:cubicBezTo>
                  <a:pt x="3365" y="753"/>
                  <a:pt x="2608" y="0"/>
                  <a:pt x="16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p16"/>
          <p:cNvGrpSpPr/>
          <p:nvPr/>
        </p:nvGrpSpPr>
        <p:grpSpPr>
          <a:xfrm>
            <a:off x="2152325" y="1315513"/>
            <a:ext cx="459150" cy="357575"/>
            <a:chOff x="2152325" y="1163113"/>
            <a:chExt cx="459150" cy="357575"/>
          </a:xfrm>
        </p:grpSpPr>
        <p:sp>
          <p:nvSpPr>
            <p:cNvPr id="85" name="Google Shape;85;p16"/>
            <p:cNvSpPr/>
            <p:nvPr/>
          </p:nvSpPr>
          <p:spPr>
            <a:xfrm>
              <a:off x="2152325" y="1163113"/>
              <a:ext cx="459150" cy="357575"/>
            </a:xfrm>
            <a:custGeom>
              <a:rect b="b" l="l" r="r" t="t"/>
              <a:pathLst>
                <a:path extrusionOk="0" h="14303" w="18366">
                  <a:moveTo>
                    <a:pt x="14067" y="2180"/>
                  </a:moveTo>
                  <a:cubicBezTo>
                    <a:pt x="14296" y="2180"/>
                    <a:pt x="14485" y="2369"/>
                    <a:pt x="14485" y="2604"/>
                  </a:cubicBezTo>
                  <a:cubicBezTo>
                    <a:pt x="14475" y="2883"/>
                    <a:pt x="14271" y="3022"/>
                    <a:pt x="14066" y="3022"/>
                  </a:cubicBezTo>
                  <a:cubicBezTo>
                    <a:pt x="13862" y="3022"/>
                    <a:pt x="13657" y="2883"/>
                    <a:pt x="13647" y="2604"/>
                  </a:cubicBezTo>
                  <a:cubicBezTo>
                    <a:pt x="13647" y="2369"/>
                    <a:pt x="13836" y="2180"/>
                    <a:pt x="14067" y="2180"/>
                  </a:cubicBezTo>
                  <a:close/>
                  <a:moveTo>
                    <a:pt x="4365" y="11475"/>
                  </a:moveTo>
                  <a:cubicBezTo>
                    <a:pt x="4473" y="11475"/>
                    <a:pt x="4582" y="11516"/>
                    <a:pt x="4664" y="11597"/>
                  </a:cubicBezTo>
                  <a:cubicBezTo>
                    <a:pt x="4827" y="11761"/>
                    <a:pt x="4827" y="12027"/>
                    <a:pt x="4664" y="12190"/>
                  </a:cubicBezTo>
                  <a:cubicBezTo>
                    <a:pt x="4582" y="12272"/>
                    <a:pt x="4473" y="12313"/>
                    <a:pt x="4365" y="12313"/>
                  </a:cubicBezTo>
                  <a:cubicBezTo>
                    <a:pt x="4256" y="12313"/>
                    <a:pt x="4148" y="12272"/>
                    <a:pt x="4066" y="12190"/>
                  </a:cubicBezTo>
                  <a:cubicBezTo>
                    <a:pt x="3902" y="12027"/>
                    <a:pt x="3902" y="11761"/>
                    <a:pt x="4066" y="11597"/>
                  </a:cubicBezTo>
                  <a:cubicBezTo>
                    <a:pt x="4148" y="11516"/>
                    <a:pt x="4256" y="11475"/>
                    <a:pt x="4365" y="11475"/>
                  </a:cubicBezTo>
                  <a:close/>
                  <a:moveTo>
                    <a:pt x="9124" y="852"/>
                  </a:moveTo>
                  <a:cubicBezTo>
                    <a:pt x="10456" y="852"/>
                    <a:pt x="11791" y="1267"/>
                    <a:pt x="12906" y="2108"/>
                  </a:cubicBezTo>
                  <a:cubicBezTo>
                    <a:pt x="12537" y="2966"/>
                    <a:pt x="13210" y="3865"/>
                    <a:pt x="14063" y="3865"/>
                  </a:cubicBezTo>
                  <a:cubicBezTo>
                    <a:pt x="14192" y="3865"/>
                    <a:pt x="14325" y="3845"/>
                    <a:pt x="14459" y="3801"/>
                  </a:cubicBezTo>
                  <a:lnTo>
                    <a:pt x="14459" y="3801"/>
                  </a:lnTo>
                  <a:cubicBezTo>
                    <a:pt x="16019" y="6276"/>
                    <a:pt x="15672" y="9502"/>
                    <a:pt x="13570" y="11597"/>
                  </a:cubicBezTo>
                  <a:cubicBezTo>
                    <a:pt x="12348" y="12819"/>
                    <a:pt x="10732" y="13442"/>
                    <a:pt x="9109" y="13442"/>
                  </a:cubicBezTo>
                  <a:cubicBezTo>
                    <a:pt x="7866" y="13442"/>
                    <a:pt x="6619" y="13077"/>
                    <a:pt x="5543" y="12334"/>
                  </a:cubicBezTo>
                  <a:cubicBezTo>
                    <a:pt x="5865" y="11475"/>
                    <a:pt x="5193" y="10632"/>
                    <a:pt x="4367" y="10632"/>
                  </a:cubicBezTo>
                  <a:cubicBezTo>
                    <a:pt x="4224" y="10632"/>
                    <a:pt x="4076" y="10658"/>
                    <a:pt x="3927" y="10713"/>
                  </a:cubicBezTo>
                  <a:cubicBezTo>
                    <a:pt x="2214" y="8233"/>
                    <a:pt x="2506" y="4844"/>
                    <a:pt x="4664" y="2686"/>
                  </a:cubicBezTo>
                  <a:cubicBezTo>
                    <a:pt x="5880" y="1470"/>
                    <a:pt x="7500" y="852"/>
                    <a:pt x="9124" y="852"/>
                  </a:cubicBezTo>
                  <a:close/>
                  <a:moveTo>
                    <a:pt x="9124" y="1"/>
                  </a:moveTo>
                  <a:cubicBezTo>
                    <a:pt x="9030" y="1"/>
                    <a:pt x="8935" y="3"/>
                    <a:pt x="8841" y="7"/>
                  </a:cubicBezTo>
                  <a:cubicBezTo>
                    <a:pt x="3232" y="221"/>
                    <a:pt x="1" y="6618"/>
                    <a:pt x="3278" y="11255"/>
                  </a:cubicBezTo>
                  <a:cubicBezTo>
                    <a:pt x="2992" y="11741"/>
                    <a:pt x="3059" y="12369"/>
                    <a:pt x="3472" y="12784"/>
                  </a:cubicBezTo>
                  <a:cubicBezTo>
                    <a:pt x="3719" y="13031"/>
                    <a:pt x="4043" y="13156"/>
                    <a:pt x="4368" y="13156"/>
                  </a:cubicBezTo>
                  <a:cubicBezTo>
                    <a:pt x="4587" y="13156"/>
                    <a:pt x="4808" y="13099"/>
                    <a:pt x="5006" y="12983"/>
                  </a:cubicBezTo>
                  <a:cubicBezTo>
                    <a:pt x="6372" y="13901"/>
                    <a:pt x="7786" y="14303"/>
                    <a:pt x="9133" y="14303"/>
                  </a:cubicBezTo>
                  <a:cubicBezTo>
                    <a:pt x="14239" y="14303"/>
                    <a:pt x="18366" y="8528"/>
                    <a:pt x="15124" y="3284"/>
                  </a:cubicBezTo>
                  <a:cubicBezTo>
                    <a:pt x="15695" y="2380"/>
                    <a:pt x="14985" y="1340"/>
                    <a:pt x="14072" y="1340"/>
                  </a:cubicBezTo>
                  <a:cubicBezTo>
                    <a:pt x="13879" y="1340"/>
                    <a:pt x="13678" y="1387"/>
                    <a:pt x="13478" y="1490"/>
                  </a:cubicBezTo>
                  <a:cubicBezTo>
                    <a:pt x="12233" y="524"/>
                    <a:pt x="10710" y="1"/>
                    <a:pt x="91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2275000" y="1212688"/>
              <a:ext cx="229025" cy="230925"/>
            </a:xfrm>
            <a:custGeom>
              <a:rect b="b" l="l" r="r" t="t"/>
              <a:pathLst>
                <a:path extrusionOk="0" h="9237" w="9161">
                  <a:moveTo>
                    <a:pt x="4210" y="836"/>
                  </a:moveTo>
                  <a:cubicBezTo>
                    <a:pt x="4440" y="836"/>
                    <a:pt x="4629" y="1025"/>
                    <a:pt x="4629" y="1256"/>
                  </a:cubicBezTo>
                  <a:cubicBezTo>
                    <a:pt x="4619" y="1534"/>
                    <a:pt x="4414" y="1673"/>
                    <a:pt x="4210" y="1673"/>
                  </a:cubicBezTo>
                  <a:cubicBezTo>
                    <a:pt x="4005" y="1673"/>
                    <a:pt x="3801" y="1534"/>
                    <a:pt x="3791" y="1256"/>
                  </a:cubicBezTo>
                  <a:cubicBezTo>
                    <a:pt x="3791" y="1025"/>
                    <a:pt x="3980" y="836"/>
                    <a:pt x="4210" y="836"/>
                  </a:cubicBezTo>
                  <a:close/>
                  <a:moveTo>
                    <a:pt x="7431" y="6579"/>
                  </a:moveTo>
                  <a:cubicBezTo>
                    <a:pt x="7635" y="6579"/>
                    <a:pt x="7840" y="6719"/>
                    <a:pt x="7850" y="6997"/>
                  </a:cubicBezTo>
                  <a:cubicBezTo>
                    <a:pt x="7850" y="7227"/>
                    <a:pt x="7661" y="7416"/>
                    <a:pt x="7431" y="7416"/>
                  </a:cubicBezTo>
                  <a:cubicBezTo>
                    <a:pt x="7201" y="7416"/>
                    <a:pt x="7012" y="7227"/>
                    <a:pt x="7012" y="6997"/>
                  </a:cubicBezTo>
                  <a:cubicBezTo>
                    <a:pt x="7022" y="6719"/>
                    <a:pt x="7226" y="6579"/>
                    <a:pt x="7431" y="6579"/>
                  </a:cubicBezTo>
                  <a:close/>
                  <a:moveTo>
                    <a:pt x="5314" y="1863"/>
                  </a:moveTo>
                  <a:cubicBezTo>
                    <a:pt x="6874" y="2391"/>
                    <a:pt x="7865" y="4109"/>
                    <a:pt x="7497" y="5739"/>
                  </a:cubicBezTo>
                  <a:cubicBezTo>
                    <a:pt x="7470" y="5738"/>
                    <a:pt x="7444" y="5737"/>
                    <a:pt x="7418" y="5737"/>
                  </a:cubicBezTo>
                  <a:cubicBezTo>
                    <a:pt x="6466" y="5737"/>
                    <a:pt x="5849" y="6805"/>
                    <a:pt x="6342" y="7630"/>
                  </a:cubicBezTo>
                  <a:cubicBezTo>
                    <a:pt x="5708" y="8159"/>
                    <a:pt x="4972" y="8396"/>
                    <a:pt x="4248" y="8396"/>
                  </a:cubicBezTo>
                  <a:cubicBezTo>
                    <a:pt x="2507" y="8396"/>
                    <a:pt x="840" y="7025"/>
                    <a:pt x="851" y="5039"/>
                  </a:cubicBezTo>
                  <a:cubicBezTo>
                    <a:pt x="851" y="3607"/>
                    <a:pt x="1776" y="2323"/>
                    <a:pt x="3105" y="1863"/>
                  </a:cubicBezTo>
                  <a:cubicBezTo>
                    <a:pt x="3341" y="2296"/>
                    <a:pt x="3776" y="2512"/>
                    <a:pt x="4210" y="2512"/>
                  </a:cubicBezTo>
                  <a:cubicBezTo>
                    <a:pt x="4645" y="2512"/>
                    <a:pt x="5079" y="2296"/>
                    <a:pt x="5314" y="1863"/>
                  </a:cubicBezTo>
                  <a:close/>
                  <a:moveTo>
                    <a:pt x="4210" y="0"/>
                  </a:moveTo>
                  <a:cubicBezTo>
                    <a:pt x="3661" y="0"/>
                    <a:pt x="3113" y="340"/>
                    <a:pt x="2973" y="1020"/>
                  </a:cubicBezTo>
                  <a:cubicBezTo>
                    <a:pt x="1214" y="1567"/>
                    <a:pt x="7" y="3193"/>
                    <a:pt x="7" y="5039"/>
                  </a:cubicBezTo>
                  <a:cubicBezTo>
                    <a:pt x="0" y="7536"/>
                    <a:pt x="2089" y="9236"/>
                    <a:pt x="4260" y="9236"/>
                  </a:cubicBezTo>
                  <a:cubicBezTo>
                    <a:pt x="5213" y="9236"/>
                    <a:pt x="6182" y="8909"/>
                    <a:pt x="6996" y="8178"/>
                  </a:cubicBezTo>
                  <a:cubicBezTo>
                    <a:pt x="7154" y="8236"/>
                    <a:pt x="7307" y="8263"/>
                    <a:pt x="7453" y="8263"/>
                  </a:cubicBezTo>
                  <a:cubicBezTo>
                    <a:pt x="8502" y="8263"/>
                    <a:pt x="9161" y="6880"/>
                    <a:pt x="8285" y="6072"/>
                  </a:cubicBezTo>
                  <a:cubicBezTo>
                    <a:pt x="8847" y="3939"/>
                    <a:pt x="7553" y="1648"/>
                    <a:pt x="5448" y="1020"/>
                  </a:cubicBezTo>
                  <a:cubicBezTo>
                    <a:pt x="5307" y="340"/>
                    <a:pt x="4758" y="0"/>
                    <a:pt x="4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16"/>
          <p:cNvSpPr/>
          <p:nvPr/>
        </p:nvSpPr>
        <p:spPr>
          <a:xfrm>
            <a:off x="4939200" y="1315238"/>
            <a:ext cx="379775" cy="358125"/>
          </a:xfrm>
          <a:custGeom>
            <a:rect b="b" l="l" r="r" t="t"/>
            <a:pathLst>
              <a:path extrusionOk="0" h="14325" w="15191">
                <a:moveTo>
                  <a:pt x="13059" y="849"/>
                </a:moveTo>
                <a:cubicBezTo>
                  <a:pt x="13800" y="849"/>
                  <a:pt x="14183" y="1754"/>
                  <a:pt x="13652" y="2285"/>
                </a:cubicBezTo>
                <a:cubicBezTo>
                  <a:pt x="13482" y="2458"/>
                  <a:pt x="13271" y="2535"/>
                  <a:pt x="13064" y="2535"/>
                </a:cubicBezTo>
                <a:cubicBezTo>
                  <a:pt x="12632" y="2535"/>
                  <a:pt x="12215" y="2198"/>
                  <a:pt x="12215" y="1693"/>
                </a:cubicBezTo>
                <a:cubicBezTo>
                  <a:pt x="12215" y="1228"/>
                  <a:pt x="12594" y="849"/>
                  <a:pt x="13059" y="849"/>
                </a:cubicBezTo>
                <a:close/>
                <a:moveTo>
                  <a:pt x="5482" y="865"/>
                </a:moveTo>
                <a:cubicBezTo>
                  <a:pt x="6233" y="865"/>
                  <a:pt x="6601" y="1775"/>
                  <a:pt x="6075" y="2301"/>
                </a:cubicBezTo>
                <a:cubicBezTo>
                  <a:pt x="5905" y="2471"/>
                  <a:pt x="5696" y="2546"/>
                  <a:pt x="5490" y="2546"/>
                </a:cubicBezTo>
                <a:cubicBezTo>
                  <a:pt x="5057" y="2546"/>
                  <a:pt x="4638" y="2210"/>
                  <a:pt x="4638" y="1703"/>
                </a:cubicBezTo>
                <a:cubicBezTo>
                  <a:pt x="4638" y="1238"/>
                  <a:pt x="5017" y="865"/>
                  <a:pt x="5482" y="865"/>
                </a:cubicBezTo>
                <a:close/>
                <a:moveTo>
                  <a:pt x="11412" y="2106"/>
                </a:moveTo>
                <a:cubicBezTo>
                  <a:pt x="11453" y="2255"/>
                  <a:pt x="11509" y="2403"/>
                  <a:pt x="11591" y="2536"/>
                </a:cubicBezTo>
                <a:lnTo>
                  <a:pt x="10533" y="3595"/>
                </a:lnTo>
                <a:cubicBezTo>
                  <a:pt x="10265" y="3436"/>
                  <a:pt x="9973" y="3361"/>
                  <a:pt x="9686" y="3361"/>
                </a:cubicBezTo>
                <a:cubicBezTo>
                  <a:pt x="8959" y="3361"/>
                  <a:pt x="8260" y="3838"/>
                  <a:pt x="8059" y="4622"/>
                </a:cubicBezTo>
                <a:lnTo>
                  <a:pt x="5911" y="4622"/>
                </a:lnTo>
                <a:lnTo>
                  <a:pt x="5911" y="3309"/>
                </a:lnTo>
                <a:cubicBezTo>
                  <a:pt x="6499" y="3160"/>
                  <a:pt x="6964" y="2695"/>
                  <a:pt x="7113" y="2106"/>
                </a:cubicBezTo>
                <a:close/>
                <a:moveTo>
                  <a:pt x="4638" y="3149"/>
                </a:moveTo>
                <a:cubicBezTo>
                  <a:pt x="4771" y="3232"/>
                  <a:pt x="4919" y="3293"/>
                  <a:pt x="5072" y="3333"/>
                </a:cubicBezTo>
                <a:lnTo>
                  <a:pt x="5072" y="4648"/>
                </a:lnTo>
                <a:lnTo>
                  <a:pt x="3753" y="4648"/>
                </a:lnTo>
                <a:cubicBezTo>
                  <a:pt x="3717" y="4494"/>
                  <a:pt x="3656" y="4352"/>
                  <a:pt x="3575" y="4213"/>
                </a:cubicBezTo>
                <a:lnTo>
                  <a:pt x="4638" y="3149"/>
                </a:lnTo>
                <a:close/>
                <a:moveTo>
                  <a:pt x="9698" y="4216"/>
                </a:moveTo>
                <a:cubicBezTo>
                  <a:pt x="9905" y="4216"/>
                  <a:pt x="10116" y="4293"/>
                  <a:pt x="10287" y="4464"/>
                </a:cubicBezTo>
                <a:cubicBezTo>
                  <a:pt x="10615" y="4791"/>
                  <a:pt x="10615" y="5322"/>
                  <a:pt x="10287" y="5655"/>
                </a:cubicBezTo>
                <a:cubicBezTo>
                  <a:pt x="10116" y="5824"/>
                  <a:pt x="9907" y="5900"/>
                  <a:pt x="9701" y="5900"/>
                </a:cubicBezTo>
                <a:cubicBezTo>
                  <a:pt x="9267" y="5900"/>
                  <a:pt x="8851" y="5563"/>
                  <a:pt x="8851" y="5057"/>
                </a:cubicBezTo>
                <a:cubicBezTo>
                  <a:pt x="8851" y="4549"/>
                  <a:pt x="9267" y="4216"/>
                  <a:pt x="9698" y="4216"/>
                </a:cubicBezTo>
                <a:close/>
                <a:moveTo>
                  <a:pt x="2106" y="4217"/>
                </a:moveTo>
                <a:cubicBezTo>
                  <a:pt x="2539" y="4217"/>
                  <a:pt x="2955" y="4552"/>
                  <a:pt x="2955" y="5057"/>
                </a:cubicBezTo>
                <a:cubicBezTo>
                  <a:pt x="2955" y="5282"/>
                  <a:pt x="2869" y="5497"/>
                  <a:pt x="2710" y="5655"/>
                </a:cubicBezTo>
                <a:cubicBezTo>
                  <a:pt x="2547" y="5819"/>
                  <a:pt x="2331" y="5901"/>
                  <a:pt x="2115" y="5901"/>
                </a:cubicBezTo>
                <a:cubicBezTo>
                  <a:pt x="1899" y="5901"/>
                  <a:pt x="1683" y="5819"/>
                  <a:pt x="1520" y="5655"/>
                </a:cubicBezTo>
                <a:cubicBezTo>
                  <a:pt x="1192" y="5322"/>
                  <a:pt x="1192" y="4791"/>
                  <a:pt x="1520" y="4464"/>
                </a:cubicBezTo>
                <a:cubicBezTo>
                  <a:pt x="1690" y="4293"/>
                  <a:pt x="1900" y="4217"/>
                  <a:pt x="2106" y="4217"/>
                </a:cubicBezTo>
                <a:close/>
                <a:moveTo>
                  <a:pt x="8059" y="5487"/>
                </a:moveTo>
                <a:cubicBezTo>
                  <a:pt x="8207" y="6075"/>
                  <a:pt x="8672" y="6540"/>
                  <a:pt x="9265" y="6693"/>
                </a:cubicBezTo>
                <a:lnTo>
                  <a:pt x="9265" y="8840"/>
                </a:lnTo>
                <a:lnTo>
                  <a:pt x="7113" y="8840"/>
                </a:lnTo>
                <a:cubicBezTo>
                  <a:pt x="6964" y="8253"/>
                  <a:pt x="6499" y="7788"/>
                  <a:pt x="5911" y="7634"/>
                </a:cubicBezTo>
                <a:lnTo>
                  <a:pt x="5911" y="5487"/>
                </a:lnTo>
                <a:close/>
                <a:moveTo>
                  <a:pt x="12210" y="3135"/>
                </a:moveTo>
                <a:cubicBezTo>
                  <a:pt x="12349" y="3217"/>
                  <a:pt x="12491" y="3278"/>
                  <a:pt x="12644" y="3314"/>
                </a:cubicBezTo>
                <a:lnTo>
                  <a:pt x="12644" y="7628"/>
                </a:lnTo>
                <a:cubicBezTo>
                  <a:pt x="12057" y="7782"/>
                  <a:pt x="11591" y="8248"/>
                  <a:pt x="11438" y="8840"/>
                </a:cubicBezTo>
                <a:lnTo>
                  <a:pt x="10129" y="8840"/>
                </a:lnTo>
                <a:lnTo>
                  <a:pt x="10129" y="6683"/>
                </a:lnTo>
                <a:cubicBezTo>
                  <a:pt x="11218" y="6401"/>
                  <a:pt x="11714" y="5149"/>
                  <a:pt x="11157" y="4198"/>
                </a:cubicBezTo>
                <a:lnTo>
                  <a:pt x="12210" y="3135"/>
                </a:lnTo>
                <a:close/>
                <a:moveTo>
                  <a:pt x="13047" y="8426"/>
                </a:moveTo>
                <a:cubicBezTo>
                  <a:pt x="13481" y="8426"/>
                  <a:pt x="13897" y="8764"/>
                  <a:pt x="13897" y="9270"/>
                </a:cubicBezTo>
                <a:cubicBezTo>
                  <a:pt x="13897" y="9495"/>
                  <a:pt x="13810" y="9704"/>
                  <a:pt x="13652" y="9863"/>
                </a:cubicBezTo>
                <a:cubicBezTo>
                  <a:pt x="13482" y="10034"/>
                  <a:pt x="13273" y="10111"/>
                  <a:pt x="13067" y="10111"/>
                </a:cubicBezTo>
                <a:cubicBezTo>
                  <a:pt x="12633" y="10111"/>
                  <a:pt x="12215" y="9772"/>
                  <a:pt x="12215" y="9270"/>
                </a:cubicBezTo>
                <a:cubicBezTo>
                  <a:pt x="12215" y="9045"/>
                  <a:pt x="12302" y="8831"/>
                  <a:pt x="12460" y="8671"/>
                </a:cubicBezTo>
                <a:cubicBezTo>
                  <a:pt x="12631" y="8502"/>
                  <a:pt x="12841" y="8426"/>
                  <a:pt x="13047" y="8426"/>
                </a:cubicBezTo>
                <a:close/>
                <a:moveTo>
                  <a:pt x="5482" y="8437"/>
                </a:moveTo>
                <a:cubicBezTo>
                  <a:pt x="6223" y="8437"/>
                  <a:pt x="6606" y="9341"/>
                  <a:pt x="6075" y="9874"/>
                </a:cubicBezTo>
                <a:cubicBezTo>
                  <a:pt x="5911" y="10039"/>
                  <a:pt x="5696" y="10122"/>
                  <a:pt x="5481" y="10122"/>
                </a:cubicBezTo>
                <a:cubicBezTo>
                  <a:pt x="5267" y="10122"/>
                  <a:pt x="5052" y="10039"/>
                  <a:pt x="4888" y="9874"/>
                </a:cubicBezTo>
                <a:cubicBezTo>
                  <a:pt x="4362" y="9346"/>
                  <a:pt x="4730" y="8437"/>
                  <a:pt x="5482" y="8437"/>
                </a:cubicBezTo>
                <a:close/>
                <a:moveTo>
                  <a:pt x="11417" y="9679"/>
                </a:moveTo>
                <a:cubicBezTo>
                  <a:pt x="11459" y="9832"/>
                  <a:pt x="11514" y="9976"/>
                  <a:pt x="11596" y="10113"/>
                </a:cubicBezTo>
                <a:lnTo>
                  <a:pt x="10539" y="11172"/>
                </a:lnTo>
                <a:cubicBezTo>
                  <a:pt x="10400" y="11095"/>
                  <a:pt x="10252" y="11033"/>
                  <a:pt x="10103" y="10993"/>
                </a:cubicBezTo>
                <a:lnTo>
                  <a:pt x="10103" y="9679"/>
                </a:lnTo>
                <a:close/>
                <a:moveTo>
                  <a:pt x="5041" y="5487"/>
                </a:moveTo>
                <a:lnTo>
                  <a:pt x="5041" y="7644"/>
                </a:lnTo>
                <a:cubicBezTo>
                  <a:pt x="3953" y="7925"/>
                  <a:pt x="3457" y="9178"/>
                  <a:pt x="4019" y="10129"/>
                </a:cubicBezTo>
                <a:lnTo>
                  <a:pt x="2961" y="11193"/>
                </a:lnTo>
                <a:cubicBezTo>
                  <a:pt x="2823" y="11111"/>
                  <a:pt x="2679" y="11049"/>
                  <a:pt x="2526" y="11009"/>
                </a:cubicBezTo>
                <a:lnTo>
                  <a:pt x="2526" y="6698"/>
                </a:lnTo>
                <a:cubicBezTo>
                  <a:pt x="3115" y="6545"/>
                  <a:pt x="3580" y="6080"/>
                  <a:pt x="3733" y="5487"/>
                </a:cubicBezTo>
                <a:close/>
                <a:moveTo>
                  <a:pt x="9265" y="9704"/>
                </a:moveTo>
                <a:lnTo>
                  <a:pt x="9265" y="11019"/>
                </a:lnTo>
                <a:cubicBezTo>
                  <a:pt x="8672" y="11167"/>
                  <a:pt x="8207" y="11632"/>
                  <a:pt x="8059" y="12220"/>
                </a:cubicBezTo>
                <a:lnTo>
                  <a:pt x="3759" y="12220"/>
                </a:lnTo>
                <a:cubicBezTo>
                  <a:pt x="3722" y="12071"/>
                  <a:pt x="3661" y="11923"/>
                  <a:pt x="3580" y="11790"/>
                </a:cubicBezTo>
                <a:lnTo>
                  <a:pt x="4638" y="10733"/>
                </a:lnTo>
                <a:cubicBezTo>
                  <a:pt x="4908" y="10892"/>
                  <a:pt x="5199" y="10966"/>
                  <a:pt x="5484" y="10966"/>
                </a:cubicBezTo>
                <a:cubicBezTo>
                  <a:pt x="6220" y="10966"/>
                  <a:pt x="6917" y="10475"/>
                  <a:pt x="7113" y="9704"/>
                </a:cubicBezTo>
                <a:close/>
                <a:moveTo>
                  <a:pt x="9690" y="11790"/>
                </a:moveTo>
                <a:cubicBezTo>
                  <a:pt x="10447" y="11790"/>
                  <a:pt x="10809" y="12706"/>
                  <a:pt x="10287" y="13232"/>
                </a:cubicBezTo>
                <a:cubicBezTo>
                  <a:pt x="10117" y="13401"/>
                  <a:pt x="9907" y="13476"/>
                  <a:pt x="9701" y="13476"/>
                </a:cubicBezTo>
                <a:cubicBezTo>
                  <a:pt x="9268" y="13476"/>
                  <a:pt x="8851" y="13143"/>
                  <a:pt x="8851" y="12635"/>
                </a:cubicBezTo>
                <a:cubicBezTo>
                  <a:pt x="8851" y="12168"/>
                  <a:pt x="9224" y="11790"/>
                  <a:pt x="9690" y="11790"/>
                </a:cubicBezTo>
                <a:close/>
                <a:moveTo>
                  <a:pt x="2123" y="11793"/>
                </a:moveTo>
                <a:cubicBezTo>
                  <a:pt x="2329" y="11793"/>
                  <a:pt x="2539" y="11870"/>
                  <a:pt x="2710" y="12041"/>
                </a:cubicBezTo>
                <a:cubicBezTo>
                  <a:pt x="3038" y="12368"/>
                  <a:pt x="3038" y="12900"/>
                  <a:pt x="2710" y="13232"/>
                </a:cubicBezTo>
                <a:cubicBezTo>
                  <a:pt x="2539" y="13402"/>
                  <a:pt x="2329" y="13477"/>
                  <a:pt x="2124" y="13477"/>
                </a:cubicBezTo>
                <a:cubicBezTo>
                  <a:pt x="1690" y="13477"/>
                  <a:pt x="1274" y="13141"/>
                  <a:pt x="1274" y="12635"/>
                </a:cubicBezTo>
                <a:cubicBezTo>
                  <a:pt x="1274" y="12131"/>
                  <a:pt x="1690" y="11793"/>
                  <a:pt x="2123" y="11793"/>
                </a:cubicBezTo>
                <a:close/>
                <a:moveTo>
                  <a:pt x="5482" y="1"/>
                </a:moveTo>
                <a:cubicBezTo>
                  <a:pt x="4168" y="1"/>
                  <a:pt x="3370" y="1438"/>
                  <a:pt x="4029" y="2542"/>
                </a:cubicBezTo>
                <a:lnTo>
                  <a:pt x="2966" y="3605"/>
                </a:lnTo>
                <a:cubicBezTo>
                  <a:pt x="2693" y="3442"/>
                  <a:pt x="2401" y="3369"/>
                  <a:pt x="2117" y="3369"/>
                </a:cubicBezTo>
                <a:cubicBezTo>
                  <a:pt x="1237" y="3369"/>
                  <a:pt x="425" y="4075"/>
                  <a:pt x="425" y="5057"/>
                </a:cubicBezTo>
                <a:cubicBezTo>
                  <a:pt x="425" y="5860"/>
                  <a:pt x="982" y="6509"/>
                  <a:pt x="1688" y="6688"/>
                </a:cubicBezTo>
                <a:lnTo>
                  <a:pt x="1688" y="11009"/>
                </a:lnTo>
                <a:cubicBezTo>
                  <a:pt x="425" y="11330"/>
                  <a:pt x="1" y="12911"/>
                  <a:pt x="921" y="13831"/>
                </a:cubicBezTo>
                <a:cubicBezTo>
                  <a:pt x="1257" y="14169"/>
                  <a:pt x="1682" y="14325"/>
                  <a:pt x="2101" y="14325"/>
                </a:cubicBezTo>
                <a:cubicBezTo>
                  <a:pt x="2828" y="14325"/>
                  <a:pt x="3539" y="13856"/>
                  <a:pt x="3743" y="13058"/>
                </a:cubicBezTo>
                <a:lnTo>
                  <a:pt x="8059" y="13058"/>
                </a:lnTo>
                <a:cubicBezTo>
                  <a:pt x="8265" y="13859"/>
                  <a:pt x="8975" y="14324"/>
                  <a:pt x="9702" y="14324"/>
                </a:cubicBezTo>
                <a:cubicBezTo>
                  <a:pt x="10122" y="14324"/>
                  <a:pt x="10549" y="14168"/>
                  <a:pt x="10886" y="13831"/>
                </a:cubicBezTo>
                <a:cubicBezTo>
                  <a:pt x="11453" y="13263"/>
                  <a:pt x="11514" y="12414"/>
                  <a:pt x="11141" y="11785"/>
                </a:cubicBezTo>
                <a:lnTo>
                  <a:pt x="12205" y="10722"/>
                </a:lnTo>
                <a:cubicBezTo>
                  <a:pt x="12478" y="10884"/>
                  <a:pt x="12770" y="10958"/>
                  <a:pt x="13054" y="10958"/>
                </a:cubicBezTo>
                <a:cubicBezTo>
                  <a:pt x="13934" y="10958"/>
                  <a:pt x="14746" y="10251"/>
                  <a:pt x="14746" y="9270"/>
                </a:cubicBezTo>
                <a:cubicBezTo>
                  <a:pt x="14746" y="8467"/>
                  <a:pt x="14194" y="7818"/>
                  <a:pt x="13484" y="7639"/>
                </a:cubicBezTo>
                <a:lnTo>
                  <a:pt x="13484" y="3319"/>
                </a:lnTo>
                <a:cubicBezTo>
                  <a:pt x="14711" y="3017"/>
                  <a:pt x="15190" y="1422"/>
                  <a:pt x="14255" y="496"/>
                </a:cubicBezTo>
                <a:cubicBezTo>
                  <a:pt x="13917" y="158"/>
                  <a:pt x="13491" y="2"/>
                  <a:pt x="13071" y="2"/>
                </a:cubicBezTo>
                <a:cubicBezTo>
                  <a:pt x="12342" y="2"/>
                  <a:pt x="11632" y="471"/>
                  <a:pt x="11428" y="1268"/>
                </a:cubicBezTo>
                <a:lnTo>
                  <a:pt x="7113" y="1268"/>
                </a:lnTo>
                <a:cubicBezTo>
                  <a:pt x="6929" y="558"/>
                  <a:pt x="6284" y="1"/>
                  <a:pt x="54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6"/>
          <p:cNvGrpSpPr/>
          <p:nvPr/>
        </p:nvGrpSpPr>
        <p:grpSpPr>
          <a:xfrm>
            <a:off x="7651025" y="3652313"/>
            <a:ext cx="273800" cy="358025"/>
            <a:chOff x="7651025" y="3423713"/>
            <a:chExt cx="273800" cy="358025"/>
          </a:xfrm>
        </p:grpSpPr>
        <p:sp>
          <p:nvSpPr>
            <p:cNvPr id="89" name="Google Shape;89;p16"/>
            <p:cNvSpPr/>
            <p:nvPr/>
          </p:nvSpPr>
          <p:spPr>
            <a:xfrm rot="10800000">
              <a:off x="7651025" y="3423713"/>
              <a:ext cx="273800" cy="284000"/>
            </a:xfrm>
            <a:custGeom>
              <a:rect b="b" l="l" r="r" t="t"/>
              <a:pathLst>
                <a:path extrusionOk="0" h="11360" w="10952">
                  <a:moveTo>
                    <a:pt x="2516" y="839"/>
                  </a:moveTo>
                  <a:lnTo>
                    <a:pt x="2516" y="2096"/>
                  </a:lnTo>
                  <a:lnTo>
                    <a:pt x="838" y="2096"/>
                  </a:lnTo>
                  <a:lnTo>
                    <a:pt x="838" y="839"/>
                  </a:lnTo>
                  <a:close/>
                  <a:moveTo>
                    <a:pt x="10112" y="839"/>
                  </a:moveTo>
                  <a:lnTo>
                    <a:pt x="10112" y="2096"/>
                  </a:lnTo>
                  <a:lnTo>
                    <a:pt x="8436" y="2096"/>
                  </a:lnTo>
                  <a:lnTo>
                    <a:pt x="8436" y="839"/>
                  </a:lnTo>
                  <a:close/>
                  <a:moveTo>
                    <a:pt x="2516" y="2934"/>
                  </a:moveTo>
                  <a:lnTo>
                    <a:pt x="2516" y="5890"/>
                  </a:lnTo>
                  <a:cubicBezTo>
                    <a:pt x="2516" y="7373"/>
                    <a:pt x="3620" y="8605"/>
                    <a:pt x="5056" y="8810"/>
                  </a:cubicBezTo>
                  <a:lnTo>
                    <a:pt x="5056" y="10507"/>
                  </a:lnTo>
                  <a:cubicBezTo>
                    <a:pt x="2694" y="10292"/>
                    <a:pt x="838" y="8303"/>
                    <a:pt x="838" y="5890"/>
                  </a:cubicBezTo>
                  <a:lnTo>
                    <a:pt x="838" y="2934"/>
                  </a:lnTo>
                  <a:close/>
                  <a:moveTo>
                    <a:pt x="10112" y="2934"/>
                  </a:moveTo>
                  <a:lnTo>
                    <a:pt x="10112" y="5890"/>
                  </a:lnTo>
                  <a:cubicBezTo>
                    <a:pt x="10112" y="8303"/>
                    <a:pt x="8257" y="10292"/>
                    <a:pt x="5895" y="10507"/>
                  </a:cubicBezTo>
                  <a:lnTo>
                    <a:pt x="5895" y="8810"/>
                  </a:lnTo>
                  <a:cubicBezTo>
                    <a:pt x="7332" y="8605"/>
                    <a:pt x="8436" y="7373"/>
                    <a:pt x="8436" y="5890"/>
                  </a:cubicBezTo>
                  <a:lnTo>
                    <a:pt x="8436" y="2934"/>
                  </a:lnTo>
                  <a:close/>
                  <a:moveTo>
                    <a:pt x="0" y="1"/>
                  </a:moveTo>
                  <a:lnTo>
                    <a:pt x="0" y="5905"/>
                  </a:lnTo>
                  <a:cubicBezTo>
                    <a:pt x="150" y="9542"/>
                    <a:pt x="2813" y="11360"/>
                    <a:pt x="5476" y="11360"/>
                  </a:cubicBezTo>
                  <a:cubicBezTo>
                    <a:pt x="8140" y="11360"/>
                    <a:pt x="10803" y="9541"/>
                    <a:pt x="10952" y="5905"/>
                  </a:cubicBezTo>
                  <a:lnTo>
                    <a:pt x="10952" y="1"/>
                  </a:lnTo>
                  <a:lnTo>
                    <a:pt x="7597" y="1"/>
                  </a:lnTo>
                  <a:lnTo>
                    <a:pt x="7597" y="5905"/>
                  </a:lnTo>
                  <a:cubicBezTo>
                    <a:pt x="7541" y="7303"/>
                    <a:pt x="6516" y="8003"/>
                    <a:pt x="5491" y="8003"/>
                  </a:cubicBezTo>
                  <a:cubicBezTo>
                    <a:pt x="4465" y="8003"/>
                    <a:pt x="3438" y="7303"/>
                    <a:pt x="3380" y="5905"/>
                  </a:cubicBezTo>
                  <a:lnTo>
                    <a:pt x="338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rot="10800000">
              <a:off x="7861300" y="3728663"/>
              <a:ext cx="53075" cy="53075"/>
            </a:xfrm>
            <a:custGeom>
              <a:rect b="b" l="l" r="r" t="t"/>
              <a:pathLst>
                <a:path extrusionOk="0" h="2123" w="2123">
                  <a:moveTo>
                    <a:pt x="640" y="1"/>
                  </a:moveTo>
                  <a:lnTo>
                    <a:pt x="640" y="645"/>
                  </a:lnTo>
                  <a:lnTo>
                    <a:pt x="1" y="645"/>
                  </a:lnTo>
                  <a:lnTo>
                    <a:pt x="1" y="1483"/>
                  </a:lnTo>
                  <a:lnTo>
                    <a:pt x="640" y="1483"/>
                  </a:lnTo>
                  <a:lnTo>
                    <a:pt x="640" y="2122"/>
                  </a:lnTo>
                  <a:lnTo>
                    <a:pt x="1478" y="2122"/>
                  </a:lnTo>
                  <a:lnTo>
                    <a:pt x="1478" y="1483"/>
                  </a:lnTo>
                  <a:lnTo>
                    <a:pt x="2122" y="1483"/>
                  </a:lnTo>
                  <a:lnTo>
                    <a:pt x="2122" y="645"/>
                  </a:lnTo>
                  <a:lnTo>
                    <a:pt x="1478" y="645"/>
                  </a:lnTo>
                  <a:lnTo>
                    <a:pt x="14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rot="10800000">
              <a:off x="7661500" y="3739788"/>
              <a:ext cx="63575" cy="21000"/>
            </a:xfrm>
            <a:custGeom>
              <a:rect b="b" l="l" r="r" t="t"/>
              <a:pathLst>
                <a:path extrusionOk="0" h="840" w="2543">
                  <a:moveTo>
                    <a:pt x="1" y="1"/>
                  </a:moveTo>
                  <a:lnTo>
                    <a:pt x="1" y="840"/>
                  </a:lnTo>
                  <a:lnTo>
                    <a:pt x="2542" y="840"/>
                  </a:lnTo>
                  <a:lnTo>
                    <a:pt x="25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rot="10800000">
              <a:off x="7748825" y="3661188"/>
              <a:ext cx="78375" cy="119525"/>
            </a:xfrm>
            <a:custGeom>
              <a:rect b="b" l="l" r="r" t="t"/>
              <a:pathLst>
                <a:path extrusionOk="0" h="4781" w="3135">
                  <a:moveTo>
                    <a:pt x="1212" y="0"/>
                  </a:moveTo>
                  <a:lnTo>
                    <a:pt x="1" y="2055"/>
                  </a:lnTo>
                  <a:lnTo>
                    <a:pt x="1693" y="2055"/>
                  </a:lnTo>
                  <a:lnTo>
                    <a:pt x="374" y="4362"/>
                  </a:lnTo>
                  <a:lnTo>
                    <a:pt x="1100" y="4781"/>
                  </a:lnTo>
                  <a:lnTo>
                    <a:pt x="3135" y="1217"/>
                  </a:lnTo>
                  <a:lnTo>
                    <a:pt x="1469" y="1217"/>
                  </a:lnTo>
                  <a:lnTo>
                    <a:pt x="1939" y="425"/>
                  </a:lnTo>
                  <a:lnTo>
                    <a:pt x="12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16"/>
          <p:cNvSpPr/>
          <p:nvPr/>
        </p:nvSpPr>
        <p:spPr>
          <a:xfrm>
            <a:off x="7605100" y="1296363"/>
            <a:ext cx="353700" cy="357775"/>
          </a:xfrm>
          <a:custGeom>
            <a:rect b="b" l="l" r="r" t="t"/>
            <a:pathLst>
              <a:path extrusionOk="0" h="14311" w="14148">
                <a:moveTo>
                  <a:pt x="8252" y="2516"/>
                </a:moveTo>
                <a:lnTo>
                  <a:pt x="8252" y="2939"/>
                </a:lnTo>
                <a:cubicBezTo>
                  <a:pt x="8252" y="3170"/>
                  <a:pt x="8063" y="3359"/>
                  <a:pt x="7828" y="3359"/>
                </a:cubicBezTo>
                <a:cubicBezTo>
                  <a:pt x="7271" y="3333"/>
                  <a:pt x="7271" y="2541"/>
                  <a:pt x="7828" y="2516"/>
                </a:cubicBezTo>
                <a:close/>
                <a:moveTo>
                  <a:pt x="12470" y="5481"/>
                </a:moveTo>
                <a:lnTo>
                  <a:pt x="12470" y="10302"/>
                </a:lnTo>
                <a:cubicBezTo>
                  <a:pt x="12447" y="10857"/>
                  <a:pt x="12040" y="11135"/>
                  <a:pt x="11632" y="11135"/>
                </a:cubicBezTo>
                <a:cubicBezTo>
                  <a:pt x="11224" y="11135"/>
                  <a:pt x="10816" y="10857"/>
                  <a:pt x="10794" y="10302"/>
                </a:cubicBezTo>
                <a:lnTo>
                  <a:pt x="10794" y="8835"/>
                </a:lnTo>
                <a:lnTo>
                  <a:pt x="11632" y="8835"/>
                </a:lnTo>
                <a:lnTo>
                  <a:pt x="11632" y="7996"/>
                </a:lnTo>
                <a:lnTo>
                  <a:pt x="10794" y="7996"/>
                </a:lnTo>
                <a:lnTo>
                  <a:pt x="10794" y="7158"/>
                </a:lnTo>
                <a:lnTo>
                  <a:pt x="11632" y="7158"/>
                </a:lnTo>
                <a:lnTo>
                  <a:pt x="11632" y="6320"/>
                </a:lnTo>
                <a:lnTo>
                  <a:pt x="10794" y="6320"/>
                </a:lnTo>
                <a:lnTo>
                  <a:pt x="10794" y="5481"/>
                </a:lnTo>
                <a:close/>
                <a:moveTo>
                  <a:pt x="4899" y="5900"/>
                </a:moveTo>
                <a:lnTo>
                  <a:pt x="4899" y="8529"/>
                </a:lnTo>
                <a:lnTo>
                  <a:pt x="7547" y="13473"/>
                </a:lnTo>
                <a:lnTo>
                  <a:pt x="1407" y="13473"/>
                </a:lnTo>
                <a:lnTo>
                  <a:pt x="4060" y="8529"/>
                </a:lnTo>
                <a:lnTo>
                  <a:pt x="4060" y="5900"/>
                </a:lnTo>
                <a:close/>
                <a:moveTo>
                  <a:pt x="5839" y="1"/>
                </a:moveTo>
                <a:cubicBezTo>
                  <a:pt x="4857" y="1"/>
                  <a:pt x="4060" y="798"/>
                  <a:pt x="4060" y="1785"/>
                </a:cubicBezTo>
                <a:lnTo>
                  <a:pt x="4060" y="5062"/>
                </a:lnTo>
                <a:lnTo>
                  <a:pt x="2383" y="5062"/>
                </a:lnTo>
                <a:lnTo>
                  <a:pt x="2383" y="5900"/>
                </a:lnTo>
                <a:lnTo>
                  <a:pt x="3221" y="5900"/>
                </a:lnTo>
                <a:lnTo>
                  <a:pt x="3221" y="8319"/>
                </a:lnTo>
                <a:lnTo>
                  <a:pt x="0" y="14311"/>
                </a:lnTo>
                <a:lnTo>
                  <a:pt x="8953" y="14311"/>
                </a:lnTo>
                <a:lnTo>
                  <a:pt x="5737" y="8319"/>
                </a:lnTo>
                <a:lnTo>
                  <a:pt x="5737" y="5900"/>
                </a:lnTo>
                <a:lnTo>
                  <a:pt x="6575" y="5900"/>
                </a:lnTo>
                <a:lnTo>
                  <a:pt x="6575" y="5062"/>
                </a:lnTo>
                <a:lnTo>
                  <a:pt x="4899" y="5062"/>
                </a:lnTo>
                <a:lnTo>
                  <a:pt x="4899" y="1780"/>
                </a:lnTo>
                <a:cubicBezTo>
                  <a:pt x="4899" y="1263"/>
                  <a:pt x="5317" y="839"/>
                  <a:pt x="5839" y="839"/>
                </a:cubicBezTo>
                <a:lnTo>
                  <a:pt x="7316" y="839"/>
                </a:lnTo>
                <a:cubicBezTo>
                  <a:pt x="7797" y="839"/>
                  <a:pt x="8196" y="1207"/>
                  <a:pt x="8248" y="1677"/>
                </a:cubicBezTo>
                <a:lnTo>
                  <a:pt x="7859" y="1677"/>
                </a:lnTo>
                <a:cubicBezTo>
                  <a:pt x="7169" y="1677"/>
                  <a:pt x="6601" y="2245"/>
                  <a:pt x="6601" y="2934"/>
                </a:cubicBezTo>
                <a:cubicBezTo>
                  <a:pt x="6636" y="3771"/>
                  <a:pt x="7249" y="4189"/>
                  <a:pt x="7860" y="4189"/>
                </a:cubicBezTo>
                <a:cubicBezTo>
                  <a:pt x="8472" y="4189"/>
                  <a:pt x="9083" y="3771"/>
                  <a:pt x="9116" y="2934"/>
                </a:cubicBezTo>
                <a:lnTo>
                  <a:pt x="9116" y="2516"/>
                </a:lnTo>
                <a:lnTo>
                  <a:pt x="10272" y="2516"/>
                </a:lnTo>
                <a:cubicBezTo>
                  <a:pt x="10794" y="2516"/>
                  <a:pt x="11212" y="2939"/>
                  <a:pt x="11212" y="3456"/>
                </a:cubicBezTo>
                <a:lnTo>
                  <a:pt x="11212" y="4643"/>
                </a:lnTo>
                <a:lnTo>
                  <a:pt x="9116" y="4643"/>
                </a:lnTo>
                <a:lnTo>
                  <a:pt x="9116" y="5481"/>
                </a:lnTo>
                <a:lnTo>
                  <a:pt x="9954" y="5481"/>
                </a:lnTo>
                <a:lnTo>
                  <a:pt x="9954" y="10318"/>
                </a:lnTo>
                <a:cubicBezTo>
                  <a:pt x="10000" y="11435"/>
                  <a:pt x="10816" y="11994"/>
                  <a:pt x="11632" y="11994"/>
                </a:cubicBezTo>
                <a:cubicBezTo>
                  <a:pt x="12448" y="11994"/>
                  <a:pt x="13263" y="11435"/>
                  <a:pt x="13309" y="10318"/>
                </a:cubicBezTo>
                <a:lnTo>
                  <a:pt x="13309" y="5481"/>
                </a:lnTo>
                <a:lnTo>
                  <a:pt x="14147" y="5481"/>
                </a:lnTo>
                <a:lnTo>
                  <a:pt x="14147" y="4643"/>
                </a:lnTo>
                <a:lnTo>
                  <a:pt x="12051" y="4643"/>
                </a:lnTo>
                <a:lnTo>
                  <a:pt x="12051" y="3461"/>
                </a:lnTo>
                <a:cubicBezTo>
                  <a:pt x="12051" y="2474"/>
                  <a:pt x="11254" y="1677"/>
                  <a:pt x="10272" y="1677"/>
                </a:cubicBezTo>
                <a:lnTo>
                  <a:pt x="9106" y="1677"/>
                </a:lnTo>
                <a:cubicBezTo>
                  <a:pt x="9055" y="747"/>
                  <a:pt x="8273" y="1"/>
                  <a:pt x="7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16"/>
          <p:cNvGrpSpPr/>
          <p:nvPr/>
        </p:nvGrpSpPr>
        <p:grpSpPr>
          <a:xfrm>
            <a:off x="2217363" y="2413814"/>
            <a:ext cx="379777" cy="474709"/>
            <a:chOff x="2217425" y="2471300"/>
            <a:chExt cx="328925" cy="357650"/>
          </a:xfrm>
        </p:grpSpPr>
        <p:sp>
          <p:nvSpPr>
            <p:cNvPr id="95" name="Google Shape;95;p16"/>
            <p:cNvSpPr/>
            <p:nvPr/>
          </p:nvSpPr>
          <p:spPr>
            <a:xfrm>
              <a:off x="2270100" y="2505275"/>
              <a:ext cx="63150" cy="92200"/>
            </a:xfrm>
            <a:custGeom>
              <a:rect b="b" l="l" r="r" t="t"/>
              <a:pathLst>
                <a:path extrusionOk="0" h="3688" w="2526">
                  <a:moveTo>
                    <a:pt x="1263" y="1525"/>
                  </a:moveTo>
                  <a:cubicBezTo>
                    <a:pt x="1504" y="1934"/>
                    <a:pt x="1683" y="2297"/>
                    <a:pt x="1683" y="2429"/>
                  </a:cubicBezTo>
                  <a:cubicBezTo>
                    <a:pt x="1672" y="2708"/>
                    <a:pt x="1468" y="2847"/>
                    <a:pt x="1263" y="2847"/>
                  </a:cubicBezTo>
                  <a:cubicBezTo>
                    <a:pt x="1058" y="2847"/>
                    <a:pt x="854" y="2708"/>
                    <a:pt x="843" y="2429"/>
                  </a:cubicBezTo>
                  <a:cubicBezTo>
                    <a:pt x="843" y="2297"/>
                    <a:pt x="1018" y="1934"/>
                    <a:pt x="1263" y="1525"/>
                  </a:cubicBezTo>
                  <a:close/>
                  <a:moveTo>
                    <a:pt x="1263" y="1"/>
                  </a:moveTo>
                  <a:cubicBezTo>
                    <a:pt x="916" y="506"/>
                    <a:pt x="0" y="1775"/>
                    <a:pt x="0" y="2424"/>
                  </a:cubicBezTo>
                  <a:cubicBezTo>
                    <a:pt x="0" y="3125"/>
                    <a:pt x="567" y="3687"/>
                    <a:pt x="1263" y="3687"/>
                  </a:cubicBezTo>
                  <a:cubicBezTo>
                    <a:pt x="1959" y="3687"/>
                    <a:pt x="2526" y="3125"/>
                    <a:pt x="2526" y="2424"/>
                  </a:cubicBezTo>
                  <a:cubicBezTo>
                    <a:pt x="2526" y="1714"/>
                    <a:pt x="1396" y="206"/>
                    <a:pt x="12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a:off x="2354450" y="2471300"/>
              <a:ext cx="191900" cy="126400"/>
            </a:xfrm>
            <a:custGeom>
              <a:rect b="b" l="l" r="r" t="t"/>
              <a:pathLst>
                <a:path extrusionOk="0" h="5056" w="7676">
                  <a:moveTo>
                    <a:pt x="2255" y="1676"/>
                  </a:moveTo>
                  <a:lnTo>
                    <a:pt x="1417" y="3354"/>
                  </a:lnTo>
                  <a:lnTo>
                    <a:pt x="839" y="3354"/>
                  </a:lnTo>
                  <a:lnTo>
                    <a:pt x="839" y="1676"/>
                  </a:lnTo>
                  <a:close/>
                  <a:moveTo>
                    <a:pt x="5461" y="1676"/>
                  </a:moveTo>
                  <a:cubicBezTo>
                    <a:pt x="6571" y="1723"/>
                    <a:pt x="6571" y="3307"/>
                    <a:pt x="5461" y="3354"/>
                  </a:cubicBezTo>
                  <a:lnTo>
                    <a:pt x="2368" y="3354"/>
                  </a:lnTo>
                  <a:lnTo>
                    <a:pt x="3206" y="1676"/>
                  </a:lnTo>
                  <a:close/>
                  <a:moveTo>
                    <a:pt x="1" y="0"/>
                  </a:moveTo>
                  <a:lnTo>
                    <a:pt x="1" y="5056"/>
                  </a:lnTo>
                  <a:lnTo>
                    <a:pt x="839" y="5056"/>
                  </a:lnTo>
                  <a:lnTo>
                    <a:pt x="839" y="4192"/>
                  </a:lnTo>
                  <a:lnTo>
                    <a:pt x="5452" y="4192"/>
                  </a:lnTo>
                  <a:cubicBezTo>
                    <a:pt x="7675" y="4100"/>
                    <a:pt x="7675" y="930"/>
                    <a:pt x="5452" y="838"/>
                  </a:cubicBez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2217425" y="2618675"/>
              <a:ext cx="231400" cy="210275"/>
            </a:xfrm>
            <a:custGeom>
              <a:rect b="b" l="l" r="r" t="t"/>
              <a:pathLst>
                <a:path extrusionOk="0" h="8411" w="9256">
                  <a:moveTo>
                    <a:pt x="7578" y="838"/>
                  </a:moveTo>
                  <a:lnTo>
                    <a:pt x="7578" y="1723"/>
                  </a:lnTo>
                  <a:cubicBezTo>
                    <a:pt x="6954" y="1867"/>
                    <a:pt x="6862" y="2240"/>
                    <a:pt x="6315" y="2240"/>
                  </a:cubicBezTo>
                  <a:cubicBezTo>
                    <a:pt x="5671" y="2240"/>
                    <a:pt x="5600" y="1682"/>
                    <a:pt x="4628" y="1682"/>
                  </a:cubicBezTo>
                  <a:cubicBezTo>
                    <a:pt x="3672" y="1682"/>
                    <a:pt x="3575" y="2240"/>
                    <a:pt x="2941" y="2240"/>
                  </a:cubicBezTo>
                  <a:cubicBezTo>
                    <a:pt x="2388" y="2240"/>
                    <a:pt x="2317" y="1871"/>
                    <a:pt x="1678" y="1723"/>
                  </a:cubicBezTo>
                  <a:lnTo>
                    <a:pt x="1678" y="838"/>
                  </a:lnTo>
                  <a:close/>
                  <a:moveTo>
                    <a:pt x="4628" y="2525"/>
                  </a:moveTo>
                  <a:cubicBezTo>
                    <a:pt x="5267" y="2525"/>
                    <a:pt x="5343" y="3083"/>
                    <a:pt x="6315" y="3083"/>
                  </a:cubicBezTo>
                  <a:cubicBezTo>
                    <a:pt x="7021" y="3083"/>
                    <a:pt x="7302" y="2761"/>
                    <a:pt x="7578" y="2617"/>
                  </a:cubicBezTo>
                  <a:lnTo>
                    <a:pt x="7578" y="6523"/>
                  </a:lnTo>
                  <a:cubicBezTo>
                    <a:pt x="7578" y="7101"/>
                    <a:pt x="7103" y="7572"/>
                    <a:pt x="6525" y="7572"/>
                  </a:cubicBezTo>
                  <a:lnTo>
                    <a:pt x="2731" y="7572"/>
                  </a:lnTo>
                  <a:cubicBezTo>
                    <a:pt x="2148" y="7572"/>
                    <a:pt x="1678" y="7101"/>
                    <a:pt x="1678" y="6523"/>
                  </a:cubicBezTo>
                  <a:lnTo>
                    <a:pt x="1678" y="2617"/>
                  </a:lnTo>
                  <a:cubicBezTo>
                    <a:pt x="1959" y="2761"/>
                    <a:pt x="2235" y="3083"/>
                    <a:pt x="2941" y="3083"/>
                  </a:cubicBezTo>
                  <a:cubicBezTo>
                    <a:pt x="3897" y="3083"/>
                    <a:pt x="4000" y="2525"/>
                    <a:pt x="4628" y="2525"/>
                  </a:cubicBezTo>
                  <a:close/>
                  <a:moveTo>
                    <a:pt x="1" y="0"/>
                  </a:moveTo>
                  <a:lnTo>
                    <a:pt x="1" y="838"/>
                  </a:lnTo>
                  <a:lnTo>
                    <a:pt x="840" y="838"/>
                  </a:lnTo>
                  <a:lnTo>
                    <a:pt x="840" y="6518"/>
                  </a:lnTo>
                  <a:cubicBezTo>
                    <a:pt x="840" y="7566"/>
                    <a:pt x="1688" y="8411"/>
                    <a:pt x="2736" y="8411"/>
                  </a:cubicBezTo>
                  <a:lnTo>
                    <a:pt x="6520" y="8411"/>
                  </a:lnTo>
                  <a:cubicBezTo>
                    <a:pt x="7568" y="8411"/>
                    <a:pt x="8417" y="7566"/>
                    <a:pt x="8417" y="6518"/>
                  </a:cubicBezTo>
                  <a:lnTo>
                    <a:pt x="8417" y="838"/>
                  </a:lnTo>
                  <a:lnTo>
                    <a:pt x="9255" y="838"/>
                  </a:lnTo>
                  <a:lnTo>
                    <a:pt x="92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2280600" y="2723725"/>
              <a:ext cx="63150" cy="63050"/>
            </a:xfrm>
            <a:custGeom>
              <a:rect b="b" l="l" r="r" t="t"/>
              <a:pathLst>
                <a:path extrusionOk="0" h="2522" w="2526">
                  <a:moveTo>
                    <a:pt x="1263" y="846"/>
                  </a:moveTo>
                  <a:cubicBezTo>
                    <a:pt x="1469" y="846"/>
                    <a:pt x="1674" y="985"/>
                    <a:pt x="1687" y="1264"/>
                  </a:cubicBezTo>
                  <a:cubicBezTo>
                    <a:pt x="1687" y="1499"/>
                    <a:pt x="1497" y="1688"/>
                    <a:pt x="1263" y="1688"/>
                  </a:cubicBezTo>
                  <a:cubicBezTo>
                    <a:pt x="1032" y="1688"/>
                    <a:pt x="843" y="1499"/>
                    <a:pt x="843" y="1264"/>
                  </a:cubicBezTo>
                  <a:cubicBezTo>
                    <a:pt x="854" y="985"/>
                    <a:pt x="1058" y="846"/>
                    <a:pt x="1263" y="846"/>
                  </a:cubicBezTo>
                  <a:close/>
                  <a:moveTo>
                    <a:pt x="1263" y="1"/>
                  </a:moveTo>
                  <a:cubicBezTo>
                    <a:pt x="567" y="1"/>
                    <a:pt x="0" y="568"/>
                    <a:pt x="0" y="1264"/>
                  </a:cubicBezTo>
                  <a:cubicBezTo>
                    <a:pt x="36" y="2102"/>
                    <a:pt x="650" y="2522"/>
                    <a:pt x="1265" y="2522"/>
                  </a:cubicBezTo>
                  <a:cubicBezTo>
                    <a:pt x="1879" y="2522"/>
                    <a:pt x="2492" y="2102"/>
                    <a:pt x="2525" y="1264"/>
                  </a:cubicBezTo>
                  <a:cubicBezTo>
                    <a:pt x="2525" y="568"/>
                    <a:pt x="1957" y="1"/>
                    <a:pt x="12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2364950" y="2713000"/>
              <a:ext cx="20975" cy="20975"/>
            </a:xfrm>
            <a:custGeom>
              <a:rect b="b" l="l" r="r" t="t"/>
              <a:pathLst>
                <a:path extrusionOk="0" h="839" w="839">
                  <a:moveTo>
                    <a:pt x="1" y="0"/>
                  </a:moveTo>
                  <a:lnTo>
                    <a:pt x="1" y="838"/>
                  </a:ln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2364950" y="2755550"/>
              <a:ext cx="20975" cy="21000"/>
            </a:xfrm>
            <a:custGeom>
              <a:rect b="b" l="l" r="r" t="t"/>
              <a:pathLst>
                <a:path extrusionOk="0" h="840" w="839">
                  <a:moveTo>
                    <a:pt x="1" y="0"/>
                  </a:moveTo>
                  <a:lnTo>
                    <a:pt x="1" y="840"/>
                  </a:lnTo>
                  <a:lnTo>
                    <a:pt x="839" y="840"/>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1" name="Google Shape;101;p16"/>
          <p:cNvPicPr preferRelativeResize="0"/>
          <p:nvPr/>
        </p:nvPicPr>
        <p:blipFill rotWithShape="1">
          <a:blip r:embed="rId4">
            <a:alphaModFix/>
          </a:blip>
          <a:srcRect b="14405" l="0" r="0" t="0"/>
          <a:stretch/>
        </p:blipFill>
        <p:spPr>
          <a:xfrm>
            <a:off x="4956425" y="3668500"/>
            <a:ext cx="379775" cy="325075"/>
          </a:xfrm>
          <a:prstGeom prst="rect">
            <a:avLst/>
          </a:prstGeom>
          <a:noFill/>
          <a:ln>
            <a:noFill/>
          </a:ln>
        </p:spPr>
      </p:pic>
      <p:pic>
        <p:nvPicPr>
          <p:cNvPr id="102" name="Google Shape;102;p16"/>
          <p:cNvPicPr preferRelativeResize="0"/>
          <p:nvPr/>
        </p:nvPicPr>
        <p:blipFill>
          <a:blip r:embed="rId5">
            <a:alphaModFix/>
          </a:blip>
          <a:stretch>
            <a:fillRect/>
          </a:stretch>
        </p:blipFill>
        <p:spPr>
          <a:xfrm>
            <a:off x="2217422" y="3741452"/>
            <a:ext cx="328925" cy="263158"/>
          </a:xfrm>
          <a:prstGeom prst="rect">
            <a:avLst/>
          </a:prstGeom>
          <a:noFill/>
          <a:ln>
            <a:noFill/>
          </a:ln>
        </p:spPr>
      </p:pic>
      <p:sp>
        <p:nvSpPr>
          <p:cNvPr id="103" name="Google Shape;103;p16"/>
          <p:cNvSpPr txBox="1"/>
          <p:nvPr/>
        </p:nvSpPr>
        <p:spPr>
          <a:xfrm>
            <a:off x="598050" y="3722145"/>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7</a:t>
            </a:r>
            <a:endParaRPr sz="2500">
              <a:latin typeface="Playfair Display"/>
              <a:ea typeface="Playfair Display"/>
              <a:cs typeface="Playfair Display"/>
              <a:sym typeface="Playfair Display"/>
            </a:endParaRPr>
          </a:p>
        </p:txBody>
      </p:sp>
      <p:pic>
        <p:nvPicPr>
          <p:cNvPr id="104" name="Google Shape;104;p16"/>
          <p:cNvPicPr preferRelativeResize="0"/>
          <p:nvPr/>
        </p:nvPicPr>
        <p:blipFill rotWithShape="1">
          <a:blip r:embed="rId6">
            <a:alphaModFix/>
          </a:blip>
          <a:srcRect b="21084" l="14074" r="13487" t="4014"/>
          <a:stretch/>
        </p:blipFill>
        <p:spPr>
          <a:xfrm>
            <a:off x="7549250" y="2454387"/>
            <a:ext cx="459149" cy="474712"/>
          </a:xfrm>
          <a:prstGeom prst="rect">
            <a:avLst/>
          </a:prstGeom>
          <a:noFill/>
          <a:ln>
            <a:noFill/>
          </a:ln>
        </p:spPr>
      </p:pic>
      <p:pic>
        <p:nvPicPr>
          <p:cNvPr id="105" name="Google Shape;105;p16"/>
          <p:cNvPicPr preferRelativeResize="0"/>
          <p:nvPr/>
        </p:nvPicPr>
        <p:blipFill rotWithShape="1">
          <a:blip r:embed="rId7">
            <a:alphaModFix/>
          </a:blip>
          <a:srcRect b="15926" l="10621" r="11447" t="1850"/>
          <a:stretch/>
        </p:blipFill>
        <p:spPr>
          <a:xfrm>
            <a:off x="4956672" y="2582950"/>
            <a:ext cx="328925" cy="34704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2">
    <p:spTree>
      <p:nvGrpSpPr>
        <p:cNvPr id="106" name="Shape 106"/>
        <p:cNvGrpSpPr/>
        <p:nvPr/>
      </p:nvGrpSpPr>
      <p:grpSpPr>
        <a:xfrm>
          <a:off x="0" y="0"/>
          <a:ext cx="0" cy="0"/>
          <a:chOff x="0" y="0"/>
          <a:chExt cx="0" cy="0"/>
        </a:xfrm>
      </p:grpSpPr>
      <p:sp>
        <p:nvSpPr>
          <p:cNvPr id="107" name="Google Shape;107;p17"/>
          <p:cNvSpPr txBox="1"/>
          <p:nvPr>
            <p:ph type="title"/>
          </p:nvPr>
        </p:nvSpPr>
        <p:spPr>
          <a:xfrm>
            <a:off x="1080125" y="292625"/>
            <a:ext cx="5777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108" name="Google Shape;108;p17"/>
          <p:cNvCxnSpPr/>
          <p:nvPr/>
        </p:nvCxnSpPr>
        <p:spPr>
          <a:xfrm>
            <a:off x="719950" y="352225"/>
            <a:ext cx="7704000" cy="0"/>
          </a:xfrm>
          <a:prstGeom prst="straightConnector1">
            <a:avLst/>
          </a:prstGeom>
          <a:noFill/>
          <a:ln cap="flat" cmpd="sng" w="19050">
            <a:solidFill>
              <a:schemeClr val="dk1"/>
            </a:solidFill>
            <a:prstDash val="solid"/>
            <a:round/>
            <a:headEnd len="med" w="med" type="none"/>
            <a:tailEnd len="med" w="med" type="none"/>
          </a:ln>
        </p:spPr>
      </p:cxnSp>
      <p:cxnSp>
        <p:nvCxnSpPr>
          <p:cNvPr id="109" name="Google Shape;109;p17"/>
          <p:cNvCxnSpPr/>
          <p:nvPr/>
        </p:nvCxnSpPr>
        <p:spPr>
          <a:xfrm>
            <a:off x="719950" y="902075"/>
            <a:ext cx="7704000" cy="0"/>
          </a:xfrm>
          <a:prstGeom prst="straightConnector1">
            <a:avLst/>
          </a:prstGeom>
          <a:noFill/>
          <a:ln cap="flat" cmpd="sng" w="19050">
            <a:solidFill>
              <a:schemeClr val="dk1"/>
            </a:solidFill>
            <a:prstDash val="solid"/>
            <a:round/>
            <a:headEnd len="med" w="med" type="none"/>
            <a:tailEnd len="med" w="med" type="none"/>
          </a:ln>
        </p:spPr>
      </p:cxnSp>
      <p:sp>
        <p:nvSpPr>
          <p:cNvPr id="110" name="Google Shape;110;p17"/>
          <p:cNvSpPr txBox="1"/>
          <p:nvPr/>
        </p:nvSpPr>
        <p:spPr>
          <a:xfrm>
            <a:off x="6857175" y="334323"/>
            <a:ext cx="1594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t>Create from Template</a:t>
            </a:r>
            <a:endParaRPr sz="1700"/>
          </a:p>
        </p:txBody>
      </p:sp>
      <p:pic>
        <p:nvPicPr>
          <p:cNvPr id="111" name="Google Shape;111;p17">
            <a:hlinkClick action="ppaction://hlinksldjump" r:id="rId2"/>
          </p:cNvPr>
          <p:cNvPicPr preferRelativeResize="0"/>
          <p:nvPr/>
        </p:nvPicPr>
        <p:blipFill rotWithShape="1">
          <a:blip r:embed="rId3">
            <a:alphaModFix/>
          </a:blip>
          <a:srcRect b="20748" l="0" r="0" t="0"/>
          <a:stretch/>
        </p:blipFill>
        <p:spPr>
          <a:xfrm>
            <a:off x="8528175" y="4650900"/>
            <a:ext cx="621549" cy="4926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
    <p:spTree>
      <p:nvGrpSpPr>
        <p:cNvPr id="112" name="Shape 112"/>
        <p:cNvGrpSpPr/>
        <p:nvPr/>
      </p:nvGrpSpPr>
      <p:grpSpPr>
        <a:xfrm>
          <a:off x="0" y="0"/>
          <a:ext cx="0" cy="0"/>
          <a:chOff x="0" y="0"/>
          <a:chExt cx="0" cy="0"/>
        </a:xfrm>
      </p:grpSpPr>
      <p:sp>
        <p:nvSpPr>
          <p:cNvPr id="113" name="Google Shape;113;p18"/>
          <p:cNvSpPr txBox="1"/>
          <p:nvPr>
            <p:ph type="title"/>
          </p:nvPr>
        </p:nvSpPr>
        <p:spPr>
          <a:xfrm>
            <a:off x="1080125" y="292625"/>
            <a:ext cx="5777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114" name="Google Shape;114;p18"/>
          <p:cNvCxnSpPr/>
          <p:nvPr/>
        </p:nvCxnSpPr>
        <p:spPr>
          <a:xfrm>
            <a:off x="719950" y="352225"/>
            <a:ext cx="7704000" cy="0"/>
          </a:xfrm>
          <a:prstGeom prst="straightConnector1">
            <a:avLst/>
          </a:prstGeom>
          <a:noFill/>
          <a:ln cap="flat" cmpd="sng" w="19050">
            <a:solidFill>
              <a:schemeClr val="dk1"/>
            </a:solidFill>
            <a:prstDash val="solid"/>
            <a:round/>
            <a:headEnd len="med" w="med" type="none"/>
            <a:tailEnd len="med" w="med" type="none"/>
          </a:ln>
        </p:spPr>
      </p:cxnSp>
      <p:cxnSp>
        <p:nvCxnSpPr>
          <p:cNvPr id="115" name="Google Shape;115;p18"/>
          <p:cNvCxnSpPr/>
          <p:nvPr/>
        </p:nvCxnSpPr>
        <p:spPr>
          <a:xfrm>
            <a:off x="719950" y="902075"/>
            <a:ext cx="7704000" cy="0"/>
          </a:xfrm>
          <a:prstGeom prst="straightConnector1">
            <a:avLst/>
          </a:prstGeom>
          <a:noFill/>
          <a:ln cap="flat" cmpd="sng" w="19050">
            <a:solidFill>
              <a:schemeClr val="dk1"/>
            </a:solidFill>
            <a:prstDash val="solid"/>
            <a:round/>
            <a:headEnd len="med" w="med" type="none"/>
            <a:tailEnd len="med" w="med" type="none"/>
          </a:ln>
        </p:spPr>
      </p:cxnSp>
      <p:sp>
        <p:nvSpPr>
          <p:cNvPr id="116" name="Google Shape;116;p18"/>
          <p:cNvSpPr txBox="1"/>
          <p:nvPr/>
        </p:nvSpPr>
        <p:spPr>
          <a:xfrm>
            <a:off x="6857175" y="334323"/>
            <a:ext cx="15948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t>Create from Template</a:t>
            </a:r>
            <a:endParaRPr sz="1700"/>
          </a:p>
        </p:txBody>
      </p:sp>
      <p:pic>
        <p:nvPicPr>
          <p:cNvPr id="117" name="Google Shape;117;p18">
            <a:hlinkClick action="ppaction://hlinksldjump" r:id="rId2"/>
          </p:cNvPr>
          <p:cNvPicPr preferRelativeResize="0"/>
          <p:nvPr/>
        </p:nvPicPr>
        <p:blipFill rotWithShape="1">
          <a:blip r:embed="rId3">
            <a:alphaModFix/>
          </a:blip>
          <a:srcRect b="20748" l="0" r="0" t="0"/>
          <a:stretch/>
        </p:blipFill>
        <p:spPr>
          <a:xfrm>
            <a:off x="8528175" y="4650900"/>
            <a:ext cx="621549" cy="492600"/>
          </a:xfrm>
          <a:prstGeom prst="rect">
            <a:avLst/>
          </a:prstGeom>
          <a:noFill/>
          <a:ln>
            <a:noFill/>
          </a:ln>
        </p:spPr>
      </p:pic>
      <p:sp>
        <p:nvSpPr>
          <p:cNvPr id="118" name="Google Shape;118;p18"/>
          <p:cNvSpPr txBox="1"/>
          <p:nvPr/>
        </p:nvSpPr>
        <p:spPr>
          <a:xfrm>
            <a:off x="622925" y="1237183"/>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1</a:t>
            </a:r>
            <a:endParaRPr sz="2500">
              <a:latin typeface="Playfair Display"/>
              <a:ea typeface="Playfair Display"/>
              <a:cs typeface="Playfair Display"/>
              <a:sym typeface="Playfair Display"/>
            </a:endParaRPr>
          </a:p>
        </p:txBody>
      </p:sp>
      <p:sp>
        <p:nvSpPr>
          <p:cNvPr id="119" name="Google Shape;119;p18"/>
          <p:cNvSpPr txBox="1"/>
          <p:nvPr/>
        </p:nvSpPr>
        <p:spPr>
          <a:xfrm>
            <a:off x="661475" y="1431175"/>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Atomic Structure</a:t>
            </a:r>
            <a:endParaRPr sz="1600">
              <a:latin typeface="Space Mono"/>
              <a:ea typeface="Space Mono"/>
              <a:cs typeface="Space Mono"/>
              <a:sym typeface="Space Mono"/>
            </a:endParaRPr>
          </a:p>
        </p:txBody>
      </p:sp>
      <p:sp>
        <p:nvSpPr>
          <p:cNvPr id="120" name="Google Shape;120;p18"/>
          <p:cNvSpPr txBox="1"/>
          <p:nvPr/>
        </p:nvSpPr>
        <p:spPr>
          <a:xfrm>
            <a:off x="3322200" y="1237183"/>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2</a:t>
            </a:r>
            <a:endParaRPr sz="2500">
              <a:latin typeface="Playfair Display"/>
              <a:ea typeface="Playfair Display"/>
              <a:cs typeface="Playfair Display"/>
              <a:sym typeface="Playfair Display"/>
            </a:endParaRPr>
          </a:p>
        </p:txBody>
      </p:sp>
      <p:sp>
        <p:nvSpPr>
          <p:cNvPr id="121" name="Google Shape;121;p18"/>
          <p:cNvSpPr txBox="1"/>
          <p:nvPr/>
        </p:nvSpPr>
        <p:spPr>
          <a:xfrm>
            <a:off x="3360750" y="1431175"/>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Molecular and Ionic Structure</a:t>
            </a:r>
            <a:endParaRPr sz="1600">
              <a:latin typeface="Space Mono"/>
              <a:ea typeface="Space Mono"/>
              <a:cs typeface="Space Mono"/>
              <a:sym typeface="Space Mono"/>
            </a:endParaRPr>
          </a:p>
        </p:txBody>
      </p:sp>
      <p:sp>
        <p:nvSpPr>
          <p:cNvPr id="122" name="Google Shape;122;p18"/>
          <p:cNvSpPr txBox="1"/>
          <p:nvPr/>
        </p:nvSpPr>
        <p:spPr>
          <a:xfrm>
            <a:off x="622925" y="2441983"/>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4</a:t>
            </a:r>
            <a:endParaRPr sz="2500">
              <a:latin typeface="Playfair Display"/>
              <a:ea typeface="Playfair Display"/>
              <a:cs typeface="Playfair Display"/>
              <a:sym typeface="Playfair Display"/>
            </a:endParaRPr>
          </a:p>
        </p:txBody>
      </p:sp>
      <p:sp>
        <p:nvSpPr>
          <p:cNvPr id="123" name="Google Shape;123;p18"/>
          <p:cNvSpPr txBox="1"/>
          <p:nvPr/>
        </p:nvSpPr>
        <p:spPr>
          <a:xfrm>
            <a:off x="661475" y="2635975"/>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Chemical Reactions</a:t>
            </a:r>
            <a:endParaRPr sz="1600">
              <a:latin typeface="Space Mono"/>
              <a:ea typeface="Space Mono"/>
              <a:cs typeface="Space Mono"/>
              <a:sym typeface="Space Mono"/>
            </a:endParaRPr>
          </a:p>
        </p:txBody>
      </p:sp>
      <p:sp>
        <p:nvSpPr>
          <p:cNvPr id="124" name="Google Shape;124;p18"/>
          <p:cNvSpPr txBox="1"/>
          <p:nvPr/>
        </p:nvSpPr>
        <p:spPr>
          <a:xfrm>
            <a:off x="3341250" y="2458383"/>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5</a:t>
            </a:r>
            <a:endParaRPr sz="2500">
              <a:latin typeface="Playfair Display"/>
              <a:ea typeface="Playfair Display"/>
              <a:cs typeface="Playfair Display"/>
              <a:sym typeface="Playfair Display"/>
            </a:endParaRPr>
          </a:p>
        </p:txBody>
      </p:sp>
      <p:sp>
        <p:nvSpPr>
          <p:cNvPr id="125" name="Google Shape;125;p18"/>
          <p:cNvSpPr txBox="1"/>
          <p:nvPr/>
        </p:nvSpPr>
        <p:spPr>
          <a:xfrm>
            <a:off x="3360750" y="2559775"/>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Kinetics</a:t>
            </a:r>
            <a:endParaRPr sz="1600">
              <a:latin typeface="Space Mono"/>
              <a:ea typeface="Space Mono"/>
              <a:cs typeface="Space Mono"/>
              <a:sym typeface="Space Mono"/>
            </a:endParaRPr>
          </a:p>
        </p:txBody>
      </p:sp>
      <p:sp>
        <p:nvSpPr>
          <p:cNvPr id="126" name="Google Shape;126;p18"/>
          <p:cNvSpPr txBox="1"/>
          <p:nvPr/>
        </p:nvSpPr>
        <p:spPr>
          <a:xfrm>
            <a:off x="6021475" y="1237183"/>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3</a:t>
            </a:r>
            <a:endParaRPr sz="2500">
              <a:latin typeface="Playfair Display"/>
              <a:ea typeface="Playfair Display"/>
              <a:cs typeface="Playfair Display"/>
              <a:sym typeface="Playfair Display"/>
            </a:endParaRPr>
          </a:p>
        </p:txBody>
      </p:sp>
      <p:sp>
        <p:nvSpPr>
          <p:cNvPr id="127" name="Google Shape;127;p18"/>
          <p:cNvSpPr txBox="1"/>
          <p:nvPr/>
        </p:nvSpPr>
        <p:spPr>
          <a:xfrm>
            <a:off x="6060025" y="1431175"/>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Intermolecular Forces</a:t>
            </a:r>
            <a:endParaRPr sz="1600">
              <a:latin typeface="Space Mono"/>
              <a:ea typeface="Space Mono"/>
              <a:cs typeface="Space Mono"/>
              <a:sym typeface="Space Mono"/>
            </a:endParaRPr>
          </a:p>
        </p:txBody>
      </p:sp>
      <p:sp>
        <p:nvSpPr>
          <p:cNvPr id="128" name="Google Shape;128;p18"/>
          <p:cNvSpPr txBox="1"/>
          <p:nvPr/>
        </p:nvSpPr>
        <p:spPr>
          <a:xfrm>
            <a:off x="6021475" y="2441983"/>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6</a:t>
            </a:r>
            <a:endParaRPr sz="2500">
              <a:latin typeface="Playfair Display"/>
              <a:ea typeface="Playfair Display"/>
              <a:cs typeface="Playfair Display"/>
              <a:sym typeface="Playfair Display"/>
            </a:endParaRPr>
          </a:p>
        </p:txBody>
      </p:sp>
      <p:sp>
        <p:nvSpPr>
          <p:cNvPr id="129" name="Google Shape;129;p18"/>
          <p:cNvSpPr txBox="1"/>
          <p:nvPr/>
        </p:nvSpPr>
        <p:spPr>
          <a:xfrm>
            <a:off x="6060025" y="2559775"/>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Thermodynamics</a:t>
            </a:r>
            <a:endParaRPr sz="1600">
              <a:latin typeface="Space Mono"/>
              <a:ea typeface="Space Mono"/>
              <a:cs typeface="Space Mono"/>
              <a:sym typeface="Space Mono"/>
            </a:endParaRPr>
          </a:p>
        </p:txBody>
      </p:sp>
      <p:sp>
        <p:nvSpPr>
          <p:cNvPr id="130" name="Google Shape;130;p18"/>
          <p:cNvSpPr txBox="1"/>
          <p:nvPr/>
        </p:nvSpPr>
        <p:spPr>
          <a:xfrm>
            <a:off x="661475" y="3672950"/>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Equilibrium</a:t>
            </a:r>
            <a:endParaRPr sz="1600">
              <a:latin typeface="Space Mono"/>
              <a:ea typeface="Space Mono"/>
              <a:cs typeface="Space Mono"/>
              <a:sym typeface="Space Mono"/>
            </a:endParaRPr>
          </a:p>
        </p:txBody>
      </p:sp>
      <p:sp>
        <p:nvSpPr>
          <p:cNvPr id="131" name="Google Shape;131;p18"/>
          <p:cNvSpPr txBox="1"/>
          <p:nvPr/>
        </p:nvSpPr>
        <p:spPr>
          <a:xfrm>
            <a:off x="3379350" y="3574208"/>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8</a:t>
            </a:r>
            <a:endParaRPr sz="2500">
              <a:latin typeface="Playfair Display"/>
              <a:ea typeface="Playfair Display"/>
              <a:cs typeface="Playfair Display"/>
              <a:sym typeface="Playfair Display"/>
            </a:endParaRPr>
          </a:p>
        </p:txBody>
      </p:sp>
      <p:sp>
        <p:nvSpPr>
          <p:cNvPr id="132" name="Google Shape;132;p18"/>
          <p:cNvSpPr txBox="1"/>
          <p:nvPr/>
        </p:nvSpPr>
        <p:spPr>
          <a:xfrm>
            <a:off x="3360750" y="3672950"/>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Acids and Bases</a:t>
            </a:r>
            <a:endParaRPr sz="1600">
              <a:latin typeface="Space Mono"/>
              <a:ea typeface="Space Mono"/>
              <a:cs typeface="Space Mono"/>
              <a:sym typeface="Space Mono"/>
            </a:endParaRPr>
          </a:p>
        </p:txBody>
      </p:sp>
      <p:sp>
        <p:nvSpPr>
          <p:cNvPr id="133" name="Google Shape;133;p18"/>
          <p:cNvSpPr txBox="1"/>
          <p:nvPr/>
        </p:nvSpPr>
        <p:spPr>
          <a:xfrm>
            <a:off x="6021475" y="3574208"/>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9</a:t>
            </a:r>
            <a:endParaRPr sz="2500">
              <a:latin typeface="Playfair Display"/>
              <a:ea typeface="Playfair Display"/>
              <a:cs typeface="Playfair Display"/>
              <a:sym typeface="Playfair Display"/>
            </a:endParaRPr>
          </a:p>
        </p:txBody>
      </p:sp>
      <p:sp>
        <p:nvSpPr>
          <p:cNvPr id="134" name="Google Shape;134;p18"/>
          <p:cNvSpPr txBox="1"/>
          <p:nvPr/>
        </p:nvSpPr>
        <p:spPr>
          <a:xfrm>
            <a:off x="6060025" y="3768200"/>
            <a:ext cx="2117700" cy="762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latin typeface="Space Mono"/>
                <a:ea typeface="Space Mono"/>
                <a:cs typeface="Space Mono"/>
                <a:sym typeface="Space Mono"/>
              </a:rPr>
              <a:t>Applications of Thermodynamics</a:t>
            </a:r>
            <a:endParaRPr sz="1600">
              <a:latin typeface="Space Mono"/>
              <a:ea typeface="Space Mono"/>
              <a:cs typeface="Space Mono"/>
              <a:sym typeface="Space Mono"/>
            </a:endParaRPr>
          </a:p>
        </p:txBody>
      </p:sp>
      <p:sp>
        <p:nvSpPr>
          <p:cNvPr id="135" name="Google Shape;135;p18"/>
          <p:cNvSpPr/>
          <p:nvPr/>
        </p:nvSpPr>
        <p:spPr>
          <a:xfrm>
            <a:off x="2338175" y="1448988"/>
            <a:ext cx="84125" cy="83825"/>
          </a:xfrm>
          <a:custGeom>
            <a:rect b="b" l="l" r="r" t="t"/>
            <a:pathLst>
              <a:path extrusionOk="0" h="3353" w="3365">
                <a:moveTo>
                  <a:pt x="1683" y="847"/>
                </a:moveTo>
                <a:cubicBezTo>
                  <a:pt x="2091" y="847"/>
                  <a:pt x="2499" y="1126"/>
                  <a:pt x="2522" y="1683"/>
                </a:cubicBezTo>
                <a:cubicBezTo>
                  <a:pt x="2522" y="2143"/>
                  <a:pt x="2148" y="2521"/>
                  <a:pt x="1683" y="2521"/>
                </a:cubicBezTo>
                <a:cubicBezTo>
                  <a:pt x="1218" y="2521"/>
                  <a:pt x="845" y="2143"/>
                  <a:pt x="845" y="1683"/>
                </a:cubicBezTo>
                <a:cubicBezTo>
                  <a:pt x="867" y="1126"/>
                  <a:pt x="1275" y="847"/>
                  <a:pt x="1683" y="847"/>
                </a:cubicBezTo>
                <a:close/>
                <a:moveTo>
                  <a:pt x="1683" y="0"/>
                </a:moveTo>
                <a:cubicBezTo>
                  <a:pt x="757" y="0"/>
                  <a:pt x="0" y="753"/>
                  <a:pt x="0" y="1683"/>
                </a:cubicBezTo>
                <a:cubicBezTo>
                  <a:pt x="46" y="2797"/>
                  <a:pt x="863" y="3353"/>
                  <a:pt x="1681" y="3353"/>
                </a:cubicBezTo>
                <a:cubicBezTo>
                  <a:pt x="2500" y="3353"/>
                  <a:pt x="3319" y="2795"/>
                  <a:pt x="3365" y="1683"/>
                </a:cubicBezTo>
                <a:cubicBezTo>
                  <a:pt x="3365" y="753"/>
                  <a:pt x="2608" y="0"/>
                  <a:pt x="16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 name="Google Shape;136;p18"/>
          <p:cNvGrpSpPr/>
          <p:nvPr/>
        </p:nvGrpSpPr>
        <p:grpSpPr>
          <a:xfrm>
            <a:off x="2152325" y="1163113"/>
            <a:ext cx="459150" cy="357575"/>
            <a:chOff x="2152325" y="1163113"/>
            <a:chExt cx="459150" cy="357575"/>
          </a:xfrm>
        </p:grpSpPr>
        <p:sp>
          <p:nvSpPr>
            <p:cNvPr id="137" name="Google Shape;137;p18"/>
            <p:cNvSpPr/>
            <p:nvPr/>
          </p:nvSpPr>
          <p:spPr>
            <a:xfrm>
              <a:off x="2152325" y="1163113"/>
              <a:ext cx="459150" cy="357575"/>
            </a:xfrm>
            <a:custGeom>
              <a:rect b="b" l="l" r="r" t="t"/>
              <a:pathLst>
                <a:path extrusionOk="0" h="14303" w="18366">
                  <a:moveTo>
                    <a:pt x="14067" y="2180"/>
                  </a:moveTo>
                  <a:cubicBezTo>
                    <a:pt x="14296" y="2180"/>
                    <a:pt x="14485" y="2369"/>
                    <a:pt x="14485" y="2604"/>
                  </a:cubicBezTo>
                  <a:cubicBezTo>
                    <a:pt x="14475" y="2883"/>
                    <a:pt x="14271" y="3022"/>
                    <a:pt x="14066" y="3022"/>
                  </a:cubicBezTo>
                  <a:cubicBezTo>
                    <a:pt x="13862" y="3022"/>
                    <a:pt x="13657" y="2883"/>
                    <a:pt x="13647" y="2604"/>
                  </a:cubicBezTo>
                  <a:cubicBezTo>
                    <a:pt x="13647" y="2369"/>
                    <a:pt x="13836" y="2180"/>
                    <a:pt x="14067" y="2180"/>
                  </a:cubicBezTo>
                  <a:close/>
                  <a:moveTo>
                    <a:pt x="4365" y="11475"/>
                  </a:moveTo>
                  <a:cubicBezTo>
                    <a:pt x="4473" y="11475"/>
                    <a:pt x="4582" y="11516"/>
                    <a:pt x="4664" y="11597"/>
                  </a:cubicBezTo>
                  <a:cubicBezTo>
                    <a:pt x="4827" y="11761"/>
                    <a:pt x="4827" y="12027"/>
                    <a:pt x="4664" y="12190"/>
                  </a:cubicBezTo>
                  <a:cubicBezTo>
                    <a:pt x="4582" y="12272"/>
                    <a:pt x="4473" y="12313"/>
                    <a:pt x="4365" y="12313"/>
                  </a:cubicBezTo>
                  <a:cubicBezTo>
                    <a:pt x="4256" y="12313"/>
                    <a:pt x="4148" y="12272"/>
                    <a:pt x="4066" y="12190"/>
                  </a:cubicBezTo>
                  <a:cubicBezTo>
                    <a:pt x="3902" y="12027"/>
                    <a:pt x="3902" y="11761"/>
                    <a:pt x="4066" y="11597"/>
                  </a:cubicBezTo>
                  <a:cubicBezTo>
                    <a:pt x="4148" y="11516"/>
                    <a:pt x="4256" y="11475"/>
                    <a:pt x="4365" y="11475"/>
                  </a:cubicBezTo>
                  <a:close/>
                  <a:moveTo>
                    <a:pt x="9124" y="852"/>
                  </a:moveTo>
                  <a:cubicBezTo>
                    <a:pt x="10456" y="852"/>
                    <a:pt x="11791" y="1267"/>
                    <a:pt x="12906" y="2108"/>
                  </a:cubicBezTo>
                  <a:cubicBezTo>
                    <a:pt x="12537" y="2966"/>
                    <a:pt x="13210" y="3865"/>
                    <a:pt x="14063" y="3865"/>
                  </a:cubicBezTo>
                  <a:cubicBezTo>
                    <a:pt x="14192" y="3865"/>
                    <a:pt x="14325" y="3845"/>
                    <a:pt x="14459" y="3801"/>
                  </a:cubicBezTo>
                  <a:lnTo>
                    <a:pt x="14459" y="3801"/>
                  </a:lnTo>
                  <a:cubicBezTo>
                    <a:pt x="16019" y="6276"/>
                    <a:pt x="15672" y="9502"/>
                    <a:pt x="13570" y="11597"/>
                  </a:cubicBezTo>
                  <a:cubicBezTo>
                    <a:pt x="12348" y="12819"/>
                    <a:pt x="10732" y="13442"/>
                    <a:pt x="9109" y="13442"/>
                  </a:cubicBezTo>
                  <a:cubicBezTo>
                    <a:pt x="7866" y="13442"/>
                    <a:pt x="6619" y="13077"/>
                    <a:pt x="5543" y="12334"/>
                  </a:cubicBezTo>
                  <a:cubicBezTo>
                    <a:pt x="5865" y="11475"/>
                    <a:pt x="5193" y="10632"/>
                    <a:pt x="4367" y="10632"/>
                  </a:cubicBezTo>
                  <a:cubicBezTo>
                    <a:pt x="4224" y="10632"/>
                    <a:pt x="4076" y="10658"/>
                    <a:pt x="3927" y="10713"/>
                  </a:cubicBezTo>
                  <a:cubicBezTo>
                    <a:pt x="2214" y="8233"/>
                    <a:pt x="2506" y="4844"/>
                    <a:pt x="4664" y="2686"/>
                  </a:cubicBezTo>
                  <a:cubicBezTo>
                    <a:pt x="5880" y="1470"/>
                    <a:pt x="7500" y="852"/>
                    <a:pt x="9124" y="852"/>
                  </a:cubicBezTo>
                  <a:close/>
                  <a:moveTo>
                    <a:pt x="9124" y="1"/>
                  </a:moveTo>
                  <a:cubicBezTo>
                    <a:pt x="9030" y="1"/>
                    <a:pt x="8935" y="3"/>
                    <a:pt x="8841" y="7"/>
                  </a:cubicBezTo>
                  <a:cubicBezTo>
                    <a:pt x="3232" y="221"/>
                    <a:pt x="1" y="6618"/>
                    <a:pt x="3278" y="11255"/>
                  </a:cubicBezTo>
                  <a:cubicBezTo>
                    <a:pt x="2992" y="11741"/>
                    <a:pt x="3059" y="12369"/>
                    <a:pt x="3472" y="12784"/>
                  </a:cubicBezTo>
                  <a:cubicBezTo>
                    <a:pt x="3719" y="13031"/>
                    <a:pt x="4043" y="13156"/>
                    <a:pt x="4368" y="13156"/>
                  </a:cubicBezTo>
                  <a:cubicBezTo>
                    <a:pt x="4587" y="13156"/>
                    <a:pt x="4808" y="13099"/>
                    <a:pt x="5006" y="12983"/>
                  </a:cubicBezTo>
                  <a:cubicBezTo>
                    <a:pt x="6372" y="13901"/>
                    <a:pt x="7786" y="14303"/>
                    <a:pt x="9133" y="14303"/>
                  </a:cubicBezTo>
                  <a:cubicBezTo>
                    <a:pt x="14239" y="14303"/>
                    <a:pt x="18366" y="8528"/>
                    <a:pt x="15124" y="3284"/>
                  </a:cubicBezTo>
                  <a:cubicBezTo>
                    <a:pt x="15695" y="2380"/>
                    <a:pt x="14985" y="1340"/>
                    <a:pt x="14072" y="1340"/>
                  </a:cubicBezTo>
                  <a:cubicBezTo>
                    <a:pt x="13879" y="1340"/>
                    <a:pt x="13678" y="1387"/>
                    <a:pt x="13478" y="1490"/>
                  </a:cubicBezTo>
                  <a:cubicBezTo>
                    <a:pt x="12233" y="524"/>
                    <a:pt x="10710" y="1"/>
                    <a:pt x="91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p:nvPr/>
          </p:nvSpPr>
          <p:spPr>
            <a:xfrm>
              <a:off x="2275000" y="1212688"/>
              <a:ext cx="229025" cy="230925"/>
            </a:xfrm>
            <a:custGeom>
              <a:rect b="b" l="l" r="r" t="t"/>
              <a:pathLst>
                <a:path extrusionOk="0" h="9237" w="9161">
                  <a:moveTo>
                    <a:pt x="4210" y="836"/>
                  </a:moveTo>
                  <a:cubicBezTo>
                    <a:pt x="4440" y="836"/>
                    <a:pt x="4629" y="1025"/>
                    <a:pt x="4629" y="1256"/>
                  </a:cubicBezTo>
                  <a:cubicBezTo>
                    <a:pt x="4619" y="1534"/>
                    <a:pt x="4414" y="1673"/>
                    <a:pt x="4210" y="1673"/>
                  </a:cubicBezTo>
                  <a:cubicBezTo>
                    <a:pt x="4005" y="1673"/>
                    <a:pt x="3801" y="1534"/>
                    <a:pt x="3791" y="1256"/>
                  </a:cubicBezTo>
                  <a:cubicBezTo>
                    <a:pt x="3791" y="1025"/>
                    <a:pt x="3980" y="836"/>
                    <a:pt x="4210" y="836"/>
                  </a:cubicBezTo>
                  <a:close/>
                  <a:moveTo>
                    <a:pt x="7431" y="6579"/>
                  </a:moveTo>
                  <a:cubicBezTo>
                    <a:pt x="7635" y="6579"/>
                    <a:pt x="7840" y="6719"/>
                    <a:pt x="7850" y="6997"/>
                  </a:cubicBezTo>
                  <a:cubicBezTo>
                    <a:pt x="7850" y="7227"/>
                    <a:pt x="7661" y="7416"/>
                    <a:pt x="7431" y="7416"/>
                  </a:cubicBezTo>
                  <a:cubicBezTo>
                    <a:pt x="7201" y="7416"/>
                    <a:pt x="7012" y="7227"/>
                    <a:pt x="7012" y="6997"/>
                  </a:cubicBezTo>
                  <a:cubicBezTo>
                    <a:pt x="7022" y="6719"/>
                    <a:pt x="7226" y="6579"/>
                    <a:pt x="7431" y="6579"/>
                  </a:cubicBezTo>
                  <a:close/>
                  <a:moveTo>
                    <a:pt x="5314" y="1863"/>
                  </a:moveTo>
                  <a:cubicBezTo>
                    <a:pt x="6874" y="2391"/>
                    <a:pt x="7865" y="4109"/>
                    <a:pt x="7497" y="5739"/>
                  </a:cubicBezTo>
                  <a:cubicBezTo>
                    <a:pt x="7470" y="5738"/>
                    <a:pt x="7444" y="5737"/>
                    <a:pt x="7418" y="5737"/>
                  </a:cubicBezTo>
                  <a:cubicBezTo>
                    <a:pt x="6466" y="5737"/>
                    <a:pt x="5849" y="6805"/>
                    <a:pt x="6342" y="7630"/>
                  </a:cubicBezTo>
                  <a:cubicBezTo>
                    <a:pt x="5708" y="8159"/>
                    <a:pt x="4972" y="8396"/>
                    <a:pt x="4248" y="8396"/>
                  </a:cubicBezTo>
                  <a:cubicBezTo>
                    <a:pt x="2507" y="8396"/>
                    <a:pt x="840" y="7025"/>
                    <a:pt x="851" y="5039"/>
                  </a:cubicBezTo>
                  <a:cubicBezTo>
                    <a:pt x="851" y="3607"/>
                    <a:pt x="1776" y="2323"/>
                    <a:pt x="3105" y="1863"/>
                  </a:cubicBezTo>
                  <a:cubicBezTo>
                    <a:pt x="3341" y="2296"/>
                    <a:pt x="3776" y="2512"/>
                    <a:pt x="4210" y="2512"/>
                  </a:cubicBezTo>
                  <a:cubicBezTo>
                    <a:pt x="4645" y="2512"/>
                    <a:pt x="5079" y="2296"/>
                    <a:pt x="5314" y="1863"/>
                  </a:cubicBezTo>
                  <a:close/>
                  <a:moveTo>
                    <a:pt x="4210" y="0"/>
                  </a:moveTo>
                  <a:cubicBezTo>
                    <a:pt x="3661" y="0"/>
                    <a:pt x="3113" y="340"/>
                    <a:pt x="2973" y="1020"/>
                  </a:cubicBezTo>
                  <a:cubicBezTo>
                    <a:pt x="1214" y="1567"/>
                    <a:pt x="7" y="3193"/>
                    <a:pt x="7" y="5039"/>
                  </a:cubicBezTo>
                  <a:cubicBezTo>
                    <a:pt x="0" y="7536"/>
                    <a:pt x="2089" y="9236"/>
                    <a:pt x="4260" y="9236"/>
                  </a:cubicBezTo>
                  <a:cubicBezTo>
                    <a:pt x="5213" y="9236"/>
                    <a:pt x="6182" y="8909"/>
                    <a:pt x="6996" y="8178"/>
                  </a:cubicBezTo>
                  <a:cubicBezTo>
                    <a:pt x="7154" y="8236"/>
                    <a:pt x="7307" y="8263"/>
                    <a:pt x="7453" y="8263"/>
                  </a:cubicBezTo>
                  <a:cubicBezTo>
                    <a:pt x="8502" y="8263"/>
                    <a:pt x="9161" y="6880"/>
                    <a:pt x="8285" y="6072"/>
                  </a:cubicBezTo>
                  <a:cubicBezTo>
                    <a:pt x="8847" y="3939"/>
                    <a:pt x="7553" y="1648"/>
                    <a:pt x="5448" y="1020"/>
                  </a:cubicBezTo>
                  <a:cubicBezTo>
                    <a:pt x="5307" y="340"/>
                    <a:pt x="4758" y="0"/>
                    <a:pt x="4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8"/>
          <p:cNvSpPr/>
          <p:nvPr/>
        </p:nvSpPr>
        <p:spPr>
          <a:xfrm>
            <a:off x="4939200" y="1162838"/>
            <a:ext cx="379775" cy="358125"/>
          </a:xfrm>
          <a:custGeom>
            <a:rect b="b" l="l" r="r" t="t"/>
            <a:pathLst>
              <a:path extrusionOk="0" h="14325" w="15191">
                <a:moveTo>
                  <a:pt x="13059" y="849"/>
                </a:moveTo>
                <a:cubicBezTo>
                  <a:pt x="13800" y="849"/>
                  <a:pt x="14183" y="1754"/>
                  <a:pt x="13652" y="2285"/>
                </a:cubicBezTo>
                <a:cubicBezTo>
                  <a:pt x="13482" y="2458"/>
                  <a:pt x="13271" y="2535"/>
                  <a:pt x="13064" y="2535"/>
                </a:cubicBezTo>
                <a:cubicBezTo>
                  <a:pt x="12632" y="2535"/>
                  <a:pt x="12215" y="2198"/>
                  <a:pt x="12215" y="1693"/>
                </a:cubicBezTo>
                <a:cubicBezTo>
                  <a:pt x="12215" y="1228"/>
                  <a:pt x="12594" y="849"/>
                  <a:pt x="13059" y="849"/>
                </a:cubicBezTo>
                <a:close/>
                <a:moveTo>
                  <a:pt x="5482" y="865"/>
                </a:moveTo>
                <a:cubicBezTo>
                  <a:pt x="6233" y="865"/>
                  <a:pt x="6601" y="1775"/>
                  <a:pt x="6075" y="2301"/>
                </a:cubicBezTo>
                <a:cubicBezTo>
                  <a:pt x="5905" y="2471"/>
                  <a:pt x="5696" y="2546"/>
                  <a:pt x="5490" y="2546"/>
                </a:cubicBezTo>
                <a:cubicBezTo>
                  <a:pt x="5057" y="2546"/>
                  <a:pt x="4638" y="2210"/>
                  <a:pt x="4638" y="1703"/>
                </a:cubicBezTo>
                <a:cubicBezTo>
                  <a:pt x="4638" y="1238"/>
                  <a:pt x="5017" y="865"/>
                  <a:pt x="5482" y="865"/>
                </a:cubicBezTo>
                <a:close/>
                <a:moveTo>
                  <a:pt x="11412" y="2106"/>
                </a:moveTo>
                <a:cubicBezTo>
                  <a:pt x="11453" y="2255"/>
                  <a:pt x="11509" y="2403"/>
                  <a:pt x="11591" y="2536"/>
                </a:cubicBezTo>
                <a:lnTo>
                  <a:pt x="10533" y="3595"/>
                </a:lnTo>
                <a:cubicBezTo>
                  <a:pt x="10265" y="3436"/>
                  <a:pt x="9973" y="3361"/>
                  <a:pt x="9686" y="3361"/>
                </a:cubicBezTo>
                <a:cubicBezTo>
                  <a:pt x="8959" y="3361"/>
                  <a:pt x="8260" y="3838"/>
                  <a:pt x="8059" y="4622"/>
                </a:cubicBezTo>
                <a:lnTo>
                  <a:pt x="5911" y="4622"/>
                </a:lnTo>
                <a:lnTo>
                  <a:pt x="5911" y="3309"/>
                </a:lnTo>
                <a:cubicBezTo>
                  <a:pt x="6499" y="3160"/>
                  <a:pt x="6964" y="2695"/>
                  <a:pt x="7113" y="2106"/>
                </a:cubicBezTo>
                <a:close/>
                <a:moveTo>
                  <a:pt x="4638" y="3149"/>
                </a:moveTo>
                <a:cubicBezTo>
                  <a:pt x="4771" y="3232"/>
                  <a:pt x="4919" y="3293"/>
                  <a:pt x="5072" y="3333"/>
                </a:cubicBezTo>
                <a:lnTo>
                  <a:pt x="5072" y="4648"/>
                </a:lnTo>
                <a:lnTo>
                  <a:pt x="3753" y="4648"/>
                </a:lnTo>
                <a:cubicBezTo>
                  <a:pt x="3717" y="4494"/>
                  <a:pt x="3656" y="4352"/>
                  <a:pt x="3575" y="4213"/>
                </a:cubicBezTo>
                <a:lnTo>
                  <a:pt x="4638" y="3149"/>
                </a:lnTo>
                <a:close/>
                <a:moveTo>
                  <a:pt x="9698" y="4216"/>
                </a:moveTo>
                <a:cubicBezTo>
                  <a:pt x="9905" y="4216"/>
                  <a:pt x="10116" y="4293"/>
                  <a:pt x="10287" y="4464"/>
                </a:cubicBezTo>
                <a:cubicBezTo>
                  <a:pt x="10615" y="4791"/>
                  <a:pt x="10615" y="5322"/>
                  <a:pt x="10287" y="5655"/>
                </a:cubicBezTo>
                <a:cubicBezTo>
                  <a:pt x="10116" y="5824"/>
                  <a:pt x="9907" y="5900"/>
                  <a:pt x="9701" y="5900"/>
                </a:cubicBezTo>
                <a:cubicBezTo>
                  <a:pt x="9267" y="5900"/>
                  <a:pt x="8851" y="5563"/>
                  <a:pt x="8851" y="5057"/>
                </a:cubicBezTo>
                <a:cubicBezTo>
                  <a:pt x="8851" y="4549"/>
                  <a:pt x="9267" y="4216"/>
                  <a:pt x="9698" y="4216"/>
                </a:cubicBezTo>
                <a:close/>
                <a:moveTo>
                  <a:pt x="2106" y="4217"/>
                </a:moveTo>
                <a:cubicBezTo>
                  <a:pt x="2539" y="4217"/>
                  <a:pt x="2955" y="4552"/>
                  <a:pt x="2955" y="5057"/>
                </a:cubicBezTo>
                <a:cubicBezTo>
                  <a:pt x="2955" y="5282"/>
                  <a:pt x="2869" y="5497"/>
                  <a:pt x="2710" y="5655"/>
                </a:cubicBezTo>
                <a:cubicBezTo>
                  <a:pt x="2547" y="5819"/>
                  <a:pt x="2331" y="5901"/>
                  <a:pt x="2115" y="5901"/>
                </a:cubicBezTo>
                <a:cubicBezTo>
                  <a:pt x="1899" y="5901"/>
                  <a:pt x="1683" y="5819"/>
                  <a:pt x="1520" y="5655"/>
                </a:cubicBezTo>
                <a:cubicBezTo>
                  <a:pt x="1192" y="5322"/>
                  <a:pt x="1192" y="4791"/>
                  <a:pt x="1520" y="4464"/>
                </a:cubicBezTo>
                <a:cubicBezTo>
                  <a:pt x="1690" y="4293"/>
                  <a:pt x="1900" y="4217"/>
                  <a:pt x="2106" y="4217"/>
                </a:cubicBezTo>
                <a:close/>
                <a:moveTo>
                  <a:pt x="8059" y="5487"/>
                </a:moveTo>
                <a:cubicBezTo>
                  <a:pt x="8207" y="6075"/>
                  <a:pt x="8672" y="6540"/>
                  <a:pt x="9265" y="6693"/>
                </a:cubicBezTo>
                <a:lnTo>
                  <a:pt x="9265" y="8840"/>
                </a:lnTo>
                <a:lnTo>
                  <a:pt x="7113" y="8840"/>
                </a:lnTo>
                <a:cubicBezTo>
                  <a:pt x="6964" y="8253"/>
                  <a:pt x="6499" y="7788"/>
                  <a:pt x="5911" y="7634"/>
                </a:cubicBezTo>
                <a:lnTo>
                  <a:pt x="5911" y="5487"/>
                </a:lnTo>
                <a:close/>
                <a:moveTo>
                  <a:pt x="12210" y="3135"/>
                </a:moveTo>
                <a:cubicBezTo>
                  <a:pt x="12349" y="3217"/>
                  <a:pt x="12491" y="3278"/>
                  <a:pt x="12644" y="3314"/>
                </a:cubicBezTo>
                <a:lnTo>
                  <a:pt x="12644" y="7628"/>
                </a:lnTo>
                <a:cubicBezTo>
                  <a:pt x="12057" y="7782"/>
                  <a:pt x="11591" y="8248"/>
                  <a:pt x="11438" y="8840"/>
                </a:cubicBezTo>
                <a:lnTo>
                  <a:pt x="10129" y="8840"/>
                </a:lnTo>
                <a:lnTo>
                  <a:pt x="10129" y="6683"/>
                </a:lnTo>
                <a:cubicBezTo>
                  <a:pt x="11218" y="6401"/>
                  <a:pt x="11714" y="5149"/>
                  <a:pt x="11157" y="4198"/>
                </a:cubicBezTo>
                <a:lnTo>
                  <a:pt x="12210" y="3135"/>
                </a:lnTo>
                <a:close/>
                <a:moveTo>
                  <a:pt x="13047" y="8426"/>
                </a:moveTo>
                <a:cubicBezTo>
                  <a:pt x="13481" y="8426"/>
                  <a:pt x="13897" y="8764"/>
                  <a:pt x="13897" y="9270"/>
                </a:cubicBezTo>
                <a:cubicBezTo>
                  <a:pt x="13897" y="9495"/>
                  <a:pt x="13810" y="9704"/>
                  <a:pt x="13652" y="9863"/>
                </a:cubicBezTo>
                <a:cubicBezTo>
                  <a:pt x="13482" y="10034"/>
                  <a:pt x="13273" y="10111"/>
                  <a:pt x="13067" y="10111"/>
                </a:cubicBezTo>
                <a:cubicBezTo>
                  <a:pt x="12633" y="10111"/>
                  <a:pt x="12215" y="9772"/>
                  <a:pt x="12215" y="9270"/>
                </a:cubicBezTo>
                <a:cubicBezTo>
                  <a:pt x="12215" y="9045"/>
                  <a:pt x="12302" y="8831"/>
                  <a:pt x="12460" y="8671"/>
                </a:cubicBezTo>
                <a:cubicBezTo>
                  <a:pt x="12631" y="8502"/>
                  <a:pt x="12841" y="8426"/>
                  <a:pt x="13047" y="8426"/>
                </a:cubicBezTo>
                <a:close/>
                <a:moveTo>
                  <a:pt x="5482" y="8437"/>
                </a:moveTo>
                <a:cubicBezTo>
                  <a:pt x="6223" y="8437"/>
                  <a:pt x="6606" y="9341"/>
                  <a:pt x="6075" y="9874"/>
                </a:cubicBezTo>
                <a:cubicBezTo>
                  <a:pt x="5911" y="10039"/>
                  <a:pt x="5696" y="10122"/>
                  <a:pt x="5481" y="10122"/>
                </a:cubicBezTo>
                <a:cubicBezTo>
                  <a:pt x="5267" y="10122"/>
                  <a:pt x="5052" y="10039"/>
                  <a:pt x="4888" y="9874"/>
                </a:cubicBezTo>
                <a:cubicBezTo>
                  <a:pt x="4362" y="9346"/>
                  <a:pt x="4730" y="8437"/>
                  <a:pt x="5482" y="8437"/>
                </a:cubicBezTo>
                <a:close/>
                <a:moveTo>
                  <a:pt x="11417" y="9679"/>
                </a:moveTo>
                <a:cubicBezTo>
                  <a:pt x="11459" y="9832"/>
                  <a:pt x="11514" y="9976"/>
                  <a:pt x="11596" y="10113"/>
                </a:cubicBezTo>
                <a:lnTo>
                  <a:pt x="10539" y="11172"/>
                </a:lnTo>
                <a:cubicBezTo>
                  <a:pt x="10400" y="11095"/>
                  <a:pt x="10252" y="11033"/>
                  <a:pt x="10103" y="10993"/>
                </a:cubicBezTo>
                <a:lnTo>
                  <a:pt x="10103" y="9679"/>
                </a:lnTo>
                <a:close/>
                <a:moveTo>
                  <a:pt x="5041" y="5487"/>
                </a:moveTo>
                <a:lnTo>
                  <a:pt x="5041" y="7644"/>
                </a:lnTo>
                <a:cubicBezTo>
                  <a:pt x="3953" y="7925"/>
                  <a:pt x="3457" y="9178"/>
                  <a:pt x="4019" y="10129"/>
                </a:cubicBezTo>
                <a:lnTo>
                  <a:pt x="2961" y="11193"/>
                </a:lnTo>
                <a:cubicBezTo>
                  <a:pt x="2823" y="11111"/>
                  <a:pt x="2679" y="11049"/>
                  <a:pt x="2526" y="11009"/>
                </a:cubicBezTo>
                <a:lnTo>
                  <a:pt x="2526" y="6698"/>
                </a:lnTo>
                <a:cubicBezTo>
                  <a:pt x="3115" y="6545"/>
                  <a:pt x="3580" y="6080"/>
                  <a:pt x="3733" y="5487"/>
                </a:cubicBezTo>
                <a:close/>
                <a:moveTo>
                  <a:pt x="9265" y="9704"/>
                </a:moveTo>
                <a:lnTo>
                  <a:pt x="9265" y="11019"/>
                </a:lnTo>
                <a:cubicBezTo>
                  <a:pt x="8672" y="11167"/>
                  <a:pt x="8207" y="11632"/>
                  <a:pt x="8059" y="12220"/>
                </a:cubicBezTo>
                <a:lnTo>
                  <a:pt x="3759" y="12220"/>
                </a:lnTo>
                <a:cubicBezTo>
                  <a:pt x="3722" y="12071"/>
                  <a:pt x="3661" y="11923"/>
                  <a:pt x="3580" y="11790"/>
                </a:cubicBezTo>
                <a:lnTo>
                  <a:pt x="4638" y="10733"/>
                </a:lnTo>
                <a:cubicBezTo>
                  <a:pt x="4908" y="10892"/>
                  <a:pt x="5199" y="10966"/>
                  <a:pt x="5484" y="10966"/>
                </a:cubicBezTo>
                <a:cubicBezTo>
                  <a:pt x="6220" y="10966"/>
                  <a:pt x="6917" y="10475"/>
                  <a:pt x="7113" y="9704"/>
                </a:cubicBezTo>
                <a:close/>
                <a:moveTo>
                  <a:pt x="9690" y="11790"/>
                </a:moveTo>
                <a:cubicBezTo>
                  <a:pt x="10447" y="11790"/>
                  <a:pt x="10809" y="12706"/>
                  <a:pt x="10287" y="13232"/>
                </a:cubicBezTo>
                <a:cubicBezTo>
                  <a:pt x="10117" y="13401"/>
                  <a:pt x="9907" y="13476"/>
                  <a:pt x="9701" y="13476"/>
                </a:cubicBezTo>
                <a:cubicBezTo>
                  <a:pt x="9268" y="13476"/>
                  <a:pt x="8851" y="13143"/>
                  <a:pt x="8851" y="12635"/>
                </a:cubicBezTo>
                <a:cubicBezTo>
                  <a:pt x="8851" y="12168"/>
                  <a:pt x="9224" y="11790"/>
                  <a:pt x="9690" y="11790"/>
                </a:cubicBezTo>
                <a:close/>
                <a:moveTo>
                  <a:pt x="2123" y="11793"/>
                </a:moveTo>
                <a:cubicBezTo>
                  <a:pt x="2329" y="11793"/>
                  <a:pt x="2539" y="11870"/>
                  <a:pt x="2710" y="12041"/>
                </a:cubicBezTo>
                <a:cubicBezTo>
                  <a:pt x="3038" y="12368"/>
                  <a:pt x="3038" y="12900"/>
                  <a:pt x="2710" y="13232"/>
                </a:cubicBezTo>
                <a:cubicBezTo>
                  <a:pt x="2539" y="13402"/>
                  <a:pt x="2329" y="13477"/>
                  <a:pt x="2124" y="13477"/>
                </a:cubicBezTo>
                <a:cubicBezTo>
                  <a:pt x="1690" y="13477"/>
                  <a:pt x="1274" y="13141"/>
                  <a:pt x="1274" y="12635"/>
                </a:cubicBezTo>
                <a:cubicBezTo>
                  <a:pt x="1274" y="12131"/>
                  <a:pt x="1690" y="11793"/>
                  <a:pt x="2123" y="11793"/>
                </a:cubicBezTo>
                <a:close/>
                <a:moveTo>
                  <a:pt x="5482" y="1"/>
                </a:moveTo>
                <a:cubicBezTo>
                  <a:pt x="4168" y="1"/>
                  <a:pt x="3370" y="1438"/>
                  <a:pt x="4029" y="2542"/>
                </a:cubicBezTo>
                <a:lnTo>
                  <a:pt x="2966" y="3605"/>
                </a:lnTo>
                <a:cubicBezTo>
                  <a:pt x="2693" y="3442"/>
                  <a:pt x="2401" y="3369"/>
                  <a:pt x="2117" y="3369"/>
                </a:cubicBezTo>
                <a:cubicBezTo>
                  <a:pt x="1237" y="3369"/>
                  <a:pt x="425" y="4075"/>
                  <a:pt x="425" y="5057"/>
                </a:cubicBezTo>
                <a:cubicBezTo>
                  <a:pt x="425" y="5860"/>
                  <a:pt x="982" y="6509"/>
                  <a:pt x="1688" y="6688"/>
                </a:cubicBezTo>
                <a:lnTo>
                  <a:pt x="1688" y="11009"/>
                </a:lnTo>
                <a:cubicBezTo>
                  <a:pt x="425" y="11330"/>
                  <a:pt x="1" y="12911"/>
                  <a:pt x="921" y="13831"/>
                </a:cubicBezTo>
                <a:cubicBezTo>
                  <a:pt x="1257" y="14169"/>
                  <a:pt x="1682" y="14325"/>
                  <a:pt x="2101" y="14325"/>
                </a:cubicBezTo>
                <a:cubicBezTo>
                  <a:pt x="2828" y="14325"/>
                  <a:pt x="3539" y="13856"/>
                  <a:pt x="3743" y="13058"/>
                </a:cubicBezTo>
                <a:lnTo>
                  <a:pt x="8059" y="13058"/>
                </a:lnTo>
                <a:cubicBezTo>
                  <a:pt x="8265" y="13859"/>
                  <a:pt x="8975" y="14324"/>
                  <a:pt x="9702" y="14324"/>
                </a:cubicBezTo>
                <a:cubicBezTo>
                  <a:pt x="10122" y="14324"/>
                  <a:pt x="10549" y="14168"/>
                  <a:pt x="10886" y="13831"/>
                </a:cubicBezTo>
                <a:cubicBezTo>
                  <a:pt x="11453" y="13263"/>
                  <a:pt x="11514" y="12414"/>
                  <a:pt x="11141" y="11785"/>
                </a:cubicBezTo>
                <a:lnTo>
                  <a:pt x="12205" y="10722"/>
                </a:lnTo>
                <a:cubicBezTo>
                  <a:pt x="12478" y="10884"/>
                  <a:pt x="12770" y="10958"/>
                  <a:pt x="13054" y="10958"/>
                </a:cubicBezTo>
                <a:cubicBezTo>
                  <a:pt x="13934" y="10958"/>
                  <a:pt x="14746" y="10251"/>
                  <a:pt x="14746" y="9270"/>
                </a:cubicBezTo>
                <a:cubicBezTo>
                  <a:pt x="14746" y="8467"/>
                  <a:pt x="14194" y="7818"/>
                  <a:pt x="13484" y="7639"/>
                </a:cubicBezTo>
                <a:lnTo>
                  <a:pt x="13484" y="3319"/>
                </a:lnTo>
                <a:cubicBezTo>
                  <a:pt x="14711" y="3017"/>
                  <a:pt x="15190" y="1422"/>
                  <a:pt x="14255" y="496"/>
                </a:cubicBezTo>
                <a:cubicBezTo>
                  <a:pt x="13917" y="158"/>
                  <a:pt x="13491" y="2"/>
                  <a:pt x="13071" y="2"/>
                </a:cubicBezTo>
                <a:cubicBezTo>
                  <a:pt x="12342" y="2"/>
                  <a:pt x="11632" y="471"/>
                  <a:pt x="11428" y="1268"/>
                </a:cubicBezTo>
                <a:lnTo>
                  <a:pt x="7113" y="1268"/>
                </a:lnTo>
                <a:cubicBezTo>
                  <a:pt x="6929" y="558"/>
                  <a:pt x="6284" y="1"/>
                  <a:pt x="54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 name="Google Shape;140;p18"/>
          <p:cNvGrpSpPr/>
          <p:nvPr/>
        </p:nvGrpSpPr>
        <p:grpSpPr>
          <a:xfrm>
            <a:off x="7651025" y="3499913"/>
            <a:ext cx="273800" cy="358025"/>
            <a:chOff x="7651025" y="3423713"/>
            <a:chExt cx="273800" cy="358025"/>
          </a:xfrm>
        </p:grpSpPr>
        <p:sp>
          <p:nvSpPr>
            <p:cNvPr id="141" name="Google Shape;141;p18"/>
            <p:cNvSpPr/>
            <p:nvPr/>
          </p:nvSpPr>
          <p:spPr>
            <a:xfrm rot="10800000">
              <a:off x="7651025" y="3423713"/>
              <a:ext cx="273800" cy="284000"/>
            </a:xfrm>
            <a:custGeom>
              <a:rect b="b" l="l" r="r" t="t"/>
              <a:pathLst>
                <a:path extrusionOk="0" h="11360" w="10952">
                  <a:moveTo>
                    <a:pt x="2516" y="839"/>
                  </a:moveTo>
                  <a:lnTo>
                    <a:pt x="2516" y="2096"/>
                  </a:lnTo>
                  <a:lnTo>
                    <a:pt x="838" y="2096"/>
                  </a:lnTo>
                  <a:lnTo>
                    <a:pt x="838" y="839"/>
                  </a:lnTo>
                  <a:close/>
                  <a:moveTo>
                    <a:pt x="10112" y="839"/>
                  </a:moveTo>
                  <a:lnTo>
                    <a:pt x="10112" y="2096"/>
                  </a:lnTo>
                  <a:lnTo>
                    <a:pt x="8436" y="2096"/>
                  </a:lnTo>
                  <a:lnTo>
                    <a:pt x="8436" y="839"/>
                  </a:lnTo>
                  <a:close/>
                  <a:moveTo>
                    <a:pt x="2516" y="2934"/>
                  </a:moveTo>
                  <a:lnTo>
                    <a:pt x="2516" y="5890"/>
                  </a:lnTo>
                  <a:cubicBezTo>
                    <a:pt x="2516" y="7373"/>
                    <a:pt x="3620" y="8605"/>
                    <a:pt x="5056" y="8810"/>
                  </a:cubicBezTo>
                  <a:lnTo>
                    <a:pt x="5056" y="10507"/>
                  </a:lnTo>
                  <a:cubicBezTo>
                    <a:pt x="2694" y="10292"/>
                    <a:pt x="838" y="8303"/>
                    <a:pt x="838" y="5890"/>
                  </a:cubicBezTo>
                  <a:lnTo>
                    <a:pt x="838" y="2934"/>
                  </a:lnTo>
                  <a:close/>
                  <a:moveTo>
                    <a:pt x="10112" y="2934"/>
                  </a:moveTo>
                  <a:lnTo>
                    <a:pt x="10112" y="5890"/>
                  </a:lnTo>
                  <a:cubicBezTo>
                    <a:pt x="10112" y="8303"/>
                    <a:pt x="8257" y="10292"/>
                    <a:pt x="5895" y="10507"/>
                  </a:cubicBezTo>
                  <a:lnTo>
                    <a:pt x="5895" y="8810"/>
                  </a:lnTo>
                  <a:cubicBezTo>
                    <a:pt x="7332" y="8605"/>
                    <a:pt x="8436" y="7373"/>
                    <a:pt x="8436" y="5890"/>
                  </a:cubicBezTo>
                  <a:lnTo>
                    <a:pt x="8436" y="2934"/>
                  </a:lnTo>
                  <a:close/>
                  <a:moveTo>
                    <a:pt x="0" y="1"/>
                  </a:moveTo>
                  <a:lnTo>
                    <a:pt x="0" y="5905"/>
                  </a:lnTo>
                  <a:cubicBezTo>
                    <a:pt x="150" y="9542"/>
                    <a:pt x="2813" y="11360"/>
                    <a:pt x="5476" y="11360"/>
                  </a:cubicBezTo>
                  <a:cubicBezTo>
                    <a:pt x="8140" y="11360"/>
                    <a:pt x="10803" y="9541"/>
                    <a:pt x="10952" y="5905"/>
                  </a:cubicBezTo>
                  <a:lnTo>
                    <a:pt x="10952" y="1"/>
                  </a:lnTo>
                  <a:lnTo>
                    <a:pt x="7597" y="1"/>
                  </a:lnTo>
                  <a:lnTo>
                    <a:pt x="7597" y="5905"/>
                  </a:lnTo>
                  <a:cubicBezTo>
                    <a:pt x="7541" y="7303"/>
                    <a:pt x="6516" y="8003"/>
                    <a:pt x="5491" y="8003"/>
                  </a:cubicBezTo>
                  <a:cubicBezTo>
                    <a:pt x="4465" y="8003"/>
                    <a:pt x="3438" y="7303"/>
                    <a:pt x="3380" y="5905"/>
                  </a:cubicBezTo>
                  <a:lnTo>
                    <a:pt x="338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p:nvPr/>
          </p:nvSpPr>
          <p:spPr>
            <a:xfrm rot="10800000">
              <a:off x="7861300" y="3728663"/>
              <a:ext cx="53075" cy="53075"/>
            </a:xfrm>
            <a:custGeom>
              <a:rect b="b" l="l" r="r" t="t"/>
              <a:pathLst>
                <a:path extrusionOk="0" h="2123" w="2123">
                  <a:moveTo>
                    <a:pt x="640" y="1"/>
                  </a:moveTo>
                  <a:lnTo>
                    <a:pt x="640" y="645"/>
                  </a:lnTo>
                  <a:lnTo>
                    <a:pt x="1" y="645"/>
                  </a:lnTo>
                  <a:lnTo>
                    <a:pt x="1" y="1483"/>
                  </a:lnTo>
                  <a:lnTo>
                    <a:pt x="640" y="1483"/>
                  </a:lnTo>
                  <a:lnTo>
                    <a:pt x="640" y="2122"/>
                  </a:lnTo>
                  <a:lnTo>
                    <a:pt x="1478" y="2122"/>
                  </a:lnTo>
                  <a:lnTo>
                    <a:pt x="1478" y="1483"/>
                  </a:lnTo>
                  <a:lnTo>
                    <a:pt x="2122" y="1483"/>
                  </a:lnTo>
                  <a:lnTo>
                    <a:pt x="2122" y="645"/>
                  </a:lnTo>
                  <a:lnTo>
                    <a:pt x="1478" y="645"/>
                  </a:lnTo>
                  <a:lnTo>
                    <a:pt x="14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rot="10800000">
              <a:off x="7661500" y="3739788"/>
              <a:ext cx="63575" cy="21000"/>
            </a:xfrm>
            <a:custGeom>
              <a:rect b="b" l="l" r="r" t="t"/>
              <a:pathLst>
                <a:path extrusionOk="0" h="840" w="2543">
                  <a:moveTo>
                    <a:pt x="1" y="1"/>
                  </a:moveTo>
                  <a:lnTo>
                    <a:pt x="1" y="840"/>
                  </a:lnTo>
                  <a:lnTo>
                    <a:pt x="2542" y="840"/>
                  </a:lnTo>
                  <a:lnTo>
                    <a:pt x="25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p:nvPr/>
          </p:nvSpPr>
          <p:spPr>
            <a:xfrm rot="10800000">
              <a:off x="7748825" y="3661188"/>
              <a:ext cx="78375" cy="119525"/>
            </a:xfrm>
            <a:custGeom>
              <a:rect b="b" l="l" r="r" t="t"/>
              <a:pathLst>
                <a:path extrusionOk="0" h="4781" w="3135">
                  <a:moveTo>
                    <a:pt x="1212" y="0"/>
                  </a:moveTo>
                  <a:lnTo>
                    <a:pt x="1" y="2055"/>
                  </a:lnTo>
                  <a:lnTo>
                    <a:pt x="1693" y="2055"/>
                  </a:lnTo>
                  <a:lnTo>
                    <a:pt x="374" y="4362"/>
                  </a:lnTo>
                  <a:lnTo>
                    <a:pt x="1100" y="4781"/>
                  </a:lnTo>
                  <a:lnTo>
                    <a:pt x="3135" y="1217"/>
                  </a:lnTo>
                  <a:lnTo>
                    <a:pt x="1469" y="1217"/>
                  </a:lnTo>
                  <a:lnTo>
                    <a:pt x="1939" y="425"/>
                  </a:lnTo>
                  <a:lnTo>
                    <a:pt x="12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18"/>
          <p:cNvSpPr/>
          <p:nvPr/>
        </p:nvSpPr>
        <p:spPr>
          <a:xfrm>
            <a:off x="7605100" y="1143963"/>
            <a:ext cx="353700" cy="357775"/>
          </a:xfrm>
          <a:custGeom>
            <a:rect b="b" l="l" r="r" t="t"/>
            <a:pathLst>
              <a:path extrusionOk="0" h="14311" w="14148">
                <a:moveTo>
                  <a:pt x="8252" y="2516"/>
                </a:moveTo>
                <a:lnTo>
                  <a:pt x="8252" y="2939"/>
                </a:lnTo>
                <a:cubicBezTo>
                  <a:pt x="8252" y="3170"/>
                  <a:pt x="8063" y="3359"/>
                  <a:pt x="7828" y="3359"/>
                </a:cubicBezTo>
                <a:cubicBezTo>
                  <a:pt x="7271" y="3333"/>
                  <a:pt x="7271" y="2541"/>
                  <a:pt x="7828" y="2516"/>
                </a:cubicBezTo>
                <a:close/>
                <a:moveTo>
                  <a:pt x="12470" y="5481"/>
                </a:moveTo>
                <a:lnTo>
                  <a:pt x="12470" y="10302"/>
                </a:lnTo>
                <a:cubicBezTo>
                  <a:pt x="12447" y="10857"/>
                  <a:pt x="12040" y="11135"/>
                  <a:pt x="11632" y="11135"/>
                </a:cubicBezTo>
                <a:cubicBezTo>
                  <a:pt x="11224" y="11135"/>
                  <a:pt x="10816" y="10857"/>
                  <a:pt x="10794" y="10302"/>
                </a:cubicBezTo>
                <a:lnTo>
                  <a:pt x="10794" y="8835"/>
                </a:lnTo>
                <a:lnTo>
                  <a:pt x="11632" y="8835"/>
                </a:lnTo>
                <a:lnTo>
                  <a:pt x="11632" y="7996"/>
                </a:lnTo>
                <a:lnTo>
                  <a:pt x="10794" y="7996"/>
                </a:lnTo>
                <a:lnTo>
                  <a:pt x="10794" y="7158"/>
                </a:lnTo>
                <a:lnTo>
                  <a:pt x="11632" y="7158"/>
                </a:lnTo>
                <a:lnTo>
                  <a:pt x="11632" y="6320"/>
                </a:lnTo>
                <a:lnTo>
                  <a:pt x="10794" y="6320"/>
                </a:lnTo>
                <a:lnTo>
                  <a:pt x="10794" y="5481"/>
                </a:lnTo>
                <a:close/>
                <a:moveTo>
                  <a:pt x="4899" y="5900"/>
                </a:moveTo>
                <a:lnTo>
                  <a:pt x="4899" y="8529"/>
                </a:lnTo>
                <a:lnTo>
                  <a:pt x="7547" y="13473"/>
                </a:lnTo>
                <a:lnTo>
                  <a:pt x="1407" y="13473"/>
                </a:lnTo>
                <a:lnTo>
                  <a:pt x="4060" y="8529"/>
                </a:lnTo>
                <a:lnTo>
                  <a:pt x="4060" y="5900"/>
                </a:lnTo>
                <a:close/>
                <a:moveTo>
                  <a:pt x="5839" y="1"/>
                </a:moveTo>
                <a:cubicBezTo>
                  <a:pt x="4857" y="1"/>
                  <a:pt x="4060" y="798"/>
                  <a:pt x="4060" y="1785"/>
                </a:cubicBezTo>
                <a:lnTo>
                  <a:pt x="4060" y="5062"/>
                </a:lnTo>
                <a:lnTo>
                  <a:pt x="2383" y="5062"/>
                </a:lnTo>
                <a:lnTo>
                  <a:pt x="2383" y="5900"/>
                </a:lnTo>
                <a:lnTo>
                  <a:pt x="3221" y="5900"/>
                </a:lnTo>
                <a:lnTo>
                  <a:pt x="3221" y="8319"/>
                </a:lnTo>
                <a:lnTo>
                  <a:pt x="0" y="14311"/>
                </a:lnTo>
                <a:lnTo>
                  <a:pt x="8953" y="14311"/>
                </a:lnTo>
                <a:lnTo>
                  <a:pt x="5737" y="8319"/>
                </a:lnTo>
                <a:lnTo>
                  <a:pt x="5737" y="5900"/>
                </a:lnTo>
                <a:lnTo>
                  <a:pt x="6575" y="5900"/>
                </a:lnTo>
                <a:lnTo>
                  <a:pt x="6575" y="5062"/>
                </a:lnTo>
                <a:lnTo>
                  <a:pt x="4899" y="5062"/>
                </a:lnTo>
                <a:lnTo>
                  <a:pt x="4899" y="1780"/>
                </a:lnTo>
                <a:cubicBezTo>
                  <a:pt x="4899" y="1263"/>
                  <a:pt x="5317" y="839"/>
                  <a:pt x="5839" y="839"/>
                </a:cubicBezTo>
                <a:lnTo>
                  <a:pt x="7316" y="839"/>
                </a:lnTo>
                <a:cubicBezTo>
                  <a:pt x="7797" y="839"/>
                  <a:pt x="8196" y="1207"/>
                  <a:pt x="8248" y="1677"/>
                </a:cubicBezTo>
                <a:lnTo>
                  <a:pt x="7859" y="1677"/>
                </a:lnTo>
                <a:cubicBezTo>
                  <a:pt x="7169" y="1677"/>
                  <a:pt x="6601" y="2245"/>
                  <a:pt x="6601" y="2934"/>
                </a:cubicBezTo>
                <a:cubicBezTo>
                  <a:pt x="6636" y="3771"/>
                  <a:pt x="7249" y="4189"/>
                  <a:pt x="7860" y="4189"/>
                </a:cubicBezTo>
                <a:cubicBezTo>
                  <a:pt x="8472" y="4189"/>
                  <a:pt x="9083" y="3771"/>
                  <a:pt x="9116" y="2934"/>
                </a:cubicBezTo>
                <a:lnTo>
                  <a:pt x="9116" y="2516"/>
                </a:lnTo>
                <a:lnTo>
                  <a:pt x="10272" y="2516"/>
                </a:lnTo>
                <a:cubicBezTo>
                  <a:pt x="10794" y="2516"/>
                  <a:pt x="11212" y="2939"/>
                  <a:pt x="11212" y="3456"/>
                </a:cubicBezTo>
                <a:lnTo>
                  <a:pt x="11212" y="4643"/>
                </a:lnTo>
                <a:lnTo>
                  <a:pt x="9116" y="4643"/>
                </a:lnTo>
                <a:lnTo>
                  <a:pt x="9116" y="5481"/>
                </a:lnTo>
                <a:lnTo>
                  <a:pt x="9954" y="5481"/>
                </a:lnTo>
                <a:lnTo>
                  <a:pt x="9954" y="10318"/>
                </a:lnTo>
                <a:cubicBezTo>
                  <a:pt x="10000" y="11435"/>
                  <a:pt x="10816" y="11994"/>
                  <a:pt x="11632" y="11994"/>
                </a:cubicBezTo>
                <a:cubicBezTo>
                  <a:pt x="12448" y="11994"/>
                  <a:pt x="13263" y="11435"/>
                  <a:pt x="13309" y="10318"/>
                </a:cubicBezTo>
                <a:lnTo>
                  <a:pt x="13309" y="5481"/>
                </a:lnTo>
                <a:lnTo>
                  <a:pt x="14147" y="5481"/>
                </a:lnTo>
                <a:lnTo>
                  <a:pt x="14147" y="4643"/>
                </a:lnTo>
                <a:lnTo>
                  <a:pt x="12051" y="4643"/>
                </a:lnTo>
                <a:lnTo>
                  <a:pt x="12051" y="3461"/>
                </a:lnTo>
                <a:cubicBezTo>
                  <a:pt x="12051" y="2474"/>
                  <a:pt x="11254" y="1677"/>
                  <a:pt x="10272" y="1677"/>
                </a:cubicBezTo>
                <a:lnTo>
                  <a:pt x="9106" y="1677"/>
                </a:lnTo>
                <a:cubicBezTo>
                  <a:pt x="9055" y="747"/>
                  <a:pt x="8273" y="1"/>
                  <a:pt x="7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 name="Google Shape;146;p18"/>
          <p:cNvGrpSpPr/>
          <p:nvPr/>
        </p:nvGrpSpPr>
        <p:grpSpPr>
          <a:xfrm>
            <a:off x="2217363" y="2261414"/>
            <a:ext cx="379777" cy="474709"/>
            <a:chOff x="2217425" y="2471300"/>
            <a:chExt cx="328925" cy="357650"/>
          </a:xfrm>
        </p:grpSpPr>
        <p:sp>
          <p:nvSpPr>
            <p:cNvPr id="147" name="Google Shape;147;p18"/>
            <p:cNvSpPr/>
            <p:nvPr/>
          </p:nvSpPr>
          <p:spPr>
            <a:xfrm>
              <a:off x="2270100" y="2505275"/>
              <a:ext cx="63150" cy="92200"/>
            </a:xfrm>
            <a:custGeom>
              <a:rect b="b" l="l" r="r" t="t"/>
              <a:pathLst>
                <a:path extrusionOk="0" h="3688" w="2526">
                  <a:moveTo>
                    <a:pt x="1263" y="1525"/>
                  </a:moveTo>
                  <a:cubicBezTo>
                    <a:pt x="1504" y="1934"/>
                    <a:pt x="1683" y="2297"/>
                    <a:pt x="1683" y="2429"/>
                  </a:cubicBezTo>
                  <a:cubicBezTo>
                    <a:pt x="1672" y="2708"/>
                    <a:pt x="1468" y="2847"/>
                    <a:pt x="1263" y="2847"/>
                  </a:cubicBezTo>
                  <a:cubicBezTo>
                    <a:pt x="1058" y="2847"/>
                    <a:pt x="854" y="2708"/>
                    <a:pt x="843" y="2429"/>
                  </a:cubicBezTo>
                  <a:cubicBezTo>
                    <a:pt x="843" y="2297"/>
                    <a:pt x="1018" y="1934"/>
                    <a:pt x="1263" y="1525"/>
                  </a:cubicBezTo>
                  <a:close/>
                  <a:moveTo>
                    <a:pt x="1263" y="1"/>
                  </a:moveTo>
                  <a:cubicBezTo>
                    <a:pt x="916" y="506"/>
                    <a:pt x="0" y="1775"/>
                    <a:pt x="0" y="2424"/>
                  </a:cubicBezTo>
                  <a:cubicBezTo>
                    <a:pt x="0" y="3125"/>
                    <a:pt x="567" y="3687"/>
                    <a:pt x="1263" y="3687"/>
                  </a:cubicBezTo>
                  <a:cubicBezTo>
                    <a:pt x="1959" y="3687"/>
                    <a:pt x="2526" y="3125"/>
                    <a:pt x="2526" y="2424"/>
                  </a:cubicBezTo>
                  <a:cubicBezTo>
                    <a:pt x="2526" y="1714"/>
                    <a:pt x="1396" y="206"/>
                    <a:pt x="12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8"/>
            <p:cNvSpPr/>
            <p:nvPr/>
          </p:nvSpPr>
          <p:spPr>
            <a:xfrm>
              <a:off x="2354450" y="2471300"/>
              <a:ext cx="191900" cy="126400"/>
            </a:xfrm>
            <a:custGeom>
              <a:rect b="b" l="l" r="r" t="t"/>
              <a:pathLst>
                <a:path extrusionOk="0" h="5056" w="7676">
                  <a:moveTo>
                    <a:pt x="2255" y="1676"/>
                  </a:moveTo>
                  <a:lnTo>
                    <a:pt x="1417" y="3354"/>
                  </a:lnTo>
                  <a:lnTo>
                    <a:pt x="839" y="3354"/>
                  </a:lnTo>
                  <a:lnTo>
                    <a:pt x="839" y="1676"/>
                  </a:lnTo>
                  <a:close/>
                  <a:moveTo>
                    <a:pt x="5461" y="1676"/>
                  </a:moveTo>
                  <a:cubicBezTo>
                    <a:pt x="6571" y="1723"/>
                    <a:pt x="6571" y="3307"/>
                    <a:pt x="5461" y="3354"/>
                  </a:cubicBezTo>
                  <a:lnTo>
                    <a:pt x="2368" y="3354"/>
                  </a:lnTo>
                  <a:lnTo>
                    <a:pt x="3206" y="1676"/>
                  </a:lnTo>
                  <a:close/>
                  <a:moveTo>
                    <a:pt x="1" y="0"/>
                  </a:moveTo>
                  <a:lnTo>
                    <a:pt x="1" y="5056"/>
                  </a:lnTo>
                  <a:lnTo>
                    <a:pt x="839" y="5056"/>
                  </a:lnTo>
                  <a:lnTo>
                    <a:pt x="839" y="4192"/>
                  </a:lnTo>
                  <a:lnTo>
                    <a:pt x="5452" y="4192"/>
                  </a:lnTo>
                  <a:cubicBezTo>
                    <a:pt x="7675" y="4100"/>
                    <a:pt x="7675" y="930"/>
                    <a:pt x="5452" y="838"/>
                  </a:cubicBez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8"/>
            <p:cNvSpPr/>
            <p:nvPr/>
          </p:nvSpPr>
          <p:spPr>
            <a:xfrm>
              <a:off x="2217425" y="2618675"/>
              <a:ext cx="231400" cy="210275"/>
            </a:xfrm>
            <a:custGeom>
              <a:rect b="b" l="l" r="r" t="t"/>
              <a:pathLst>
                <a:path extrusionOk="0" h="8411" w="9256">
                  <a:moveTo>
                    <a:pt x="7578" y="838"/>
                  </a:moveTo>
                  <a:lnTo>
                    <a:pt x="7578" y="1723"/>
                  </a:lnTo>
                  <a:cubicBezTo>
                    <a:pt x="6954" y="1867"/>
                    <a:pt x="6862" y="2240"/>
                    <a:pt x="6315" y="2240"/>
                  </a:cubicBezTo>
                  <a:cubicBezTo>
                    <a:pt x="5671" y="2240"/>
                    <a:pt x="5600" y="1682"/>
                    <a:pt x="4628" y="1682"/>
                  </a:cubicBezTo>
                  <a:cubicBezTo>
                    <a:pt x="3672" y="1682"/>
                    <a:pt x="3575" y="2240"/>
                    <a:pt x="2941" y="2240"/>
                  </a:cubicBezTo>
                  <a:cubicBezTo>
                    <a:pt x="2388" y="2240"/>
                    <a:pt x="2317" y="1871"/>
                    <a:pt x="1678" y="1723"/>
                  </a:cubicBezTo>
                  <a:lnTo>
                    <a:pt x="1678" y="838"/>
                  </a:lnTo>
                  <a:close/>
                  <a:moveTo>
                    <a:pt x="4628" y="2525"/>
                  </a:moveTo>
                  <a:cubicBezTo>
                    <a:pt x="5267" y="2525"/>
                    <a:pt x="5343" y="3083"/>
                    <a:pt x="6315" y="3083"/>
                  </a:cubicBezTo>
                  <a:cubicBezTo>
                    <a:pt x="7021" y="3083"/>
                    <a:pt x="7302" y="2761"/>
                    <a:pt x="7578" y="2617"/>
                  </a:cubicBezTo>
                  <a:lnTo>
                    <a:pt x="7578" y="6523"/>
                  </a:lnTo>
                  <a:cubicBezTo>
                    <a:pt x="7578" y="7101"/>
                    <a:pt x="7103" y="7572"/>
                    <a:pt x="6525" y="7572"/>
                  </a:cubicBezTo>
                  <a:lnTo>
                    <a:pt x="2731" y="7572"/>
                  </a:lnTo>
                  <a:cubicBezTo>
                    <a:pt x="2148" y="7572"/>
                    <a:pt x="1678" y="7101"/>
                    <a:pt x="1678" y="6523"/>
                  </a:cubicBezTo>
                  <a:lnTo>
                    <a:pt x="1678" y="2617"/>
                  </a:lnTo>
                  <a:cubicBezTo>
                    <a:pt x="1959" y="2761"/>
                    <a:pt x="2235" y="3083"/>
                    <a:pt x="2941" y="3083"/>
                  </a:cubicBezTo>
                  <a:cubicBezTo>
                    <a:pt x="3897" y="3083"/>
                    <a:pt x="4000" y="2525"/>
                    <a:pt x="4628" y="2525"/>
                  </a:cubicBezTo>
                  <a:close/>
                  <a:moveTo>
                    <a:pt x="1" y="0"/>
                  </a:moveTo>
                  <a:lnTo>
                    <a:pt x="1" y="838"/>
                  </a:lnTo>
                  <a:lnTo>
                    <a:pt x="840" y="838"/>
                  </a:lnTo>
                  <a:lnTo>
                    <a:pt x="840" y="6518"/>
                  </a:lnTo>
                  <a:cubicBezTo>
                    <a:pt x="840" y="7566"/>
                    <a:pt x="1688" y="8411"/>
                    <a:pt x="2736" y="8411"/>
                  </a:cubicBezTo>
                  <a:lnTo>
                    <a:pt x="6520" y="8411"/>
                  </a:lnTo>
                  <a:cubicBezTo>
                    <a:pt x="7568" y="8411"/>
                    <a:pt x="8417" y="7566"/>
                    <a:pt x="8417" y="6518"/>
                  </a:cubicBezTo>
                  <a:lnTo>
                    <a:pt x="8417" y="838"/>
                  </a:lnTo>
                  <a:lnTo>
                    <a:pt x="9255" y="838"/>
                  </a:lnTo>
                  <a:lnTo>
                    <a:pt x="92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2280600" y="2723725"/>
              <a:ext cx="63150" cy="63050"/>
            </a:xfrm>
            <a:custGeom>
              <a:rect b="b" l="l" r="r" t="t"/>
              <a:pathLst>
                <a:path extrusionOk="0" h="2522" w="2526">
                  <a:moveTo>
                    <a:pt x="1263" y="846"/>
                  </a:moveTo>
                  <a:cubicBezTo>
                    <a:pt x="1469" y="846"/>
                    <a:pt x="1674" y="985"/>
                    <a:pt x="1687" y="1264"/>
                  </a:cubicBezTo>
                  <a:cubicBezTo>
                    <a:pt x="1687" y="1499"/>
                    <a:pt x="1497" y="1688"/>
                    <a:pt x="1263" y="1688"/>
                  </a:cubicBezTo>
                  <a:cubicBezTo>
                    <a:pt x="1032" y="1688"/>
                    <a:pt x="843" y="1499"/>
                    <a:pt x="843" y="1264"/>
                  </a:cubicBezTo>
                  <a:cubicBezTo>
                    <a:pt x="854" y="985"/>
                    <a:pt x="1058" y="846"/>
                    <a:pt x="1263" y="846"/>
                  </a:cubicBezTo>
                  <a:close/>
                  <a:moveTo>
                    <a:pt x="1263" y="1"/>
                  </a:moveTo>
                  <a:cubicBezTo>
                    <a:pt x="567" y="1"/>
                    <a:pt x="0" y="568"/>
                    <a:pt x="0" y="1264"/>
                  </a:cubicBezTo>
                  <a:cubicBezTo>
                    <a:pt x="36" y="2102"/>
                    <a:pt x="650" y="2522"/>
                    <a:pt x="1265" y="2522"/>
                  </a:cubicBezTo>
                  <a:cubicBezTo>
                    <a:pt x="1879" y="2522"/>
                    <a:pt x="2492" y="2102"/>
                    <a:pt x="2525" y="1264"/>
                  </a:cubicBezTo>
                  <a:cubicBezTo>
                    <a:pt x="2525" y="568"/>
                    <a:pt x="1957" y="1"/>
                    <a:pt x="12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p:nvPr/>
          </p:nvSpPr>
          <p:spPr>
            <a:xfrm>
              <a:off x="2364950" y="2713000"/>
              <a:ext cx="20975" cy="20975"/>
            </a:xfrm>
            <a:custGeom>
              <a:rect b="b" l="l" r="r" t="t"/>
              <a:pathLst>
                <a:path extrusionOk="0" h="839" w="839">
                  <a:moveTo>
                    <a:pt x="1" y="0"/>
                  </a:moveTo>
                  <a:lnTo>
                    <a:pt x="1" y="838"/>
                  </a:ln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p:nvPr/>
          </p:nvSpPr>
          <p:spPr>
            <a:xfrm>
              <a:off x="2364950" y="2755550"/>
              <a:ext cx="20975" cy="21000"/>
            </a:xfrm>
            <a:custGeom>
              <a:rect b="b" l="l" r="r" t="t"/>
              <a:pathLst>
                <a:path extrusionOk="0" h="840" w="839">
                  <a:moveTo>
                    <a:pt x="1" y="0"/>
                  </a:moveTo>
                  <a:lnTo>
                    <a:pt x="1" y="840"/>
                  </a:lnTo>
                  <a:lnTo>
                    <a:pt x="839" y="840"/>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3" name="Google Shape;153;p18"/>
          <p:cNvPicPr preferRelativeResize="0"/>
          <p:nvPr/>
        </p:nvPicPr>
        <p:blipFill rotWithShape="1">
          <a:blip r:embed="rId4">
            <a:alphaModFix/>
          </a:blip>
          <a:srcRect b="14405" l="0" r="0" t="0"/>
          <a:stretch/>
        </p:blipFill>
        <p:spPr>
          <a:xfrm>
            <a:off x="4956425" y="3516100"/>
            <a:ext cx="379775" cy="325075"/>
          </a:xfrm>
          <a:prstGeom prst="rect">
            <a:avLst/>
          </a:prstGeom>
          <a:noFill/>
          <a:ln>
            <a:noFill/>
          </a:ln>
        </p:spPr>
      </p:pic>
      <p:pic>
        <p:nvPicPr>
          <p:cNvPr id="154" name="Google Shape;154;p18"/>
          <p:cNvPicPr preferRelativeResize="0"/>
          <p:nvPr/>
        </p:nvPicPr>
        <p:blipFill>
          <a:blip r:embed="rId5">
            <a:alphaModFix/>
          </a:blip>
          <a:stretch>
            <a:fillRect/>
          </a:stretch>
        </p:blipFill>
        <p:spPr>
          <a:xfrm>
            <a:off x="2217422" y="3589052"/>
            <a:ext cx="328925" cy="263158"/>
          </a:xfrm>
          <a:prstGeom prst="rect">
            <a:avLst/>
          </a:prstGeom>
          <a:noFill/>
          <a:ln>
            <a:noFill/>
          </a:ln>
        </p:spPr>
      </p:pic>
      <p:sp>
        <p:nvSpPr>
          <p:cNvPr id="155" name="Google Shape;155;p18"/>
          <p:cNvSpPr txBox="1"/>
          <p:nvPr/>
        </p:nvSpPr>
        <p:spPr>
          <a:xfrm>
            <a:off x="598050" y="3569745"/>
            <a:ext cx="21177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latin typeface="Playfair Display"/>
                <a:ea typeface="Playfair Display"/>
                <a:cs typeface="Playfair Display"/>
                <a:sym typeface="Playfair Display"/>
              </a:rPr>
              <a:t>Unit 7</a:t>
            </a:r>
            <a:endParaRPr sz="2500">
              <a:latin typeface="Playfair Display"/>
              <a:ea typeface="Playfair Display"/>
              <a:cs typeface="Playfair Display"/>
              <a:sym typeface="Playfair Display"/>
            </a:endParaRPr>
          </a:p>
        </p:txBody>
      </p:sp>
      <p:pic>
        <p:nvPicPr>
          <p:cNvPr id="156" name="Google Shape;156;p18"/>
          <p:cNvPicPr preferRelativeResize="0"/>
          <p:nvPr/>
        </p:nvPicPr>
        <p:blipFill rotWithShape="1">
          <a:blip r:embed="rId6">
            <a:alphaModFix/>
          </a:blip>
          <a:srcRect b="21084" l="14074" r="13487" t="4014"/>
          <a:stretch/>
        </p:blipFill>
        <p:spPr>
          <a:xfrm>
            <a:off x="7549250" y="2301987"/>
            <a:ext cx="459149" cy="474712"/>
          </a:xfrm>
          <a:prstGeom prst="rect">
            <a:avLst/>
          </a:prstGeom>
          <a:noFill/>
          <a:ln>
            <a:noFill/>
          </a:ln>
        </p:spPr>
      </p:pic>
      <p:pic>
        <p:nvPicPr>
          <p:cNvPr id="157" name="Google Shape;157;p18"/>
          <p:cNvPicPr preferRelativeResize="0"/>
          <p:nvPr/>
        </p:nvPicPr>
        <p:blipFill rotWithShape="1">
          <a:blip r:embed="rId7">
            <a:alphaModFix/>
          </a:blip>
          <a:srcRect b="15926" l="10621" r="11447" t="1850"/>
          <a:stretch/>
        </p:blipFill>
        <p:spPr>
          <a:xfrm>
            <a:off x="4956672" y="2430550"/>
            <a:ext cx="328925" cy="34704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p19"/>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160" name="Google Shape;160;p19"/>
          <p:cNvCxnSpPr/>
          <p:nvPr/>
        </p:nvCxnSpPr>
        <p:spPr>
          <a:xfrm>
            <a:off x="872350" y="352225"/>
            <a:ext cx="7704000" cy="0"/>
          </a:xfrm>
          <a:prstGeom prst="straightConnector1">
            <a:avLst/>
          </a:prstGeom>
          <a:noFill/>
          <a:ln cap="flat" cmpd="sng" w="19050">
            <a:solidFill>
              <a:schemeClr val="dk1"/>
            </a:solidFill>
            <a:prstDash val="solid"/>
            <a:round/>
            <a:headEnd len="med" w="med" type="none"/>
            <a:tailEnd len="med" w="med" type="none"/>
          </a:ln>
        </p:spPr>
      </p:cxnSp>
      <p:cxnSp>
        <p:nvCxnSpPr>
          <p:cNvPr id="161" name="Google Shape;161;p19"/>
          <p:cNvCxnSpPr/>
          <p:nvPr/>
        </p:nvCxnSpPr>
        <p:spPr>
          <a:xfrm>
            <a:off x="872350" y="902075"/>
            <a:ext cx="7704000" cy="0"/>
          </a:xfrm>
          <a:prstGeom prst="straightConnector1">
            <a:avLst/>
          </a:prstGeom>
          <a:noFill/>
          <a:ln cap="flat" cmpd="sng" w="19050">
            <a:solidFill>
              <a:schemeClr val="dk1"/>
            </a:solidFill>
            <a:prstDash val="solid"/>
            <a:round/>
            <a:headEnd len="med" w="med" type="none"/>
            <a:tailEnd len="med" w="med" type="none"/>
          </a:ln>
        </p:spPr>
      </p:cxnSp>
      <p:pic>
        <p:nvPicPr>
          <p:cNvPr id="162" name="Google Shape;162;p19"/>
          <p:cNvPicPr preferRelativeResize="0"/>
          <p:nvPr/>
        </p:nvPicPr>
        <p:blipFill rotWithShape="1">
          <a:blip r:embed="rId2">
            <a:alphaModFix/>
          </a:blip>
          <a:srcRect b="20748" l="0" r="0" t="0"/>
          <a:stretch/>
        </p:blipFill>
        <p:spPr>
          <a:xfrm>
            <a:off x="8528175" y="4650900"/>
            <a:ext cx="621549" cy="492600"/>
          </a:xfrm>
          <a:prstGeom prst="rect">
            <a:avLst/>
          </a:prstGeom>
          <a:noFill/>
          <a:ln>
            <a:noFill/>
          </a:ln>
        </p:spPr>
      </p:pic>
      <p:sp>
        <p:nvSpPr>
          <p:cNvPr id="163" name="Google Shape;163;p19">
            <a:hlinkClick action="ppaction://hlinkshowjump?jump=firstslide"/>
          </p:cNvPr>
          <p:cNvSpPr/>
          <p:nvPr/>
        </p:nvSpPr>
        <p:spPr>
          <a:xfrm>
            <a:off x="8597475" y="4684375"/>
            <a:ext cx="554400" cy="4590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4" name="Shape 164"/>
        <p:cNvGrpSpPr/>
        <p:nvPr/>
      </p:nvGrpSpPr>
      <p:grpSpPr>
        <a:xfrm>
          <a:off x="0" y="0"/>
          <a:ext cx="0" cy="0"/>
          <a:chOff x="0" y="0"/>
          <a:chExt cx="0" cy="0"/>
        </a:xfrm>
      </p:grpSpPr>
      <p:sp>
        <p:nvSpPr>
          <p:cNvPr id="165" name="Google Shape;165;p20"/>
          <p:cNvSpPr txBox="1"/>
          <p:nvPr>
            <p:ph type="title"/>
          </p:nvPr>
        </p:nvSpPr>
        <p:spPr>
          <a:xfrm>
            <a:off x="1224850" y="292625"/>
            <a:ext cx="7351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166" name="Google Shape;166;p20"/>
          <p:cNvCxnSpPr/>
          <p:nvPr/>
        </p:nvCxnSpPr>
        <p:spPr>
          <a:xfrm>
            <a:off x="872350" y="352225"/>
            <a:ext cx="7704000" cy="0"/>
          </a:xfrm>
          <a:prstGeom prst="straightConnector1">
            <a:avLst/>
          </a:prstGeom>
          <a:noFill/>
          <a:ln cap="flat" cmpd="sng" w="19050">
            <a:solidFill>
              <a:schemeClr val="dk1"/>
            </a:solidFill>
            <a:prstDash val="solid"/>
            <a:round/>
            <a:headEnd len="med" w="med" type="none"/>
            <a:tailEnd len="med" w="med" type="none"/>
          </a:ln>
        </p:spPr>
      </p:cxnSp>
      <p:cxnSp>
        <p:nvCxnSpPr>
          <p:cNvPr id="167" name="Google Shape;167;p20"/>
          <p:cNvCxnSpPr/>
          <p:nvPr/>
        </p:nvCxnSpPr>
        <p:spPr>
          <a:xfrm>
            <a:off x="872350" y="902075"/>
            <a:ext cx="7704000" cy="0"/>
          </a:xfrm>
          <a:prstGeom prst="straightConnector1">
            <a:avLst/>
          </a:prstGeom>
          <a:noFill/>
          <a:ln cap="flat" cmpd="sng" w="19050">
            <a:solidFill>
              <a:schemeClr val="dk1"/>
            </a:solidFill>
            <a:prstDash val="solid"/>
            <a:round/>
            <a:headEnd len="med" w="med" type="none"/>
            <a:tailEnd len="med" w="med" type="none"/>
          </a:ln>
        </p:spPr>
      </p:cxnSp>
      <p:pic>
        <p:nvPicPr>
          <p:cNvPr id="168" name="Google Shape;168;p20"/>
          <p:cNvPicPr preferRelativeResize="0"/>
          <p:nvPr/>
        </p:nvPicPr>
        <p:blipFill rotWithShape="1">
          <a:blip r:embed="rId2">
            <a:alphaModFix/>
          </a:blip>
          <a:srcRect b="20748" l="0" r="0" t="0"/>
          <a:stretch/>
        </p:blipFill>
        <p:spPr>
          <a:xfrm>
            <a:off x="8528175" y="4650900"/>
            <a:ext cx="621549" cy="492600"/>
          </a:xfrm>
          <a:prstGeom prst="rect">
            <a:avLst/>
          </a:prstGeom>
          <a:noFill/>
          <a:ln>
            <a:noFill/>
          </a:ln>
        </p:spPr>
      </p:pic>
      <p:sp>
        <p:nvSpPr>
          <p:cNvPr id="169" name="Google Shape;169;p20">
            <a:hlinkClick action="ppaction://hlinkshowjump?jump=firstslide"/>
          </p:cNvPr>
          <p:cNvSpPr/>
          <p:nvPr/>
        </p:nvSpPr>
        <p:spPr>
          <a:xfrm>
            <a:off x="8597475" y="4684375"/>
            <a:ext cx="554400" cy="4590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70" name="Google Shape;170;p20"/>
          <p:cNvGraphicFramePr/>
          <p:nvPr/>
        </p:nvGraphicFramePr>
        <p:xfrm>
          <a:off x="6809450" y="428425"/>
          <a:ext cx="3000000" cy="3000000"/>
        </p:xfrm>
        <a:graphic>
          <a:graphicData uri="http://schemas.openxmlformats.org/drawingml/2006/table">
            <a:tbl>
              <a:tblPr>
                <a:noFill/>
                <a:tableStyleId>{CB8AAD21-37A4-473A-8D24-C89456234E3D}</a:tableStyleId>
              </a:tblPr>
              <a:tblGrid>
                <a:gridCol w="594375"/>
                <a:gridCol w="627775"/>
                <a:gridCol w="611550"/>
              </a:tblGrid>
              <a:tr h="209275">
                <a:tc>
                  <a:txBody>
                    <a:bodyPr/>
                    <a:lstStyle/>
                    <a:p>
                      <a:pPr indent="0" lvl="0" marL="0" rtl="0" algn="ctr">
                        <a:lnSpc>
                          <a:spcPct val="10000"/>
                        </a:lnSpc>
                        <a:spcBef>
                          <a:spcPts val="0"/>
                        </a:spcBef>
                        <a:spcAft>
                          <a:spcPts val="0"/>
                        </a:spcAft>
                        <a:buNone/>
                      </a:pPr>
                      <a:r>
                        <a:rPr lang="en" sz="1200"/>
                        <a:t>Unit</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sz="1200"/>
                        <a:t>Topic</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sz="1200"/>
                        <a:t>Ques</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BLANK_1_1_1_1_1_1_2_1">
    <p:spTree>
      <p:nvGrpSpPr>
        <p:cNvPr id="171" name="Shape 171"/>
        <p:cNvGrpSpPr/>
        <p:nvPr/>
      </p:nvGrpSpPr>
      <p:grpSpPr>
        <a:xfrm>
          <a:off x="0" y="0"/>
          <a:ext cx="0" cy="0"/>
          <a:chOff x="0" y="0"/>
          <a:chExt cx="0" cy="0"/>
        </a:xfrm>
      </p:grpSpPr>
      <p:sp>
        <p:nvSpPr>
          <p:cNvPr id="172" name="Google Shape;172;p21"/>
          <p:cNvSpPr txBox="1"/>
          <p:nvPr>
            <p:ph type="ctrTitle"/>
          </p:nvPr>
        </p:nvSpPr>
        <p:spPr>
          <a:xfrm>
            <a:off x="2115850" y="556575"/>
            <a:ext cx="4912200" cy="83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3" name="Google Shape;173;p21"/>
          <p:cNvSpPr txBox="1"/>
          <p:nvPr>
            <p:ph idx="1" type="subTitle"/>
          </p:nvPr>
        </p:nvSpPr>
        <p:spPr>
          <a:xfrm>
            <a:off x="2780200" y="2000550"/>
            <a:ext cx="3583500" cy="10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 name="Google Shape;174;p21"/>
          <p:cNvSpPr txBox="1"/>
          <p:nvPr/>
        </p:nvSpPr>
        <p:spPr>
          <a:xfrm>
            <a:off x="1919225" y="3188100"/>
            <a:ext cx="5305500" cy="89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a:solidFill>
                  <a:schemeClr val="dk1"/>
                </a:solidFill>
                <a:latin typeface="Space Mono"/>
                <a:ea typeface="Space Mono"/>
                <a:cs typeface="Space Mono"/>
                <a:sym typeface="Space Mono"/>
              </a:rPr>
              <a:t>CREDITS: Diese Präsentationsvorlage wurde von </a:t>
            </a:r>
            <a:r>
              <a:rPr b="1" lang="en">
                <a:solidFill>
                  <a:schemeClr val="hlink"/>
                </a:solidFill>
                <a:uFill>
                  <a:noFill/>
                </a:uFill>
                <a:latin typeface="Space Mono"/>
                <a:ea typeface="Space Mono"/>
                <a:cs typeface="Space Mono"/>
                <a:sym typeface="Space Mono"/>
                <a:hlinkClick r:id="rId2"/>
              </a:rPr>
              <a:t>Slidesgo</a:t>
            </a:r>
            <a:r>
              <a:rPr lang="en">
                <a:solidFill>
                  <a:schemeClr val="dk1"/>
                </a:solidFill>
                <a:latin typeface="Space Mono"/>
                <a:ea typeface="Space Mono"/>
                <a:cs typeface="Space Mono"/>
                <a:sym typeface="Space Mono"/>
              </a:rPr>
              <a:t> erstellt, inklusive Icons von </a:t>
            </a:r>
            <a:r>
              <a:rPr b="1" lang="en">
                <a:solidFill>
                  <a:schemeClr val="hlink"/>
                </a:solidFill>
                <a:uFill>
                  <a:noFill/>
                </a:uFill>
                <a:latin typeface="Space Mono"/>
                <a:ea typeface="Space Mono"/>
                <a:cs typeface="Space Mono"/>
                <a:sym typeface="Space Mono"/>
                <a:hlinkClick r:id="rId3"/>
              </a:rPr>
              <a:t>Flaticon</a:t>
            </a:r>
            <a:r>
              <a:rPr lang="en">
                <a:solidFill>
                  <a:schemeClr val="dk1"/>
                </a:solidFill>
                <a:latin typeface="Space Mono"/>
                <a:ea typeface="Space Mono"/>
                <a:cs typeface="Space Mono"/>
                <a:sym typeface="Space Mono"/>
              </a:rPr>
              <a:t> und Infografiken &amp; Bilder von </a:t>
            </a:r>
            <a:r>
              <a:rPr b="1" lang="en">
                <a:solidFill>
                  <a:schemeClr val="hlink"/>
                </a:solidFill>
                <a:uFill>
                  <a:noFill/>
                </a:uFill>
                <a:latin typeface="Space Mono"/>
                <a:ea typeface="Space Mono"/>
                <a:cs typeface="Space Mono"/>
                <a:sym typeface="Space Mono"/>
                <a:hlinkClick r:id="rId4"/>
              </a:rPr>
              <a:t>Freepik</a:t>
            </a:r>
            <a:r>
              <a:rPr b="1" lang="en">
                <a:solidFill>
                  <a:schemeClr val="dk1"/>
                </a:solidFill>
                <a:latin typeface="Space Mono"/>
                <a:ea typeface="Space Mono"/>
                <a:cs typeface="Space Mono"/>
                <a:sym typeface="Space Mono"/>
              </a:rPr>
              <a:t> </a:t>
            </a:r>
            <a:endParaRPr b="1">
              <a:solidFill>
                <a:schemeClr val="dk1"/>
              </a:solidFill>
              <a:latin typeface="Space Mono"/>
              <a:ea typeface="Space Mono"/>
              <a:cs typeface="Space Mono"/>
              <a:sym typeface="Space Mono"/>
            </a:endParaRPr>
          </a:p>
        </p:txBody>
      </p:sp>
      <p:cxnSp>
        <p:nvCxnSpPr>
          <p:cNvPr id="175" name="Google Shape;175;p21"/>
          <p:cNvCxnSpPr/>
          <p:nvPr/>
        </p:nvCxnSpPr>
        <p:spPr>
          <a:xfrm>
            <a:off x="719950" y="1359275"/>
            <a:ext cx="7704000" cy="0"/>
          </a:xfrm>
          <a:prstGeom prst="straightConnector1">
            <a:avLst/>
          </a:prstGeom>
          <a:noFill/>
          <a:ln cap="flat" cmpd="sng" w="19050">
            <a:solidFill>
              <a:schemeClr val="dk1"/>
            </a:solidFill>
            <a:prstDash val="solid"/>
            <a:round/>
            <a:headEnd len="med" w="med" type="none"/>
            <a:tailEnd len="med" w="med" type="none"/>
          </a:ln>
        </p:spPr>
      </p:cxnSp>
      <p:cxnSp>
        <p:nvCxnSpPr>
          <p:cNvPr id="176" name="Google Shape;176;p21"/>
          <p:cNvCxnSpPr/>
          <p:nvPr/>
        </p:nvCxnSpPr>
        <p:spPr>
          <a:xfrm>
            <a:off x="719950" y="504625"/>
            <a:ext cx="7704000" cy="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BLANK_1_1_1_1_1_1_1_1">
    <p:spTree>
      <p:nvGrpSpPr>
        <p:cNvPr id="177"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81" name="Shape 18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3.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2.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1pPr>
            <a:lvl2pPr lvl="1"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2pPr>
            <a:lvl3pPr lvl="2"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3pPr>
            <a:lvl4pPr lvl="3"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4pPr>
            <a:lvl5pPr lvl="4"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5pPr>
            <a:lvl6pPr lvl="5"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6pPr>
            <a:lvl7pPr lvl="6"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7pPr>
            <a:lvl8pPr lvl="7"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8pPr>
            <a:lvl9pPr lvl="8" rtl="0">
              <a:spcBef>
                <a:spcPts val="0"/>
              </a:spcBef>
              <a:spcAft>
                <a:spcPts val="0"/>
              </a:spcAft>
              <a:buClr>
                <a:schemeClr val="dk1"/>
              </a:buClr>
              <a:buSzPts val="3000"/>
              <a:buFont typeface="Playfair Display ExtraBold"/>
              <a:buNone/>
              <a:defRPr sz="3000">
                <a:solidFill>
                  <a:schemeClr val="dk1"/>
                </a:solidFill>
                <a:latin typeface="Playfair Display ExtraBold"/>
                <a:ea typeface="Playfair Display ExtraBold"/>
                <a:cs typeface="Playfair Display ExtraBold"/>
                <a:sym typeface="Playfair Display ExtraBold"/>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Space Mono"/>
              <a:buChar char="●"/>
              <a:defRPr sz="1800">
                <a:solidFill>
                  <a:schemeClr val="dk1"/>
                </a:solidFill>
                <a:latin typeface="Space Mono"/>
                <a:ea typeface="Space Mono"/>
                <a:cs typeface="Space Mono"/>
                <a:sym typeface="Space Mono"/>
              </a:defRPr>
            </a:lvl1pPr>
            <a:lvl2pPr indent="-317500" lvl="1" marL="9144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2pPr>
            <a:lvl3pPr indent="-317500" lvl="2" marL="13716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3pPr>
            <a:lvl4pPr indent="-317500" lvl="3" marL="18288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4pPr>
            <a:lvl5pPr indent="-317500" lvl="4" marL="22860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5pPr>
            <a:lvl6pPr indent="-317500" lvl="5" marL="27432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6pPr>
            <a:lvl7pPr indent="-317500" lvl="6" marL="32004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7pPr>
            <a:lvl8pPr indent="-317500" lvl="7" marL="36576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8pPr>
            <a:lvl9pPr indent="-317500" lvl="8" marL="4114800">
              <a:lnSpc>
                <a:spcPct val="115000"/>
              </a:lnSpc>
              <a:spcBef>
                <a:spcPts val="1600"/>
              </a:spcBef>
              <a:spcAft>
                <a:spcPts val="1600"/>
              </a:spcAft>
              <a:buClr>
                <a:schemeClr val="dk1"/>
              </a:buClr>
              <a:buSzPts val="1400"/>
              <a:buFont typeface="Space Mono"/>
              <a:buChar char="■"/>
              <a:defRPr>
                <a:solidFill>
                  <a:schemeClr val="dk1"/>
                </a:solidFill>
                <a:latin typeface="Space Mono"/>
                <a:ea typeface="Space Mono"/>
                <a:cs typeface="Space Mono"/>
                <a:sym typeface="Space Mono"/>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78" name="Shape 178"/>
        <p:cNvGrpSpPr/>
        <p:nvPr/>
      </p:nvGrpSpPr>
      <p:grpSpPr>
        <a:xfrm>
          <a:off x="0" y="0"/>
          <a:ext cx="0" cy="0"/>
          <a:chOff x="0" y="0"/>
          <a:chExt cx="0" cy="0"/>
        </a:xfrm>
      </p:grpSpPr>
      <p:sp>
        <p:nvSpPr>
          <p:cNvPr id="179" name="Google Shape;179;p2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80" name="Google Shape;180;p2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6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slide" Target="/ppt/slides/slide59.xml"/><Relationship Id="rId4" Type="http://schemas.openxmlformats.org/officeDocument/2006/relationships/slide" Target="/ppt/slides/slide11.xml"/><Relationship Id="rId11" Type="http://schemas.openxmlformats.org/officeDocument/2006/relationships/slide" Target="/ppt/slides/slide59.xml"/><Relationship Id="rId10" Type="http://schemas.openxmlformats.org/officeDocument/2006/relationships/slide" Target="/ppt/slides/slide2.xml"/><Relationship Id="rId9" Type="http://schemas.openxmlformats.org/officeDocument/2006/relationships/slide" Target="/ppt/slides/slide3.xml"/><Relationship Id="rId5" Type="http://schemas.openxmlformats.org/officeDocument/2006/relationships/slide" Target="/ppt/slides/slide17.xml"/><Relationship Id="rId6" Type="http://schemas.openxmlformats.org/officeDocument/2006/relationships/slide" Target="/ppt/slides/slide29.xml"/><Relationship Id="rId7" Type="http://schemas.openxmlformats.org/officeDocument/2006/relationships/slide" Target="/ppt/slides/slide41.xml"/><Relationship Id="rId8" Type="http://schemas.openxmlformats.org/officeDocument/2006/relationships/slide" Target="/ppt/slides/slide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slide" Target="/ppt/slides/slide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slide" Target="/ppt/slides/slide1.xml"/><Relationship Id="rId4" Type="http://schemas.openxmlformats.org/officeDocument/2006/relationships/slide" Target="/ppt/slides/slid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slide" Target="/ppt/slid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slide" Target="/ppt/slides/slide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slide" Target="/ppt/slid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slide" Target="/ppt/slid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slide" Target="/ppt/slid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slide" Target="/ppt/slides/slide1.xml"/><Relationship Id="rId5" Type="http://schemas.openxmlformats.org/officeDocument/2006/relationships/slide" Target="/ppt/slides/slide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slide" Target="/ppt/slid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slide" Target="/ppt/slides/slide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41.xml"/><Relationship Id="rId10" Type="http://schemas.openxmlformats.org/officeDocument/2006/relationships/slide" Target="/ppt/slides/slide38.xml"/><Relationship Id="rId13" Type="http://schemas.openxmlformats.org/officeDocument/2006/relationships/slide" Target="/ppt/slides/slide44.xml"/><Relationship Id="rId12" Type="http://schemas.openxmlformats.org/officeDocument/2006/relationships/slide" Target="/ppt/slides/slide43.xml"/><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29.xml"/><Relationship Id="rId15" Type="http://schemas.openxmlformats.org/officeDocument/2006/relationships/image" Target="../media/image2.png"/><Relationship Id="rId14" Type="http://schemas.openxmlformats.org/officeDocument/2006/relationships/slide" Target="/ppt/slides/slide58.xml"/><Relationship Id="rId5" Type="http://schemas.openxmlformats.org/officeDocument/2006/relationships/slide" Target="/ppt/slides/slide11.xml"/><Relationship Id="rId6" Type="http://schemas.openxmlformats.org/officeDocument/2006/relationships/slide" Target="/ppt/slides/slide12.xml"/><Relationship Id="rId7" Type="http://schemas.openxmlformats.org/officeDocument/2006/relationships/slide" Target="/ppt/slides/slide17.xml"/><Relationship Id="rId8" Type="http://schemas.openxmlformats.org/officeDocument/2006/relationships/slide" Target="/ppt/slides/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slide" Target="/ppt/slides/slide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slide" Target="/ppt/slid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slide" Target="/ppt/slid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slide" Target="/ppt/slid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slide" Target="/ppt/slid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slide" Target="/ppt/slides/slide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slide" Target="/ppt/slid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slide" Target="/ppt/slid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slide" Target="/ppt/slides/sl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slide" Target="/ppt/slides/slide1.xml"/><Relationship Id="rId4" Type="http://schemas.openxmlformats.org/officeDocument/2006/relationships/slide" Target="/ppt/slides/slide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ppt/slides/slide1.xml"/><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slide" Target="/ppt/slides/slid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slide" Target="/ppt/slides/sl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slide" Target="/ppt/slides/sl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slide" Target="/ppt/slides/sl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slide" Target="/ppt/slides/slid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slide" Target="/ppt/slides/sl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 Id="rId3" Type="http://schemas.openxmlformats.org/officeDocument/2006/relationships/slide" Target="/ppt/slides/sl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slide" Target="/ppt/slides/sl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 Id="rId3" Type="http://schemas.openxmlformats.org/officeDocument/2006/relationships/slide" Target="/ppt/slides/sl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slide" Target="/ppt/slides/sl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slide" Target="/ppt/slid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slide" Target="/ppt/slides/slide1.xml"/><Relationship Id="rId5" Type="http://schemas.openxmlformats.org/officeDocument/2006/relationships/image" Target="../media/image9.png"/><Relationship Id="rId6" Type="http://schemas.openxmlformats.org/officeDocument/2006/relationships/image" Target="../media/image30.png"/><Relationship Id="rId7" Type="http://schemas.openxmlformats.org/officeDocument/2006/relationships/image" Target="../media/image11.png"/><Relationship Id="rId8"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 Id="rId3" Type="http://schemas.openxmlformats.org/officeDocument/2006/relationships/slide" Target="/ppt/slides/slid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slide" Target="/ppt/slides/slide1.xml"/><Relationship Id="rId4" Type="http://schemas.openxmlformats.org/officeDocument/2006/relationships/slide" Target="/ppt/slides/slide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slide" Target="/ppt/slides/slide1.xml"/><Relationship Id="rId4" Type="http://schemas.openxmlformats.org/officeDocument/2006/relationships/slide" Target="/ppt/slides/slid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slide" Target="/ppt/slides/slide1.xml"/><Relationship Id="rId4" Type="http://schemas.openxmlformats.org/officeDocument/2006/relationships/slide" Target="/ppt/slides/slid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slide" Target="/ppt/slides/slide1.xml"/><Relationship Id="rId4" Type="http://schemas.openxmlformats.org/officeDocument/2006/relationships/slide" Target="/ppt/slides/slide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 Id="rId3" Type="http://schemas.openxmlformats.org/officeDocument/2006/relationships/slide" Target="/ppt/slides/slide1.xml"/><Relationship Id="rId4" Type="http://schemas.openxmlformats.org/officeDocument/2006/relationships/slide" Target="/ppt/slides/slid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6.xml"/><Relationship Id="rId3" Type="http://schemas.openxmlformats.org/officeDocument/2006/relationships/slide" Target="/ppt/slides/slide1.xml"/><Relationship Id="rId4" Type="http://schemas.openxmlformats.org/officeDocument/2006/relationships/slide" Target="/ppt/slides/slid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7.xml"/><Relationship Id="rId3" Type="http://schemas.openxmlformats.org/officeDocument/2006/relationships/slide" Target="/ppt/slides/slide1.xml"/><Relationship Id="rId4" Type="http://schemas.openxmlformats.org/officeDocument/2006/relationships/slide" Target="/ppt/slides/slide1.xml"/><Relationship Id="rId5"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8.xml"/><Relationship Id="rId3" Type="http://schemas.openxmlformats.org/officeDocument/2006/relationships/slide" Target="/ppt/slides/slide1.xml"/><Relationship Id="rId4" Type="http://schemas.openxmlformats.org/officeDocument/2006/relationships/slide" Target="/ppt/slides/slide1.xml"/><Relationship Id="rId5"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9.xml"/><Relationship Id="rId3" Type="http://schemas.openxmlformats.org/officeDocument/2006/relationships/slide" Target="/ppt/slides/slide1.xml"/><Relationship Id="rId4" Type="http://schemas.openxmlformats.org/officeDocument/2006/relationships/slide" Target="/ppt/slid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slide" Target="/ppt/slid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0.xml"/><Relationship Id="rId3" Type="http://schemas.openxmlformats.org/officeDocument/2006/relationships/slide" Target="/ppt/slides/slide1.xml"/><Relationship Id="rId4" Type="http://schemas.openxmlformats.org/officeDocument/2006/relationships/slide" Target="/ppt/slides/slide1.xml"/><Relationship Id="rId5"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1.xml"/><Relationship Id="rId3" Type="http://schemas.openxmlformats.org/officeDocument/2006/relationships/slide" Target="/ppt/slides/slide1.xml"/><Relationship Id="rId4" Type="http://schemas.openxmlformats.org/officeDocument/2006/relationships/slide" Target="/ppt/slides/slide1.xml"/><Relationship Id="rId5"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2.xml"/><Relationship Id="rId3" Type="http://schemas.openxmlformats.org/officeDocument/2006/relationships/slide" Target="/ppt/slides/slide1.xml"/><Relationship Id="rId4" Type="http://schemas.openxmlformats.org/officeDocument/2006/relationships/slide" Target="/ppt/slides/slide1.xml"/><Relationship Id="rId5"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3.xml"/><Relationship Id="rId3" Type="http://schemas.openxmlformats.org/officeDocument/2006/relationships/slide" Target="/ppt/slides/slide1.xml"/><Relationship Id="rId4" Type="http://schemas.openxmlformats.org/officeDocument/2006/relationships/slide" Target="/ppt/slides/slide1.xml"/><Relationship Id="rId5"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 Id="rId3" Type="http://schemas.openxmlformats.org/officeDocument/2006/relationships/slide" Target="/ppt/slides/slide1.xml"/><Relationship Id="rId4" Type="http://schemas.openxmlformats.org/officeDocument/2006/relationships/slide" Target="/ppt/slides/slide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5.xml"/><Relationship Id="rId3" Type="http://schemas.openxmlformats.org/officeDocument/2006/relationships/slide" Target="/ppt/slides/slide1.xml"/><Relationship Id="rId4" Type="http://schemas.openxmlformats.org/officeDocument/2006/relationships/slide" Target="/ppt/slides/slid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6.xml"/><Relationship Id="rId3" Type="http://schemas.openxmlformats.org/officeDocument/2006/relationships/slide" Target="/ppt/slides/slide1.xml"/><Relationship Id="rId4" Type="http://schemas.openxmlformats.org/officeDocument/2006/relationships/slide" Target="/ppt/slides/slide1.xml"/><Relationship Id="rId5"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7.xml"/><Relationship Id="rId3" Type="http://schemas.openxmlformats.org/officeDocument/2006/relationships/slide" Target="/ppt/slides/slide1.xml"/><Relationship Id="rId4" Type="http://schemas.openxmlformats.org/officeDocument/2006/relationships/slide" Target="/ppt/slides/slide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slide" Target="/ppt/slides/slide1.xml"/><Relationship Id="rId4" Type="http://schemas.openxmlformats.org/officeDocument/2006/relationships/slide" Target="/ppt/slides/slide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slide" Target="/ppt/slid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2.xml"/><Relationship Id="rId3" Type="http://schemas.openxmlformats.org/officeDocument/2006/relationships/hyperlink" Target="https://fonts.google.com/specimen/Playfair+Display" TargetMode="External"/><Relationship Id="rId4" Type="http://schemas.openxmlformats.org/officeDocument/2006/relationships/hyperlink" Target="https://fonts.google.com/specimen/Space+Mon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slide" Target="/ppt/slides/slide1.xml"/><Relationship Id="rId4" Type="http://schemas.openxmlformats.org/officeDocument/2006/relationships/image" Target="../media/image10.png"/><Relationship Id="rId5" Type="http://schemas.openxmlformats.org/officeDocument/2006/relationships/image" Target="../media/image19.png"/><Relationship Id="rId6"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slide" Target="/ppt/slides/slide1.xml"/><Relationship Id="rId4" Type="http://schemas.openxmlformats.org/officeDocument/2006/relationships/image" Target="../media/image18.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slide" Target="/ppt/slides/slide1.xml"/><Relationship Id="rId4" Type="http://schemas.openxmlformats.org/officeDocument/2006/relationships/image" Target="../media/image32.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ph type="ctrTitle"/>
          </p:nvPr>
        </p:nvSpPr>
        <p:spPr>
          <a:xfrm>
            <a:off x="720000" y="-184275"/>
            <a:ext cx="7704000" cy="169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AP Chem Warm-Ups </a:t>
            </a:r>
            <a:endParaRPr/>
          </a:p>
        </p:txBody>
      </p:sp>
      <p:cxnSp>
        <p:nvCxnSpPr>
          <p:cNvPr id="187" name="Google Shape;187;p25"/>
          <p:cNvCxnSpPr/>
          <p:nvPr/>
        </p:nvCxnSpPr>
        <p:spPr>
          <a:xfrm>
            <a:off x="415150" y="484350"/>
            <a:ext cx="8061600" cy="4200"/>
          </a:xfrm>
          <a:prstGeom prst="straightConnector1">
            <a:avLst/>
          </a:prstGeom>
          <a:noFill/>
          <a:ln cap="flat" cmpd="sng" w="19050">
            <a:solidFill>
              <a:schemeClr val="dk1"/>
            </a:solidFill>
            <a:prstDash val="solid"/>
            <a:round/>
            <a:headEnd len="med" w="med" type="none"/>
            <a:tailEnd len="med" w="med" type="none"/>
          </a:ln>
        </p:spPr>
      </p:cxnSp>
      <p:cxnSp>
        <p:nvCxnSpPr>
          <p:cNvPr id="188" name="Google Shape;188;p25"/>
          <p:cNvCxnSpPr/>
          <p:nvPr/>
        </p:nvCxnSpPr>
        <p:spPr>
          <a:xfrm>
            <a:off x="415150" y="1551150"/>
            <a:ext cx="8061600" cy="4200"/>
          </a:xfrm>
          <a:prstGeom prst="straightConnector1">
            <a:avLst/>
          </a:prstGeom>
          <a:noFill/>
          <a:ln cap="flat" cmpd="sng" w="19050">
            <a:solidFill>
              <a:schemeClr val="dk1"/>
            </a:solidFill>
            <a:prstDash val="solid"/>
            <a:round/>
            <a:headEnd len="med" w="med" type="none"/>
            <a:tailEnd len="med" w="med" type="none"/>
          </a:ln>
        </p:spPr>
      </p:cxnSp>
      <p:sp>
        <p:nvSpPr>
          <p:cNvPr id="189" name="Google Shape;189;p25"/>
          <p:cNvSpPr txBox="1"/>
          <p:nvPr/>
        </p:nvSpPr>
        <p:spPr>
          <a:xfrm>
            <a:off x="427750" y="1573475"/>
            <a:ext cx="2971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Playfair Display"/>
                <a:ea typeface="Playfair Display"/>
                <a:cs typeface="Playfair Display"/>
                <a:sym typeface="Playfair Display"/>
              </a:rPr>
              <a:t>Click Any Day to Begin </a:t>
            </a:r>
            <a:endParaRPr b="1" sz="1600">
              <a:latin typeface="Playfair Display"/>
              <a:ea typeface="Playfair Display"/>
              <a:cs typeface="Playfair Display"/>
              <a:sym typeface="Playfair Display"/>
            </a:endParaRPr>
          </a:p>
        </p:txBody>
      </p:sp>
      <p:grpSp>
        <p:nvGrpSpPr>
          <p:cNvPr id="190" name="Google Shape;190;p25"/>
          <p:cNvGrpSpPr/>
          <p:nvPr/>
        </p:nvGrpSpPr>
        <p:grpSpPr>
          <a:xfrm>
            <a:off x="589050" y="2068000"/>
            <a:ext cx="1326000" cy="2345725"/>
            <a:chOff x="589050" y="2068000"/>
            <a:chExt cx="1326000" cy="2345725"/>
          </a:xfrm>
        </p:grpSpPr>
        <p:sp>
          <p:nvSpPr>
            <p:cNvPr id="191" name="Google Shape;191;p25"/>
            <p:cNvSpPr txBox="1"/>
            <p:nvPr/>
          </p:nvSpPr>
          <p:spPr>
            <a:xfrm>
              <a:off x="632238" y="3582425"/>
              <a:ext cx="1264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Space Mono"/>
                  <a:ea typeface="Space Mono"/>
                  <a:cs typeface="Space Mono"/>
                  <a:sym typeface="Space Mono"/>
                </a:rPr>
                <a:t>Multiple Choice Mondays</a:t>
              </a:r>
              <a:endParaRPr>
                <a:latin typeface="Space Mono"/>
                <a:ea typeface="Space Mono"/>
                <a:cs typeface="Space Mono"/>
                <a:sym typeface="Space Mono"/>
              </a:endParaRPr>
            </a:p>
          </p:txBody>
        </p:sp>
        <p:sp>
          <p:nvSpPr>
            <p:cNvPr id="192" name="Google Shape;192;p25"/>
            <p:cNvSpPr txBox="1"/>
            <p:nvPr/>
          </p:nvSpPr>
          <p:spPr>
            <a:xfrm>
              <a:off x="589050" y="2068000"/>
              <a:ext cx="1326000" cy="1326000"/>
            </a:xfrm>
            <a:prstGeom prst="rect">
              <a:avLst/>
            </a:prstGeom>
            <a:solidFill>
              <a:schemeClr val="accent2"/>
            </a:solid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grpSp>
      <p:grpSp>
        <p:nvGrpSpPr>
          <p:cNvPr id="193" name="Google Shape;193;p25"/>
          <p:cNvGrpSpPr/>
          <p:nvPr/>
        </p:nvGrpSpPr>
        <p:grpSpPr>
          <a:xfrm>
            <a:off x="2217350" y="2067988"/>
            <a:ext cx="1326000" cy="2348238"/>
            <a:chOff x="2217350" y="2067988"/>
            <a:chExt cx="1326000" cy="2348238"/>
          </a:xfrm>
        </p:grpSpPr>
        <p:sp>
          <p:nvSpPr>
            <p:cNvPr id="194" name="Google Shape;194;p25"/>
            <p:cNvSpPr txBox="1"/>
            <p:nvPr/>
          </p:nvSpPr>
          <p:spPr>
            <a:xfrm>
              <a:off x="2247013" y="3584925"/>
              <a:ext cx="1264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Space Mono"/>
                  <a:ea typeface="Space Mono"/>
                  <a:cs typeface="Space Mono"/>
                  <a:sym typeface="Space Mono"/>
                </a:rPr>
                <a:t>Test Technique Tuesdays</a:t>
              </a:r>
              <a:endParaRPr>
                <a:latin typeface="Space Mono"/>
                <a:ea typeface="Space Mono"/>
                <a:cs typeface="Space Mono"/>
                <a:sym typeface="Space Mono"/>
              </a:endParaRPr>
            </a:p>
          </p:txBody>
        </p:sp>
        <p:sp>
          <p:nvSpPr>
            <p:cNvPr id="195" name="Google Shape;195;p25"/>
            <p:cNvSpPr txBox="1"/>
            <p:nvPr/>
          </p:nvSpPr>
          <p:spPr>
            <a:xfrm>
              <a:off x="2217350" y="2067988"/>
              <a:ext cx="1326000" cy="1326000"/>
            </a:xfrm>
            <a:prstGeom prst="rect">
              <a:avLst/>
            </a:prstGeom>
            <a:solidFill>
              <a:schemeClr val="accent1"/>
            </a:solid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grpSp>
      <p:grpSp>
        <p:nvGrpSpPr>
          <p:cNvPr id="196" name="Google Shape;196;p25"/>
          <p:cNvGrpSpPr/>
          <p:nvPr/>
        </p:nvGrpSpPr>
        <p:grpSpPr>
          <a:xfrm>
            <a:off x="3845675" y="2067988"/>
            <a:ext cx="1427276" cy="2371486"/>
            <a:chOff x="3845675" y="2067988"/>
            <a:chExt cx="1427276" cy="2371486"/>
          </a:xfrm>
        </p:grpSpPr>
        <p:sp>
          <p:nvSpPr>
            <p:cNvPr id="197" name="Google Shape;197;p25"/>
            <p:cNvSpPr txBox="1"/>
            <p:nvPr/>
          </p:nvSpPr>
          <p:spPr>
            <a:xfrm>
              <a:off x="3871051" y="3608173"/>
              <a:ext cx="1401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Space Mono"/>
                  <a:ea typeface="Space Mono"/>
                  <a:cs typeface="Space Mono"/>
                  <a:sym typeface="Space Mono"/>
                </a:rPr>
                <a:t>Word Equation Wednesdays</a:t>
              </a:r>
              <a:endParaRPr>
                <a:latin typeface="Space Mono"/>
                <a:ea typeface="Space Mono"/>
                <a:cs typeface="Space Mono"/>
                <a:sym typeface="Space Mono"/>
              </a:endParaRPr>
            </a:p>
          </p:txBody>
        </p:sp>
        <p:sp>
          <p:nvSpPr>
            <p:cNvPr id="198" name="Google Shape;198;p25"/>
            <p:cNvSpPr txBox="1"/>
            <p:nvPr/>
          </p:nvSpPr>
          <p:spPr>
            <a:xfrm>
              <a:off x="3845675" y="2067988"/>
              <a:ext cx="1326000" cy="1326000"/>
            </a:xfrm>
            <a:prstGeom prst="rect">
              <a:avLst/>
            </a:prstGeom>
            <a:solidFill>
              <a:schemeClr val="lt2"/>
            </a:solid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grpSp>
      <p:grpSp>
        <p:nvGrpSpPr>
          <p:cNvPr id="199" name="Google Shape;199;p25"/>
          <p:cNvGrpSpPr/>
          <p:nvPr/>
        </p:nvGrpSpPr>
        <p:grpSpPr>
          <a:xfrm>
            <a:off x="5473988" y="2067988"/>
            <a:ext cx="1326000" cy="2275088"/>
            <a:chOff x="5473988" y="2067988"/>
            <a:chExt cx="1326000" cy="2275088"/>
          </a:xfrm>
        </p:grpSpPr>
        <p:sp>
          <p:nvSpPr>
            <p:cNvPr id="200" name="Google Shape;200;p25"/>
            <p:cNvSpPr txBox="1"/>
            <p:nvPr/>
          </p:nvSpPr>
          <p:spPr>
            <a:xfrm>
              <a:off x="5517200" y="3727475"/>
              <a:ext cx="1264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Space Mono"/>
                  <a:ea typeface="Space Mono"/>
                  <a:cs typeface="Space Mono"/>
                  <a:sym typeface="Space Mono"/>
                </a:rPr>
                <a:t>Throwback Thursdays</a:t>
              </a:r>
              <a:endParaRPr>
                <a:latin typeface="Space Mono"/>
                <a:ea typeface="Space Mono"/>
                <a:cs typeface="Space Mono"/>
                <a:sym typeface="Space Mono"/>
              </a:endParaRPr>
            </a:p>
          </p:txBody>
        </p:sp>
        <p:sp>
          <p:nvSpPr>
            <p:cNvPr id="201" name="Google Shape;201;p25"/>
            <p:cNvSpPr txBox="1"/>
            <p:nvPr/>
          </p:nvSpPr>
          <p:spPr>
            <a:xfrm>
              <a:off x="5473988" y="2067988"/>
              <a:ext cx="1326000" cy="1326000"/>
            </a:xfrm>
            <a:prstGeom prst="rect">
              <a:avLst/>
            </a:prstGeom>
            <a:solidFill>
              <a:schemeClr val="accent3"/>
            </a:solid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b="1" lang="en">
                  <a:latin typeface="Century Gothic"/>
                  <a:ea typeface="Century Gothic"/>
                  <a:cs typeface="Century Gothic"/>
                  <a:sym typeface="Century Gothic"/>
                </a:rPr>
                <a:t>90</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Th</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grpSp>
      <p:grpSp>
        <p:nvGrpSpPr>
          <p:cNvPr id="202" name="Google Shape;202;p25"/>
          <p:cNvGrpSpPr/>
          <p:nvPr/>
        </p:nvGrpSpPr>
        <p:grpSpPr>
          <a:xfrm>
            <a:off x="7102313" y="2067988"/>
            <a:ext cx="1307413" cy="2345738"/>
            <a:chOff x="7102313" y="2067988"/>
            <a:chExt cx="1307413" cy="2345738"/>
          </a:xfrm>
        </p:grpSpPr>
        <p:sp>
          <p:nvSpPr>
            <p:cNvPr id="203" name="Google Shape;203;p25"/>
            <p:cNvSpPr txBox="1"/>
            <p:nvPr/>
          </p:nvSpPr>
          <p:spPr>
            <a:xfrm>
              <a:off x="7145525" y="3582425"/>
              <a:ext cx="1264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Space Mono"/>
                  <a:ea typeface="Space Mono"/>
                  <a:cs typeface="Space Mono"/>
                  <a:sym typeface="Space Mono"/>
                </a:rPr>
                <a:t>Free Response Fridays</a:t>
              </a:r>
              <a:endParaRPr>
                <a:latin typeface="Space Mono"/>
                <a:ea typeface="Space Mono"/>
                <a:cs typeface="Space Mono"/>
                <a:sym typeface="Space Mono"/>
              </a:endParaRPr>
            </a:p>
          </p:txBody>
        </p:sp>
        <p:sp>
          <p:nvSpPr>
            <p:cNvPr id="204" name="Google Shape;204;p25"/>
            <p:cNvSpPr txBox="1"/>
            <p:nvPr/>
          </p:nvSpPr>
          <p:spPr>
            <a:xfrm>
              <a:off x="7102313" y="2067988"/>
              <a:ext cx="1299600" cy="1297500"/>
            </a:xfrm>
            <a:prstGeom prst="rect">
              <a:avLst/>
            </a:prstGeom>
            <a:solidFill>
              <a:schemeClr val="accent4"/>
            </a:solidFill>
            <a:ln>
              <a:noFill/>
            </a:ln>
          </p:spPr>
          <p:txBody>
            <a:bodyPr anchorCtr="0" anchor="ctr" bIns="91425" lIns="91425" spcFirstLastPara="1" rIns="91425" wrap="square" tIns="91425">
              <a:normAutofit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grpSp>
      <p:sp>
        <p:nvSpPr>
          <p:cNvPr id="205" name="Google Shape;205;p25">
            <a:hlinkClick action="ppaction://hlinksldjump" r:id="rId3"/>
          </p:cNvPr>
          <p:cNvSpPr txBox="1"/>
          <p:nvPr/>
        </p:nvSpPr>
        <p:spPr>
          <a:xfrm>
            <a:off x="6132425" y="4607100"/>
            <a:ext cx="22773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Playfair Display"/>
                <a:ea typeface="Playfair Display"/>
                <a:cs typeface="Playfair Display"/>
                <a:sym typeface="Playfair Display"/>
              </a:rPr>
              <a:t>Credits and Disclaimers</a:t>
            </a:r>
            <a:endParaRPr>
              <a:latin typeface="Playfair Display"/>
              <a:ea typeface="Playfair Display"/>
              <a:cs typeface="Playfair Display"/>
              <a:sym typeface="Playfair Display"/>
            </a:endParaRPr>
          </a:p>
        </p:txBody>
      </p:sp>
      <p:sp>
        <p:nvSpPr>
          <p:cNvPr id="206" name="Google Shape;206;p25">
            <a:hlinkClick action="ppaction://hlinksldjump" r:id="rId4"/>
          </p:cNvPr>
          <p:cNvSpPr/>
          <p:nvPr/>
        </p:nvSpPr>
        <p:spPr>
          <a:xfrm>
            <a:off x="481450" y="2004575"/>
            <a:ext cx="1534800" cy="23715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a:hlinkClick action="ppaction://hlinksldjump" r:id="rId5"/>
          </p:cNvPr>
          <p:cNvSpPr/>
          <p:nvPr/>
        </p:nvSpPr>
        <p:spPr>
          <a:xfrm>
            <a:off x="2112963" y="2004575"/>
            <a:ext cx="1534800" cy="23715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a:hlinkClick action="ppaction://hlinksldjump" r:id="rId6"/>
          </p:cNvPr>
          <p:cNvSpPr/>
          <p:nvPr/>
        </p:nvSpPr>
        <p:spPr>
          <a:xfrm>
            <a:off x="3751263" y="2004575"/>
            <a:ext cx="1534800" cy="23715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a:hlinkClick action="ppaction://hlinksldjump" r:id="rId7"/>
          </p:cNvPr>
          <p:cNvSpPr/>
          <p:nvPr/>
        </p:nvSpPr>
        <p:spPr>
          <a:xfrm>
            <a:off x="5389563" y="1966475"/>
            <a:ext cx="1534800" cy="23715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a:hlinkClick action="ppaction://hlinksldjump" r:id="rId8"/>
          </p:cNvPr>
          <p:cNvSpPr/>
          <p:nvPr/>
        </p:nvSpPr>
        <p:spPr>
          <a:xfrm>
            <a:off x="6989763" y="1966475"/>
            <a:ext cx="1534800" cy="23715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a:hlinkClick action="ppaction://hlinksldjump" r:id="rId9"/>
          </p:cNvPr>
          <p:cNvSpPr/>
          <p:nvPr/>
        </p:nvSpPr>
        <p:spPr>
          <a:xfrm>
            <a:off x="277150" y="4623900"/>
            <a:ext cx="2481600" cy="3666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a:hlinkClick action="ppaction://hlinksldjump" r:id="rId10"/>
          </p:cNvPr>
          <p:cNvSpPr txBox="1"/>
          <p:nvPr/>
        </p:nvSpPr>
        <p:spPr>
          <a:xfrm>
            <a:off x="481450" y="4607100"/>
            <a:ext cx="227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Contents and Directions</a:t>
            </a:r>
            <a:endParaRPr>
              <a:latin typeface="Playfair Display"/>
              <a:ea typeface="Playfair Display"/>
              <a:cs typeface="Playfair Display"/>
              <a:sym typeface="Playfair Display"/>
            </a:endParaRPr>
          </a:p>
        </p:txBody>
      </p:sp>
      <p:sp>
        <p:nvSpPr>
          <p:cNvPr id="213" name="Google Shape;213;p25">
            <a:hlinkClick action="ppaction://hlinksldjump" r:id="rId11"/>
          </p:cNvPr>
          <p:cNvSpPr/>
          <p:nvPr/>
        </p:nvSpPr>
        <p:spPr>
          <a:xfrm>
            <a:off x="6030275" y="4623900"/>
            <a:ext cx="2481600" cy="3666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4"/>
          <p:cNvSpPr txBox="1"/>
          <p:nvPr/>
        </p:nvSpPr>
        <p:spPr>
          <a:xfrm>
            <a:off x="152375" y="200157"/>
            <a:ext cx="853200" cy="831300"/>
          </a:xfrm>
          <a:prstGeom prst="rect">
            <a:avLst/>
          </a:prstGeom>
          <a:solidFill>
            <a:schemeClr val="accent2"/>
          </a:solidFill>
          <a:ln>
            <a:noFill/>
          </a:ln>
        </p:spPr>
        <p:txBody>
          <a:bodyPr anchorCtr="0" anchor="ctr" bIns="91425" lIns="91425" spcFirstLastPara="1" rIns="91425" wrap="square" tIns="91425">
            <a:normAutofit fontScale="62500"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342" name="Google Shape;342;p34"/>
          <p:cNvSpPr txBox="1"/>
          <p:nvPr>
            <p:ph type="title"/>
          </p:nvPr>
        </p:nvSpPr>
        <p:spPr>
          <a:xfrm>
            <a:off x="1224850" y="292625"/>
            <a:ext cx="735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 Choice Monday						</a:t>
            </a:r>
            <a:endParaRPr/>
          </a:p>
        </p:txBody>
      </p:sp>
      <p:sp>
        <p:nvSpPr>
          <p:cNvPr id="343" name="Google Shape;343;p34">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44" name="Google Shape;344;p34"/>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345" name="Google Shape;345;p34"/>
          <p:cNvPicPr preferRelativeResize="0"/>
          <p:nvPr/>
        </p:nvPicPr>
        <p:blipFill>
          <a:blip r:embed="rId4">
            <a:alphaModFix/>
          </a:blip>
          <a:stretch>
            <a:fillRect/>
          </a:stretch>
        </p:blipFill>
        <p:spPr>
          <a:xfrm>
            <a:off x="353250" y="1142450"/>
            <a:ext cx="8437499" cy="3732575"/>
          </a:xfrm>
          <a:prstGeom prst="rect">
            <a:avLst/>
          </a:prstGeom>
          <a:noFill/>
          <a:ln>
            <a:noFill/>
          </a:ln>
        </p:spPr>
      </p:pic>
      <p:sp>
        <p:nvSpPr>
          <p:cNvPr id="346" name="Google Shape;346;p34"/>
          <p:cNvSpPr txBox="1"/>
          <p:nvPr/>
        </p:nvSpPr>
        <p:spPr>
          <a:xfrm>
            <a:off x="235975" y="4467275"/>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5"/>
          <p:cNvSpPr txBox="1"/>
          <p:nvPr>
            <p:ph type="title"/>
          </p:nvPr>
        </p:nvSpPr>
        <p:spPr>
          <a:xfrm>
            <a:off x="1080125" y="292625"/>
            <a:ext cx="5777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Multiple Choice Mondays</a:t>
            </a:r>
            <a:endParaRPr/>
          </a:p>
        </p:txBody>
      </p:sp>
      <p:sp>
        <p:nvSpPr>
          <p:cNvPr id="352" name="Google Shape;352;p35"/>
          <p:cNvSpPr txBox="1"/>
          <p:nvPr/>
        </p:nvSpPr>
        <p:spPr>
          <a:xfrm>
            <a:off x="94925" y="206427"/>
            <a:ext cx="853200" cy="831300"/>
          </a:xfrm>
          <a:prstGeom prst="rect">
            <a:avLst/>
          </a:prstGeom>
          <a:solidFill>
            <a:schemeClr val="accent2"/>
          </a:solidFill>
          <a:ln>
            <a:noFill/>
          </a:ln>
        </p:spPr>
        <p:txBody>
          <a:bodyPr anchorCtr="0" anchor="ctr" bIns="91425" lIns="91425" spcFirstLastPara="1" rIns="91425" wrap="square" tIns="91425">
            <a:normAutofit fontScale="62500"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353" name="Google Shape;353;p35">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5">
            <a:hlinkClick action="ppaction://hlinksldjump" r:id="rId4"/>
          </p:cNvPr>
          <p:cNvSpPr/>
          <p:nvPr/>
        </p:nvSpPr>
        <p:spPr>
          <a:xfrm>
            <a:off x="7010400" y="351875"/>
            <a:ext cx="12384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6"/>
          <p:cNvSpPr txBox="1"/>
          <p:nvPr/>
        </p:nvSpPr>
        <p:spPr>
          <a:xfrm>
            <a:off x="152375" y="200157"/>
            <a:ext cx="853200" cy="831300"/>
          </a:xfrm>
          <a:prstGeom prst="rect">
            <a:avLst/>
          </a:prstGeom>
          <a:solidFill>
            <a:schemeClr val="accent2"/>
          </a:solidFill>
          <a:ln>
            <a:noFill/>
          </a:ln>
        </p:spPr>
        <p:txBody>
          <a:bodyPr anchorCtr="0" anchor="ctr" bIns="91425" lIns="91425" spcFirstLastPara="1" rIns="91425" wrap="square" tIns="91425">
            <a:normAutofit fontScale="62500"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360" name="Google Shape;360;p36"/>
          <p:cNvSpPr txBox="1"/>
          <p:nvPr/>
        </p:nvSpPr>
        <p:spPr>
          <a:xfrm>
            <a:off x="1503550" y="2386350"/>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sp>
        <p:nvSpPr>
          <p:cNvPr id="361" name="Google Shape;361;p36"/>
          <p:cNvSpPr txBox="1"/>
          <p:nvPr>
            <p:ph type="title"/>
          </p:nvPr>
        </p:nvSpPr>
        <p:spPr>
          <a:xfrm>
            <a:off x="1224850" y="292625"/>
            <a:ext cx="735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 Choice Monday						</a:t>
            </a:r>
            <a:endParaRPr/>
          </a:p>
        </p:txBody>
      </p:sp>
      <p:sp>
        <p:nvSpPr>
          <p:cNvPr id="362" name="Google Shape;362;p36"/>
          <p:cNvSpPr txBox="1"/>
          <p:nvPr/>
        </p:nvSpPr>
        <p:spPr>
          <a:xfrm>
            <a:off x="406325" y="1307125"/>
            <a:ext cx="8233800" cy="3696900"/>
          </a:xfrm>
          <a:prstGeom prst="rect">
            <a:avLst/>
          </a:prstGeom>
          <a:noFill/>
          <a:ln>
            <a:noFill/>
          </a:ln>
        </p:spPr>
        <p:txBody>
          <a:bodyPr anchorCtr="0" anchor="t" bIns="91425" lIns="91425" spcFirstLastPara="1" rIns="91425" wrap="square" tIns="91425">
            <a:normAutofit fontScale="92500" lnSpcReduction="20000"/>
          </a:bodyPr>
          <a:lstStyle/>
          <a:p>
            <a:pPr indent="0" lvl="0" marL="457200" rtl="0" algn="l">
              <a:lnSpc>
                <a:spcPct val="150000"/>
              </a:lnSpc>
              <a:spcBef>
                <a:spcPts val="0"/>
              </a:spcBef>
              <a:spcAft>
                <a:spcPts val="0"/>
              </a:spcAft>
              <a:buNone/>
            </a:pPr>
            <a:r>
              <a:rPr lang="en" sz="1100">
                <a:latin typeface="Calibri"/>
                <a:ea typeface="Calibri"/>
                <a:cs typeface="Calibri"/>
                <a:sym typeface="Calibri"/>
              </a:rPr>
              <a:t>1.</a:t>
            </a:r>
            <a:r>
              <a:rPr lang="en" sz="700">
                <a:latin typeface="Times New Roman"/>
                <a:ea typeface="Times New Roman"/>
                <a:cs typeface="Times New Roman"/>
                <a:sym typeface="Times New Roman"/>
              </a:rPr>
              <a:t> 	</a:t>
            </a:r>
            <a:r>
              <a:rPr lang="en" sz="1700">
                <a:latin typeface="Calibri"/>
                <a:ea typeface="Calibri"/>
                <a:cs typeface="Calibri"/>
                <a:sym typeface="Calibri"/>
              </a:rPr>
              <a:t>Which of the following experiments led to determining the mass of an electron?</a:t>
            </a:r>
            <a:endParaRPr sz="1700">
              <a:latin typeface="Calibri"/>
              <a:ea typeface="Calibri"/>
              <a:cs typeface="Calibri"/>
              <a:sym typeface="Calibri"/>
            </a:endParaRPr>
          </a:p>
          <a:p>
            <a:pPr indent="0" lvl="0" marL="1371600" rtl="0" algn="l">
              <a:lnSpc>
                <a:spcPct val="150000"/>
              </a:lnSpc>
              <a:spcBef>
                <a:spcPts val="0"/>
              </a:spcBef>
              <a:spcAft>
                <a:spcPts val="0"/>
              </a:spcAft>
              <a:buNone/>
            </a:pPr>
            <a:r>
              <a:rPr lang="en" sz="1300">
                <a:latin typeface="Times New Roman"/>
                <a:ea typeface="Times New Roman"/>
                <a:cs typeface="Times New Roman"/>
                <a:sym typeface="Times New Roman"/>
              </a:rPr>
              <a:t>                                           	</a:t>
            </a:r>
            <a:r>
              <a:rPr lang="en" sz="1700">
                <a:latin typeface="Calibri"/>
                <a:ea typeface="Calibri"/>
                <a:cs typeface="Calibri"/>
                <a:sym typeface="Calibri"/>
              </a:rPr>
              <a:t>i.</a:t>
            </a:r>
            <a:r>
              <a:rPr lang="en" sz="1300">
                <a:latin typeface="Times New Roman"/>
                <a:ea typeface="Times New Roman"/>
                <a:cs typeface="Times New Roman"/>
                <a:sym typeface="Times New Roman"/>
              </a:rPr>
              <a:t> 	</a:t>
            </a:r>
            <a:r>
              <a:rPr lang="en" sz="1700">
                <a:latin typeface="Calibri"/>
                <a:ea typeface="Calibri"/>
                <a:cs typeface="Calibri"/>
                <a:sym typeface="Calibri"/>
              </a:rPr>
              <a:t>Millikan’s oil-drop experiment</a:t>
            </a:r>
            <a:endParaRPr sz="1700">
              <a:latin typeface="Calibri"/>
              <a:ea typeface="Calibri"/>
              <a:cs typeface="Calibri"/>
              <a:sym typeface="Calibri"/>
            </a:endParaRPr>
          </a:p>
          <a:p>
            <a:pPr indent="0" lvl="0" marL="1371600" rtl="0" algn="l">
              <a:lnSpc>
                <a:spcPct val="150000"/>
              </a:lnSpc>
              <a:spcBef>
                <a:spcPts val="0"/>
              </a:spcBef>
              <a:spcAft>
                <a:spcPts val="0"/>
              </a:spcAft>
              <a:buNone/>
            </a:pPr>
            <a:r>
              <a:rPr lang="en" sz="1300">
                <a:latin typeface="Times New Roman"/>
                <a:ea typeface="Times New Roman"/>
                <a:cs typeface="Times New Roman"/>
                <a:sym typeface="Times New Roman"/>
              </a:rPr>
              <a:t>                                          	</a:t>
            </a:r>
            <a:r>
              <a:rPr lang="en" sz="1700">
                <a:latin typeface="Calibri"/>
                <a:ea typeface="Calibri"/>
                <a:cs typeface="Calibri"/>
                <a:sym typeface="Calibri"/>
              </a:rPr>
              <a:t>ii.</a:t>
            </a:r>
            <a:r>
              <a:rPr lang="en" sz="1300">
                <a:latin typeface="Times New Roman"/>
                <a:ea typeface="Times New Roman"/>
                <a:cs typeface="Times New Roman"/>
                <a:sym typeface="Times New Roman"/>
              </a:rPr>
              <a:t> 	</a:t>
            </a:r>
            <a:r>
              <a:rPr lang="en" sz="1700">
                <a:latin typeface="Calibri"/>
                <a:ea typeface="Calibri"/>
                <a:cs typeface="Calibri"/>
                <a:sym typeface="Calibri"/>
              </a:rPr>
              <a:t>Thomson’s cathode ray tube experiment</a:t>
            </a:r>
            <a:endParaRPr sz="1700">
              <a:latin typeface="Calibri"/>
              <a:ea typeface="Calibri"/>
              <a:cs typeface="Calibri"/>
              <a:sym typeface="Calibri"/>
            </a:endParaRPr>
          </a:p>
          <a:p>
            <a:pPr indent="457200" lvl="0" marL="914400" rtl="0" algn="l">
              <a:lnSpc>
                <a:spcPct val="150000"/>
              </a:lnSpc>
              <a:spcBef>
                <a:spcPts val="0"/>
              </a:spcBef>
              <a:spcAft>
                <a:spcPts val="0"/>
              </a:spcAft>
              <a:buNone/>
            </a:pPr>
            <a:r>
              <a:rPr lang="en" sz="1300">
                <a:latin typeface="Times New Roman"/>
                <a:ea typeface="Times New Roman"/>
                <a:cs typeface="Times New Roman"/>
                <a:sym typeface="Times New Roman"/>
              </a:rPr>
              <a:t>                                         	</a:t>
            </a:r>
            <a:r>
              <a:rPr lang="en" sz="1700">
                <a:latin typeface="Calibri"/>
                <a:ea typeface="Calibri"/>
                <a:cs typeface="Calibri"/>
                <a:sym typeface="Calibri"/>
              </a:rPr>
              <a:t>iii.</a:t>
            </a:r>
            <a:r>
              <a:rPr lang="en" sz="1300">
                <a:latin typeface="Times New Roman"/>
                <a:ea typeface="Times New Roman"/>
                <a:cs typeface="Times New Roman"/>
                <a:sym typeface="Times New Roman"/>
              </a:rPr>
              <a:t> 	</a:t>
            </a:r>
            <a:r>
              <a:rPr lang="en" sz="1700">
                <a:latin typeface="Calibri"/>
                <a:ea typeface="Calibri"/>
                <a:cs typeface="Calibri"/>
                <a:sym typeface="Calibri"/>
              </a:rPr>
              <a:t>Rutherford’s gold foil experiment</a:t>
            </a:r>
            <a:endParaRPr sz="1700">
              <a:latin typeface="Calibri"/>
              <a:ea typeface="Calibri"/>
              <a:cs typeface="Calibri"/>
              <a:sym typeface="Calibri"/>
            </a:endParaRPr>
          </a:p>
          <a:p>
            <a:pPr indent="0" lvl="0" marL="914400" rtl="0" algn="l">
              <a:lnSpc>
                <a:spcPct val="150000"/>
              </a:lnSpc>
              <a:spcBef>
                <a:spcPts val="0"/>
              </a:spcBef>
              <a:spcAft>
                <a:spcPts val="0"/>
              </a:spcAft>
              <a:buNone/>
            </a:pPr>
            <a:r>
              <a:rPr lang="en" sz="1700">
                <a:latin typeface="Calibri"/>
                <a:ea typeface="Calibri"/>
                <a:cs typeface="Calibri"/>
                <a:sym typeface="Calibri"/>
              </a:rPr>
              <a:t>a.</a:t>
            </a:r>
            <a:r>
              <a:rPr lang="en" sz="1300">
                <a:latin typeface="Times New Roman"/>
                <a:ea typeface="Times New Roman"/>
                <a:cs typeface="Times New Roman"/>
                <a:sym typeface="Times New Roman"/>
              </a:rPr>
              <a:t> 	</a:t>
            </a:r>
            <a:r>
              <a:rPr lang="en" sz="1700">
                <a:latin typeface="Calibri"/>
                <a:ea typeface="Calibri"/>
                <a:cs typeface="Calibri"/>
                <a:sym typeface="Calibri"/>
              </a:rPr>
              <a:t>I only</a:t>
            </a:r>
            <a:endParaRPr sz="1700">
              <a:latin typeface="Calibri"/>
              <a:ea typeface="Calibri"/>
              <a:cs typeface="Calibri"/>
              <a:sym typeface="Calibri"/>
            </a:endParaRPr>
          </a:p>
          <a:p>
            <a:pPr indent="0" lvl="0" marL="914400" rtl="0" algn="l">
              <a:lnSpc>
                <a:spcPct val="150000"/>
              </a:lnSpc>
              <a:spcBef>
                <a:spcPts val="0"/>
              </a:spcBef>
              <a:spcAft>
                <a:spcPts val="0"/>
              </a:spcAft>
              <a:buNone/>
            </a:pPr>
            <a:r>
              <a:rPr lang="en" sz="1700">
                <a:latin typeface="Calibri"/>
                <a:ea typeface="Calibri"/>
                <a:cs typeface="Calibri"/>
                <a:sym typeface="Calibri"/>
              </a:rPr>
              <a:t>b.</a:t>
            </a:r>
            <a:r>
              <a:rPr lang="en" sz="1300">
                <a:latin typeface="Times New Roman"/>
                <a:ea typeface="Times New Roman"/>
                <a:cs typeface="Times New Roman"/>
                <a:sym typeface="Times New Roman"/>
              </a:rPr>
              <a:t> 	</a:t>
            </a:r>
            <a:r>
              <a:rPr lang="en" sz="1700">
                <a:latin typeface="Calibri"/>
                <a:ea typeface="Calibri"/>
                <a:cs typeface="Calibri"/>
                <a:sym typeface="Calibri"/>
              </a:rPr>
              <a:t>II only</a:t>
            </a:r>
            <a:endParaRPr sz="1700">
              <a:latin typeface="Calibri"/>
              <a:ea typeface="Calibri"/>
              <a:cs typeface="Calibri"/>
              <a:sym typeface="Calibri"/>
            </a:endParaRPr>
          </a:p>
          <a:p>
            <a:pPr indent="0" lvl="0" marL="914400" rtl="0" algn="l">
              <a:lnSpc>
                <a:spcPct val="150000"/>
              </a:lnSpc>
              <a:spcBef>
                <a:spcPts val="0"/>
              </a:spcBef>
              <a:spcAft>
                <a:spcPts val="0"/>
              </a:spcAft>
              <a:buNone/>
            </a:pPr>
            <a:r>
              <a:rPr lang="en" sz="1700">
                <a:latin typeface="Calibri"/>
                <a:ea typeface="Calibri"/>
                <a:cs typeface="Calibri"/>
                <a:sym typeface="Calibri"/>
              </a:rPr>
              <a:t>c.</a:t>
            </a:r>
            <a:r>
              <a:rPr lang="en" sz="1300">
                <a:latin typeface="Times New Roman"/>
                <a:ea typeface="Times New Roman"/>
                <a:cs typeface="Times New Roman"/>
                <a:sym typeface="Times New Roman"/>
              </a:rPr>
              <a:t>  	</a:t>
            </a:r>
            <a:r>
              <a:rPr lang="en" sz="1700">
                <a:latin typeface="Calibri"/>
                <a:ea typeface="Calibri"/>
                <a:cs typeface="Calibri"/>
                <a:sym typeface="Calibri"/>
              </a:rPr>
              <a:t>III only</a:t>
            </a:r>
            <a:endParaRPr sz="1700">
              <a:latin typeface="Calibri"/>
              <a:ea typeface="Calibri"/>
              <a:cs typeface="Calibri"/>
              <a:sym typeface="Calibri"/>
            </a:endParaRPr>
          </a:p>
          <a:p>
            <a:pPr indent="0" lvl="0" marL="914400" rtl="0" algn="l">
              <a:lnSpc>
                <a:spcPct val="150000"/>
              </a:lnSpc>
              <a:spcBef>
                <a:spcPts val="0"/>
              </a:spcBef>
              <a:spcAft>
                <a:spcPts val="0"/>
              </a:spcAft>
              <a:buNone/>
            </a:pPr>
            <a:r>
              <a:rPr lang="en" sz="1700">
                <a:latin typeface="Calibri"/>
                <a:ea typeface="Calibri"/>
                <a:cs typeface="Calibri"/>
                <a:sym typeface="Calibri"/>
              </a:rPr>
              <a:t>d.</a:t>
            </a:r>
            <a:r>
              <a:rPr lang="en" sz="1300">
                <a:latin typeface="Times New Roman"/>
                <a:ea typeface="Times New Roman"/>
                <a:cs typeface="Times New Roman"/>
                <a:sym typeface="Times New Roman"/>
              </a:rPr>
              <a:t> 	</a:t>
            </a:r>
            <a:r>
              <a:rPr lang="en" sz="1700">
                <a:latin typeface="Calibri"/>
                <a:ea typeface="Calibri"/>
                <a:cs typeface="Calibri"/>
                <a:sym typeface="Calibri"/>
              </a:rPr>
              <a:t>I and  II</a:t>
            </a:r>
            <a:endParaRPr sz="1700">
              <a:latin typeface="Calibri"/>
              <a:ea typeface="Calibri"/>
              <a:cs typeface="Calibri"/>
              <a:sym typeface="Calibri"/>
            </a:endParaRPr>
          </a:p>
          <a:p>
            <a:pPr indent="0" lvl="0" marL="914400" rtl="0" algn="l">
              <a:lnSpc>
                <a:spcPct val="150000"/>
              </a:lnSpc>
              <a:spcBef>
                <a:spcPts val="0"/>
              </a:spcBef>
              <a:spcAft>
                <a:spcPts val="0"/>
              </a:spcAft>
              <a:buNone/>
            </a:pPr>
            <a:r>
              <a:rPr lang="en" sz="1700">
                <a:latin typeface="Calibri"/>
                <a:ea typeface="Calibri"/>
                <a:cs typeface="Calibri"/>
                <a:sym typeface="Calibri"/>
              </a:rPr>
              <a:t>e.</a:t>
            </a:r>
            <a:r>
              <a:rPr lang="en" sz="1300">
                <a:latin typeface="Times New Roman"/>
                <a:ea typeface="Times New Roman"/>
                <a:cs typeface="Times New Roman"/>
                <a:sym typeface="Times New Roman"/>
              </a:rPr>
              <a:t> 	</a:t>
            </a:r>
            <a:r>
              <a:rPr lang="en" sz="1700">
                <a:latin typeface="Calibri"/>
                <a:ea typeface="Calibri"/>
                <a:cs typeface="Calibri"/>
                <a:sym typeface="Calibri"/>
              </a:rPr>
              <a:t>II and III</a:t>
            </a:r>
            <a:endParaRPr sz="1700">
              <a:latin typeface="Calibri"/>
              <a:ea typeface="Calibri"/>
              <a:cs typeface="Calibri"/>
              <a:sym typeface="Calibri"/>
            </a:endParaRPr>
          </a:p>
          <a:p>
            <a:pPr indent="0" lvl="0" marL="0" rtl="0" algn="l">
              <a:spcBef>
                <a:spcPts val="1000"/>
              </a:spcBef>
              <a:spcAft>
                <a:spcPts val="0"/>
              </a:spcAft>
              <a:buNone/>
            </a:pPr>
            <a:r>
              <a:t/>
            </a:r>
            <a:endParaRPr sz="28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p:txBody>
      </p:sp>
      <p:sp>
        <p:nvSpPr>
          <p:cNvPr id="363" name="Google Shape;363;p36">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64" name="Google Shape;364;p36"/>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rPr lang="en"/>
                        <a:t>4</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7"/>
          <p:cNvSpPr txBox="1"/>
          <p:nvPr/>
        </p:nvSpPr>
        <p:spPr>
          <a:xfrm>
            <a:off x="152375" y="200157"/>
            <a:ext cx="853200" cy="831300"/>
          </a:xfrm>
          <a:prstGeom prst="rect">
            <a:avLst/>
          </a:prstGeom>
          <a:solidFill>
            <a:schemeClr val="accent2"/>
          </a:solidFill>
          <a:ln>
            <a:noFill/>
          </a:ln>
        </p:spPr>
        <p:txBody>
          <a:bodyPr anchorCtr="0" anchor="ctr" bIns="91425" lIns="91425" spcFirstLastPara="1" rIns="91425" wrap="square" tIns="91425">
            <a:normAutofit fontScale="62500"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370" name="Google Shape;370;p37"/>
          <p:cNvSpPr txBox="1"/>
          <p:nvPr/>
        </p:nvSpPr>
        <p:spPr>
          <a:xfrm>
            <a:off x="-1567750" y="2478850"/>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sp>
        <p:nvSpPr>
          <p:cNvPr id="371" name="Google Shape;371;p37"/>
          <p:cNvSpPr txBox="1"/>
          <p:nvPr>
            <p:ph type="title"/>
          </p:nvPr>
        </p:nvSpPr>
        <p:spPr>
          <a:xfrm>
            <a:off x="1224850" y="292625"/>
            <a:ext cx="735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 Choice Monday						</a:t>
            </a:r>
            <a:endParaRPr/>
          </a:p>
        </p:txBody>
      </p:sp>
      <p:sp>
        <p:nvSpPr>
          <p:cNvPr id="372" name="Google Shape;372;p37">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73" name="Google Shape;373;p37"/>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374" name="Google Shape;374;p37"/>
          <p:cNvPicPr preferRelativeResize="0"/>
          <p:nvPr/>
        </p:nvPicPr>
        <p:blipFill>
          <a:blip r:embed="rId4">
            <a:alphaModFix/>
          </a:blip>
          <a:stretch>
            <a:fillRect/>
          </a:stretch>
        </p:blipFill>
        <p:spPr>
          <a:xfrm>
            <a:off x="343202" y="1400825"/>
            <a:ext cx="8457598" cy="2949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8"/>
          <p:cNvSpPr txBox="1"/>
          <p:nvPr/>
        </p:nvSpPr>
        <p:spPr>
          <a:xfrm>
            <a:off x="152375" y="200157"/>
            <a:ext cx="853200" cy="831300"/>
          </a:xfrm>
          <a:prstGeom prst="rect">
            <a:avLst/>
          </a:prstGeom>
          <a:solidFill>
            <a:schemeClr val="accent2"/>
          </a:solidFill>
          <a:ln>
            <a:noFill/>
          </a:ln>
        </p:spPr>
        <p:txBody>
          <a:bodyPr anchorCtr="0" anchor="ctr" bIns="91425" lIns="91425" spcFirstLastPara="1" rIns="91425" wrap="square" tIns="91425">
            <a:normAutofit fontScale="62500"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380" name="Google Shape;380;p38"/>
          <p:cNvSpPr txBox="1"/>
          <p:nvPr>
            <p:ph type="title"/>
          </p:nvPr>
        </p:nvSpPr>
        <p:spPr>
          <a:xfrm>
            <a:off x="1224850" y="292625"/>
            <a:ext cx="735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 Choice Monday						</a:t>
            </a:r>
            <a:endParaRPr/>
          </a:p>
        </p:txBody>
      </p:sp>
      <p:sp>
        <p:nvSpPr>
          <p:cNvPr id="381" name="Google Shape;381;p38"/>
          <p:cNvSpPr txBox="1"/>
          <p:nvPr/>
        </p:nvSpPr>
        <p:spPr>
          <a:xfrm>
            <a:off x="349500" y="1217400"/>
            <a:ext cx="82230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Times New Roman"/>
                <a:ea typeface="Times New Roman"/>
                <a:cs typeface="Times New Roman"/>
                <a:sym typeface="Times New Roman"/>
              </a:rPr>
              <a:t>Steel is an alloy made by adding small amounts of carbon to iron.  The addition of carbon makes the metal lattice more rigid.  The alloy is less malleable and ductile than pure iron.  Which of the following properties of carbon most accurately explains the behavior of the alloy?</a:t>
            </a:r>
            <a:endParaRPr sz="1900">
              <a:latin typeface="Times New Roman"/>
              <a:ea typeface="Times New Roman"/>
              <a:cs typeface="Times New Roman"/>
              <a:sym typeface="Times New Roman"/>
            </a:endParaRPr>
          </a:p>
          <a:p>
            <a:pPr indent="0" lvl="0" marL="0" rtl="0" algn="l">
              <a:spcBef>
                <a:spcPts val="0"/>
              </a:spcBef>
              <a:spcAft>
                <a:spcPts val="0"/>
              </a:spcAft>
              <a:buNone/>
            </a:pPr>
            <a:r>
              <a:t/>
            </a:r>
            <a:endParaRPr sz="1900">
              <a:latin typeface="Times New Roman"/>
              <a:ea typeface="Times New Roman"/>
              <a:cs typeface="Times New Roman"/>
              <a:sym typeface="Times New Roman"/>
            </a:endParaRPr>
          </a:p>
          <a:p>
            <a:pPr indent="-349250" lvl="0" marL="457200" rtl="0" algn="l">
              <a:spcBef>
                <a:spcPts val="0"/>
              </a:spcBef>
              <a:spcAft>
                <a:spcPts val="0"/>
              </a:spcAft>
              <a:buSzPts val="1900"/>
              <a:buFont typeface="Times New Roman"/>
              <a:buAutoNum type="alphaUcParenBoth"/>
            </a:pPr>
            <a:r>
              <a:rPr lang="en" sz="1900">
                <a:latin typeface="Times New Roman"/>
                <a:ea typeface="Times New Roman"/>
                <a:cs typeface="Times New Roman"/>
                <a:sym typeface="Times New Roman"/>
              </a:rPr>
              <a:t>Carbon atoms are harder and more stable than iron atoms</a:t>
            </a:r>
            <a:endParaRPr sz="1900">
              <a:latin typeface="Times New Roman"/>
              <a:ea typeface="Times New Roman"/>
              <a:cs typeface="Times New Roman"/>
              <a:sym typeface="Times New Roman"/>
            </a:endParaRPr>
          </a:p>
          <a:p>
            <a:pPr indent="-349250" lvl="0" marL="457200" rtl="0" algn="l">
              <a:spcBef>
                <a:spcPts val="0"/>
              </a:spcBef>
              <a:spcAft>
                <a:spcPts val="0"/>
              </a:spcAft>
              <a:buSzPts val="1900"/>
              <a:buFont typeface="Times New Roman"/>
              <a:buAutoNum type="alphaUcParenBoth"/>
            </a:pPr>
            <a:r>
              <a:rPr lang="en" sz="1900">
                <a:latin typeface="Times New Roman"/>
                <a:ea typeface="Times New Roman"/>
                <a:cs typeface="Times New Roman"/>
                <a:sym typeface="Times New Roman"/>
              </a:rPr>
              <a:t>Carbon has four valence electrons, allowing each carbon atom to form bonds with four iron atoms</a:t>
            </a:r>
            <a:endParaRPr sz="1900">
              <a:latin typeface="Times New Roman"/>
              <a:ea typeface="Times New Roman"/>
              <a:cs typeface="Times New Roman"/>
              <a:sym typeface="Times New Roman"/>
            </a:endParaRPr>
          </a:p>
          <a:p>
            <a:pPr indent="-349250" lvl="0" marL="457200" rtl="0" algn="l">
              <a:spcBef>
                <a:spcPts val="0"/>
              </a:spcBef>
              <a:spcAft>
                <a:spcPts val="0"/>
              </a:spcAft>
              <a:buSzPts val="1900"/>
              <a:buFont typeface="Times New Roman"/>
              <a:buAutoNum type="alphaUcParenBoth"/>
            </a:pPr>
            <a:r>
              <a:rPr lang="en" sz="1900">
                <a:latin typeface="Times New Roman"/>
                <a:ea typeface="Times New Roman"/>
                <a:cs typeface="Times New Roman"/>
                <a:sym typeface="Times New Roman"/>
              </a:rPr>
              <a:t>Carbon nuclei are smaller than iron nuclei and can fit in the spaces between them</a:t>
            </a:r>
            <a:endParaRPr sz="1900">
              <a:latin typeface="Times New Roman"/>
              <a:ea typeface="Times New Roman"/>
              <a:cs typeface="Times New Roman"/>
              <a:sym typeface="Times New Roman"/>
            </a:endParaRPr>
          </a:p>
          <a:p>
            <a:pPr indent="-349250" lvl="0" marL="457200" rtl="0" algn="l">
              <a:spcBef>
                <a:spcPts val="0"/>
              </a:spcBef>
              <a:spcAft>
                <a:spcPts val="0"/>
              </a:spcAft>
              <a:buSzPts val="1900"/>
              <a:buFont typeface="Times New Roman"/>
              <a:buAutoNum type="alphaUcParenBoth"/>
            </a:pPr>
            <a:r>
              <a:rPr lang="en" sz="1900">
                <a:latin typeface="Times New Roman"/>
                <a:ea typeface="Times New Roman"/>
                <a:cs typeface="Times New Roman"/>
                <a:sym typeface="Times New Roman"/>
              </a:rPr>
              <a:t>The higher electronegativity of carbon </a:t>
            </a:r>
            <a:r>
              <a:rPr lang="en" sz="1900">
                <a:latin typeface="Times New Roman"/>
                <a:ea typeface="Times New Roman"/>
                <a:cs typeface="Times New Roman"/>
                <a:sym typeface="Times New Roman"/>
              </a:rPr>
              <a:t>attracts</a:t>
            </a:r>
            <a:r>
              <a:rPr lang="en" sz="1900">
                <a:latin typeface="Times New Roman"/>
                <a:ea typeface="Times New Roman"/>
                <a:cs typeface="Times New Roman"/>
                <a:sym typeface="Times New Roman"/>
              </a:rPr>
              <a:t> electrons away from iron, </a:t>
            </a:r>
            <a:r>
              <a:rPr lang="en" sz="1900">
                <a:latin typeface="Times New Roman"/>
                <a:ea typeface="Times New Roman"/>
                <a:cs typeface="Times New Roman"/>
                <a:sym typeface="Times New Roman"/>
              </a:rPr>
              <a:t>strengthening</a:t>
            </a:r>
            <a:r>
              <a:rPr lang="en" sz="1900">
                <a:latin typeface="Times New Roman"/>
                <a:ea typeface="Times New Roman"/>
                <a:cs typeface="Times New Roman"/>
                <a:sym typeface="Times New Roman"/>
              </a:rPr>
              <a:t> </a:t>
            </a:r>
            <a:r>
              <a:rPr lang="en" sz="1900">
                <a:latin typeface="Times New Roman"/>
                <a:ea typeface="Times New Roman"/>
                <a:cs typeface="Times New Roman"/>
                <a:sym typeface="Times New Roman"/>
              </a:rPr>
              <a:t>metallic</a:t>
            </a:r>
            <a:r>
              <a:rPr lang="en" sz="1900">
                <a:latin typeface="Times New Roman"/>
                <a:ea typeface="Times New Roman"/>
                <a:cs typeface="Times New Roman"/>
                <a:sym typeface="Times New Roman"/>
              </a:rPr>
              <a:t> bonding</a:t>
            </a:r>
            <a:endParaRPr sz="1900">
              <a:latin typeface="Times New Roman"/>
              <a:ea typeface="Times New Roman"/>
              <a:cs typeface="Times New Roman"/>
              <a:sym typeface="Times New Roman"/>
            </a:endParaRPr>
          </a:p>
        </p:txBody>
      </p:sp>
      <p:sp>
        <p:nvSpPr>
          <p:cNvPr id="382" name="Google Shape;382;p38">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83" name="Google Shape;383;p38"/>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rPr lang="en"/>
                        <a:t>2</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4</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84" name="Google Shape;384;p38"/>
          <p:cNvSpPr txBox="1"/>
          <p:nvPr/>
        </p:nvSpPr>
        <p:spPr>
          <a:xfrm>
            <a:off x="0" y="3522925"/>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9"/>
          <p:cNvSpPr txBox="1"/>
          <p:nvPr/>
        </p:nvSpPr>
        <p:spPr>
          <a:xfrm>
            <a:off x="1795825" y="1264325"/>
            <a:ext cx="51468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 student has 1 g samples of NaCl, CaCl</a:t>
            </a:r>
            <a:r>
              <a:rPr baseline="-25000" lang="en" sz="2200">
                <a:latin typeface="Times New Roman"/>
                <a:ea typeface="Times New Roman"/>
                <a:cs typeface="Times New Roman"/>
                <a:sym typeface="Times New Roman"/>
              </a:rPr>
              <a:t>2</a:t>
            </a:r>
            <a:r>
              <a:rPr lang="en" sz="2200">
                <a:latin typeface="Times New Roman"/>
                <a:ea typeface="Times New Roman"/>
                <a:cs typeface="Times New Roman"/>
                <a:sym typeface="Times New Roman"/>
              </a:rPr>
              <a:t>, and CaO. Which of the following list the samples in increasing order of moles in the sample?</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NaCl &lt; </a:t>
            </a:r>
            <a:r>
              <a:rPr lang="en" sz="2200">
                <a:latin typeface="Times New Roman"/>
                <a:ea typeface="Times New Roman"/>
                <a:cs typeface="Times New Roman"/>
                <a:sym typeface="Times New Roman"/>
              </a:rPr>
              <a:t>CaCl</a:t>
            </a:r>
            <a:r>
              <a:rPr baseline="-25000" lang="en" sz="2200">
                <a:latin typeface="Times New Roman"/>
                <a:ea typeface="Times New Roman"/>
                <a:cs typeface="Times New Roman"/>
                <a:sym typeface="Times New Roman"/>
              </a:rPr>
              <a:t>2</a:t>
            </a:r>
            <a:r>
              <a:rPr lang="en" sz="2200">
                <a:latin typeface="Times New Roman"/>
                <a:ea typeface="Times New Roman"/>
                <a:cs typeface="Times New Roman"/>
                <a:sym typeface="Times New Roman"/>
              </a:rPr>
              <a:t> &lt; CaO</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CaCl</a:t>
            </a:r>
            <a:r>
              <a:rPr baseline="-25000" lang="en" sz="2200">
                <a:latin typeface="Times New Roman"/>
                <a:ea typeface="Times New Roman"/>
                <a:cs typeface="Times New Roman"/>
                <a:sym typeface="Times New Roman"/>
              </a:rPr>
              <a:t>2</a:t>
            </a:r>
            <a:r>
              <a:rPr lang="en" sz="2200">
                <a:latin typeface="Times New Roman"/>
                <a:ea typeface="Times New Roman"/>
                <a:cs typeface="Times New Roman"/>
                <a:sym typeface="Times New Roman"/>
              </a:rPr>
              <a:t> &lt; CaO &lt; NaCl</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NaCl &lt; CaO &lt; CaCl</a:t>
            </a:r>
            <a:r>
              <a:rPr baseline="-25000" lang="en" sz="2200">
                <a:latin typeface="Times New Roman"/>
                <a:ea typeface="Times New Roman"/>
                <a:cs typeface="Times New Roman"/>
                <a:sym typeface="Times New Roman"/>
              </a:rPr>
              <a:t>2</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CaCl</a:t>
            </a:r>
            <a:r>
              <a:rPr baseline="-25000" lang="en" sz="2200">
                <a:latin typeface="Times New Roman"/>
                <a:ea typeface="Times New Roman"/>
                <a:cs typeface="Times New Roman"/>
                <a:sym typeface="Times New Roman"/>
              </a:rPr>
              <a:t>2</a:t>
            </a:r>
            <a:r>
              <a:rPr lang="en" sz="2200">
                <a:latin typeface="Times New Roman"/>
                <a:ea typeface="Times New Roman"/>
                <a:cs typeface="Times New Roman"/>
                <a:sym typeface="Times New Roman"/>
              </a:rPr>
              <a:t> &lt; NaCl &lt; CaO</a:t>
            </a:r>
            <a:endParaRPr sz="2200">
              <a:latin typeface="Times New Roman"/>
              <a:ea typeface="Times New Roman"/>
              <a:cs typeface="Times New Roman"/>
              <a:sym typeface="Times New Roman"/>
            </a:endParaRPr>
          </a:p>
        </p:txBody>
      </p:sp>
      <p:sp>
        <p:nvSpPr>
          <p:cNvPr id="390" name="Google Shape;390;p39"/>
          <p:cNvSpPr txBox="1"/>
          <p:nvPr/>
        </p:nvSpPr>
        <p:spPr>
          <a:xfrm>
            <a:off x="152375" y="221079"/>
            <a:ext cx="853200" cy="831300"/>
          </a:xfrm>
          <a:prstGeom prst="rect">
            <a:avLst/>
          </a:prstGeom>
          <a:solidFill>
            <a:schemeClr val="accent2"/>
          </a:solidFill>
          <a:ln>
            <a:noFill/>
          </a:ln>
        </p:spPr>
        <p:txBody>
          <a:bodyPr anchorCtr="0" anchor="ctr" bIns="91425" lIns="91425" spcFirstLastPara="1" rIns="91425" wrap="square" tIns="91425">
            <a:normAutofit fontScale="62500"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391" name="Google Shape;391;p39"/>
          <p:cNvSpPr txBox="1"/>
          <p:nvPr/>
        </p:nvSpPr>
        <p:spPr>
          <a:xfrm>
            <a:off x="1350525" y="3973625"/>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sp>
        <p:nvSpPr>
          <p:cNvPr id="392" name="Google Shape;392;p39"/>
          <p:cNvSpPr txBox="1"/>
          <p:nvPr>
            <p:ph type="title"/>
          </p:nvPr>
        </p:nvSpPr>
        <p:spPr>
          <a:xfrm>
            <a:off x="1224850" y="292625"/>
            <a:ext cx="5146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 Choice Monday						</a:t>
            </a:r>
            <a:endParaRPr/>
          </a:p>
        </p:txBody>
      </p:sp>
      <p:sp>
        <p:nvSpPr>
          <p:cNvPr id="393" name="Google Shape;393;p39">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94" name="Google Shape;394;p39"/>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rPr lang="en"/>
                        <a:t>1</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1.1</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1</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0"/>
          <p:cNvSpPr txBox="1"/>
          <p:nvPr/>
        </p:nvSpPr>
        <p:spPr>
          <a:xfrm>
            <a:off x="152375" y="200157"/>
            <a:ext cx="853200" cy="831300"/>
          </a:xfrm>
          <a:prstGeom prst="rect">
            <a:avLst/>
          </a:prstGeom>
          <a:solidFill>
            <a:schemeClr val="accent2"/>
          </a:solidFill>
          <a:ln>
            <a:noFill/>
          </a:ln>
        </p:spPr>
        <p:txBody>
          <a:bodyPr anchorCtr="0" anchor="ctr" bIns="91425" lIns="91425" spcFirstLastPara="1" rIns="91425" wrap="square" tIns="91425">
            <a:normAutofit fontScale="62500"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400" name="Google Shape;400;p40"/>
          <p:cNvSpPr txBox="1"/>
          <p:nvPr>
            <p:ph type="title"/>
          </p:nvPr>
        </p:nvSpPr>
        <p:spPr>
          <a:xfrm>
            <a:off x="1224850" y="292625"/>
            <a:ext cx="735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 Choice Monday						</a:t>
            </a:r>
            <a:endParaRPr/>
          </a:p>
        </p:txBody>
      </p:sp>
      <p:sp>
        <p:nvSpPr>
          <p:cNvPr id="401" name="Google Shape;401;p40"/>
          <p:cNvSpPr txBox="1"/>
          <p:nvPr/>
        </p:nvSpPr>
        <p:spPr>
          <a:xfrm>
            <a:off x="219650" y="1367625"/>
            <a:ext cx="8703900" cy="3256200"/>
          </a:xfrm>
          <a:prstGeom prst="rect">
            <a:avLst/>
          </a:prstGeom>
          <a:noFill/>
          <a:ln>
            <a:noFill/>
          </a:ln>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sz="1200">
                <a:latin typeface="Calibri"/>
                <a:ea typeface="Calibri"/>
                <a:cs typeface="Calibri"/>
                <a:sym typeface="Calibri"/>
              </a:rPr>
              <a:t>Which of the following pairs of substances will NOT react with each other?</a:t>
            </a:r>
            <a:endParaRPr sz="1200">
              <a:latin typeface="Calibri"/>
              <a:ea typeface="Calibri"/>
              <a:cs typeface="Calibri"/>
              <a:sym typeface="Calibri"/>
            </a:endParaRPr>
          </a:p>
          <a:p>
            <a:pPr indent="0" lvl="0" marL="0" rtl="0" algn="l">
              <a:lnSpc>
                <a:spcPct val="150000"/>
              </a:lnSpc>
              <a:spcBef>
                <a:spcPts val="1000"/>
              </a:spcBef>
              <a:spcAft>
                <a:spcPts val="0"/>
              </a:spcAft>
              <a:buNone/>
            </a:pPr>
            <a:r>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Calibri"/>
              <a:buAutoNum type="alphaUcParenBoth"/>
            </a:pPr>
            <a:r>
              <a:rPr lang="en" sz="1200">
                <a:latin typeface="Calibri"/>
                <a:ea typeface="Calibri"/>
                <a:cs typeface="Calibri"/>
                <a:sym typeface="Calibri"/>
              </a:rPr>
              <a:t>Lithium and Lead (II) chloride</a:t>
            </a:r>
            <a:endParaRPr sz="1200">
              <a:latin typeface="Calibri"/>
              <a:ea typeface="Calibri"/>
              <a:cs typeface="Calibri"/>
              <a:sym typeface="Calibri"/>
            </a:endParaRPr>
          </a:p>
          <a:p>
            <a:pPr indent="-304800" lvl="0" marL="457200" rtl="0" algn="l">
              <a:lnSpc>
                <a:spcPct val="150000"/>
              </a:lnSpc>
              <a:spcBef>
                <a:spcPts val="0"/>
              </a:spcBef>
              <a:spcAft>
                <a:spcPts val="0"/>
              </a:spcAft>
              <a:buSzPts val="1200"/>
              <a:buFont typeface="Calibri"/>
              <a:buAutoNum type="alphaUcParenBoth"/>
            </a:pPr>
            <a:r>
              <a:rPr lang="en" sz="1200">
                <a:latin typeface="Calibri"/>
                <a:ea typeface="Calibri"/>
                <a:cs typeface="Calibri"/>
                <a:sym typeface="Calibri"/>
              </a:rPr>
              <a:t>Nickel and Copper (II) nitrate</a:t>
            </a:r>
            <a:endParaRPr sz="1200">
              <a:latin typeface="Calibri"/>
              <a:ea typeface="Calibri"/>
              <a:cs typeface="Calibri"/>
              <a:sym typeface="Calibri"/>
            </a:endParaRPr>
          </a:p>
          <a:p>
            <a:pPr indent="-304800" lvl="0" marL="457200" rtl="0" algn="l">
              <a:lnSpc>
                <a:spcPct val="150000"/>
              </a:lnSpc>
              <a:spcBef>
                <a:spcPts val="0"/>
              </a:spcBef>
              <a:spcAft>
                <a:spcPts val="0"/>
              </a:spcAft>
              <a:buSzPts val="1200"/>
              <a:buFont typeface="Calibri"/>
              <a:buAutoNum type="alphaUcParenBoth"/>
            </a:pPr>
            <a:r>
              <a:rPr lang="en" sz="1200">
                <a:latin typeface="Calibri"/>
                <a:ea typeface="Calibri"/>
                <a:cs typeface="Calibri"/>
                <a:sym typeface="Calibri"/>
              </a:rPr>
              <a:t>Copper and Silver Nitrate</a:t>
            </a:r>
            <a:endParaRPr sz="1200">
              <a:latin typeface="Calibri"/>
              <a:ea typeface="Calibri"/>
              <a:cs typeface="Calibri"/>
              <a:sym typeface="Calibri"/>
            </a:endParaRPr>
          </a:p>
          <a:p>
            <a:pPr indent="-304800" lvl="0" marL="457200" rtl="0" algn="l">
              <a:lnSpc>
                <a:spcPct val="150000"/>
              </a:lnSpc>
              <a:spcBef>
                <a:spcPts val="0"/>
              </a:spcBef>
              <a:spcAft>
                <a:spcPts val="0"/>
              </a:spcAft>
              <a:buSzPts val="1200"/>
              <a:buFont typeface="Calibri"/>
              <a:buAutoNum type="alphaUcParenBoth"/>
            </a:pPr>
            <a:r>
              <a:rPr lang="en" sz="1200">
                <a:latin typeface="Calibri"/>
                <a:ea typeface="Calibri"/>
                <a:cs typeface="Calibri"/>
                <a:sym typeface="Calibri"/>
              </a:rPr>
              <a:t>Zinc and hydrobromic acid</a:t>
            </a:r>
            <a:endParaRPr sz="1200">
              <a:latin typeface="Times New Roman"/>
              <a:ea typeface="Times New Roman"/>
              <a:cs typeface="Times New Roman"/>
              <a:sym typeface="Times New Roman"/>
            </a:endParaRPr>
          </a:p>
        </p:txBody>
      </p:sp>
      <p:sp>
        <p:nvSpPr>
          <p:cNvPr id="402" name="Google Shape;402;p40">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403" name="Google Shape;403;p40"/>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rPr lang="en" sz="1100">
                          <a:latin typeface="Calibri"/>
                          <a:ea typeface="Calibri"/>
                          <a:cs typeface="Calibri"/>
                          <a:sym typeface="Calibri"/>
                        </a:rPr>
                        <a:t>4</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1"/>
          <p:cNvSpPr txBox="1"/>
          <p:nvPr>
            <p:ph type="title"/>
          </p:nvPr>
        </p:nvSpPr>
        <p:spPr>
          <a:xfrm>
            <a:off x="1080125" y="292625"/>
            <a:ext cx="5777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Technique</a:t>
            </a:r>
            <a:r>
              <a:rPr lang="en"/>
              <a:t> Tuesdays</a:t>
            </a:r>
            <a:endParaRPr/>
          </a:p>
        </p:txBody>
      </p:sp>
      <p:sp>
        <p:nvSpPr>
          <p:cNvPr id="409" name="Google Shape;409;p41"/>
          <p:cNvSpPr txBox="1"/>
          <p:nvPr>
            <p:ph idx="4294967295" type="title"/>
          </p:nvPr>
        </p:nvSpPr>
        <p:spPr>
          <a:xfrm>
            <a:off x="1634400" y="4517850"/>
            <a:ext cx="634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Playfair Display"/>
                <a:ea typeface="Playfair Display"/>
                <a:cs typeface="Playfair Display"/>
                <a:sym typeface="Playfair Display"/>
              </a:rPr>
              <a:t>General Exam Overview and Test Taking Techniques</a:t>
            </a:r>
            <a:endParaRPr sz="2000">
              <a:latin typeface="Playfair Display"/>
              <a:ea typeface="Playfair Display"/>
              <a:cs typeface="Playfair Display"/>
              <a:sym typeface="Playfair Display"/>
            </a:endParaRPr>
          </a:p>
        </p:txBody>
      </p:sp>
      <p:pic>
        <p:nvPicPr>
          <p:cNvPr id="410" name="Google Shape;410;p41"/>
          <p:cNvPicPr preferRelativeResize="0"/>
          <p:nvPr/>
        </p:nvPicPr>
        <p:blipFill rotWithShape="1">
          <a:blip r:embed="rId3">
            <a:alphaModFix/>
          </a:blip>
          <a:srcRect b="19967" l="0" r="0" t="0"/>
          <a:stretch/>
        </p:blipFill>
        <p:spPr>
          <a:xfrm>
            <a:off x="1118675" y="4566323"/>
            <a:ext cx="572700" cy="458350"/>
          </a:xfrm>
          <a:prstGeom prst="rect">
            <a:avLst/>
          </a:prstGeom>
          <a:noFill/>
          <a:ln>
            <a:noFill/>
          </a:ln>
        </p:spPr>
      </p:pic>
      <p:sp>
        <p:nvSpPr>
          <p:cNvPr id="411" name="Google Shape;411;p41"/>
          <p:cNvSpPr txBox="1"/>
          <p:nvPr/>
        </p:nvSpPr>
        <p:spPr>
          <a:xfrm>
            <a:off x="115775" y="201497"/>
            <a:ext cx="850500" cy="850500"/>
          </a:xfrm>
          <a:prstGeom prst="rect">
            <a:avLst/>
          </a:prstGeom>
          <a:solidFill>
            <a:schemeClr val="accent1"/>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412" name="Google Shape;412;p41">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1">
            <a:hlinkClick action="ppaction://hlinksldjump" r:id="rId5"/>
          </p:cNvPr>
          <p:cNvSpPr/>
          <p:nvPr/>
        </p:nvSpPr>
        <p:spPr>
          <a:xfrm>
            <a:off x="7010400" y="351875"/>
            <a:ext cx="12384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2"/>
          <p:cNvSpPr txBox="1"/>
          <p:nvPr/>
        </p:nvSpPr>
        <p:spPr>
          <a:xfrm>
            <a:off x="115775" y="220866"/>
            <a:ext cx="850500" cy="850500"/>
          </a:xfrm>
          <a:prstGeom prst="rect">
            <a:avLst/>
          </a:prstGeom>
          <a:solidFill>
            <a:schemeClr val="accent1"/>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419" name="Google Shape;419;p42"/>
          <p:cNvSpPr txBox="1"/>
          <p:nvPr>
            <p:ph type="title"/>
          </p:nvPr>
        </p:nvSpPr>
        <p:spPr>
          <a:xfrm>
            <a:off x="1224850" y="292625"/>
            <a:ext cx="532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Technique Tuesday</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20" name="Google Shape;420;p42">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2"/>
          <p:cNvSpPr txBox="1"/>
          <p:nvPr/>
        </p:nvSpPr>
        <p:spPr>
          <a:xfrm>
            <a:off x="1503550" y="2386350"/>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sp>
        <p:nvSpPr>
          <p:cNvPr id="422" name="Google Shape;422;p42"/>
          <p:cNvSpPr txBox="1"/>
          <p:nvPr/>
        </p:nvSpPr>
        <p:spPr>
          <a:xfrm>
            <a:off x="1795925" y="1724075"/>
            <a:ext cx="51468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[Question Text Here]</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(A)</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(B)</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(C)</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(D)</a:t>
            </a:r>
            <a:endParaRPr sz="2200">
              <a:latin typeface="Times New Roman"/>
              <a:ea typeface="Times New Roman"/>
              <a:cs typeface="Times New Roman"/>
              <a:sym typeface="Times New Roman"/>
            </a:endParaRPr>
          </a:p>
        </p:txBody>
      </p:sp>
      <p:graphicFrame>
        <p:nvGraphicFramePr>
          <p:cNvPr id="423" name="Google Shape;423;p42"/>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4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3"/>
          <p:cNvSpPr txBox="1"/>
          <p:nvPr/>
        </p:nvSpPr>
        <p:spPr>
          <a:xfrm>
            <a:off x="115775" y="220866"/>
            <a:ext cx="850500" cy="850500"/>
          </a:xfrm>
          <a:prstGeom prst="rect">
            <a:avLst/>
          </a:prstGeom>
          <a:solidFill>
            <a:schemeClr val="accent1"/>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429" name="Google Shape;429;p43"/>
          <p:cNvSpPr txBox="1"/>
          <p:nvPr>
            <p:ph type="title"/>
          </p:nvPr>
        </p:nvSpPr>
        <p:spPr>
          <a:xfrm>
            <a:off x="1224850" y="292625"/>
            <a:ext cx="532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Technique Tuesday 3/15</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30" name="Google Shape;430;p43">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3"/>
          <p:cNvSpPr txBox="1"/>
          <p:nvPr/>
        </p:nvSpPr>
        <p:spPr>
          <a:xfrm>
            <a:off x="252950" y="1071375"/>
            <a:ext cx="8891100" cy="127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950">
                <a:solidFill>
                  <a:srgbClr val="333333"/>
                </a:solidFill>
                <a:highlight>
                  <a:srgbClr val="FFFFFF"/>
                </a:highlight>
                <a:latin typeface="Roboto"/>
                <a:ea typeface="Roboto"/>
                <a:cs typeface="Roboto"/>
                <a:sym typeface="Roboto"/>
              </a:rPr>
              <a:t>The enthalpy change for the reaction </a:t>
            </a:r>
            <a:r>
              <a:rPr lang="en" sz="2150">
                <a:solidFill>
                  <a:srgbClr val="333333"/>
                </a:solidFill>
                <a:highlight>
                  <a:srgbClr val="FFFFFF"/>
                </a:highlight>
                <a:latin typeface="Roboto"/>
                <a:ea typeface="Roboto"/>
                <a:cs typeface="Roboto"/>
                <a:sym typeface="Roboto"/>
              </a:rPr>
              <a:t>2Al(s) + Fe</a:t>
            </a:r>
            <a:r>
              <a:rPr lang="en" sz="1800">
                <a:solidFill>
                  <a:srgbClr val="333333"/>
                </a:solidFill>
                <a:highlight>
                  <a:srgbClr val="FFFFFF"/>
                </a:highlight>
                <a:latin typeface="Roboto"/>
                <a:ea typeface="Roboto"/>
                <a:cs typeface="Roboto"/>
                <a:sym typeface="Roboto"/>
              </a:rPr>
              <a:t>2</a:t>
            </a:r>
            <a:r>
              <a:rPr lang="en" sz="2150">
                <a:solidFill>
                  <a:srgbClr val="333333"/>
                </a:solidFill>
                <a:highlight>
                  <a:srgbClr val="FFFFFF"/>
                </a:highlight>
                <a:latin typeface="Roboto"/>
                <a:ea typeface="Roboto"/>
                <a:cs typeface="Roboto"/>
                <a:sym typeface="Roboto"/>
              </a:rPr>
              <a:t>O</a:t>
            </a:r>
            <a:r>
              <a:rPr lang="en" sz="1800">
                <a:solidFill>
                  <a:srgbClr val="333333"/>
                </a:solidFill>
                <a:highlight>
                  <a:srgbClr val="FFFFFF"/>
                </a:highlight>
                <a:latin typeface="Roboto"/>
                <a:ea typeface="Roboto"/>
                <a:cs typeface="Roboto"/>
                <a:sym typeface="Roboto"/>
              </a:rPr>
              <a:t>3</a:t>
            </a:r>
            <a:r>
              <a:rPr lang="en" sz="2150">
                <a:solidFill>
                  <a:srgbClr val="333333"/>
                </a:solidFill>
                <a:highlight>
                  <a:srgbClr val="FFFFFF"/>
                </a:highlight>
                <a:latin typeface="Roboto"/>
                <a:ea typeface="Roboto"/>
                <a:cs typeface="Roboto"/>
                <a:sym typeface="Roboto"/>
              </a:rPr>
              <a:t>(s)→2Fe(s)+Al</a:t>
            </a:r>
            <a:r>
              <a:rPr lang="en" sz="1800">
                <a:solidFill>
                  <a:srgbClr val="333333"/>
                </a:solidFill>
                <a:highlight>
                  <a:srgbClr val="FFFFFF"/>
                </a:highlight>
                <a:latin typeface="Roboto"/>
                <a:ea typeface="Roboto"/>
                <a:cs typeface="Roboto"/>
                <a:sym typeface="Roboto"/>
              </a:rPr>
              <a:t>2</a:t>
            </a:r>
            <a:r>
              <a:rPr lang="en" sz="2150">
                <a:solidFill>
                  <a:srgbClr val="333333"/>
                </a:solidFill>
                <a:highlight>
                  <a:srgbClr val="FFFFFF"/>
                </a:highlight>
                <a:latin typeface="Roboto"/>
                <a:ea typeface="Roboto"/>
                <a:cs typeface="Roboto"/>
                <a:sym typeface="Roboto"/>
              </a:rPr>
              <a:t>O</a:t>
            </a:r>
            <a:r>
              <a:rPr lang="en" sz="1800">
                <a:solidFill>
                  <a:srgbClr val="333333"/>
                </a:solidFill>
                <a:highlight>
                  <a:srgbClr val="FFFFFF"/>
                </a:highlight>
                <a:latin typeface="Roboto"/>
                <a:ea typeface="Roboto"/>
                <a:cs typeface="Roboto"/>
                <a:sym typeface="Roboto"/>
              </a:rPr>
              <a:t>3</a:t>
            </a:r>
            <a:r>
              <a:rPr lang="en" sz="2150">
                <a:solidFill>
                  <a:srgbClr val="333333"/>
                </a:solidFill>
                <a:highlight>
                  <a:srgbClr val="FFFFFF"/>
                </a:highlight>
                <a:latin typeface="Roboto"/>
                <a:ea typeface="Roboto"/>
                <a:cs typeface="Roboto"/>
                <a:sym typeface="Roboto"/>
              </a:rPr>
              <a:t>(s)</a:t>
            </a:r>
            <a:r>
              <a:rPr lang="en" sz="1950">
                <a:solidFill>
                  <a:srgbClr val="333333"/>
                </a:solidFill>
                <a:highlight>
                  <a:srgbClr val="FFFFFF"/>
                </a:highlight>
                <a:latin typeface="Roboto"/>
                <a:ea typeface="Roboto"/>
                <a:cs typeface="Roboto"/>
                <a:sym typeface="Roboto"/>
              </a:rPr>
              <a:t> is </a:t>
            </a:r>
            <a:r>
              <a:rPr lang="en" sz="2150">
                <a:solidFill>
                  <a:srgbClr val="333333"/>
                </a:solidFill>
                <a:highlight>
                  <a:srgbClr val="FFFFFF"/>
                </a:highlight>
                <a:latin typeface="Roboto"/>
                <a:ea typeface="Roboto"/>
                <a:cs typeface="Roboto"/>
                <a:sym typeface="Roboto"/>
              </a:rPr>
              <a:t>−860 kJ/mol</a:t>
            </a:r>
            <a:r>
              <a:rPr lang="en" sz="1950">
                <a:solidFill>
                  <a:srgbClr val="333333"/>
                </a:solidFill>
                <a:highlight>
                  <a:srgbClr val="FFFFFF"/>
                </a:highlight>
                <a:latin typeface="Roboto"/>
                <a:ea typeface="Roboto"/>
                <a:cs typeface="Roboto"/>
                <a:sym typeface="Roboto"/>
              </a:rPr>
              <a:t>. Based on the standard enthalpies of formation </a:t>
            </a:r>
            <a:r>
              <a:rPr lang="en" sz="2150">
                <a:solidFill>
                  <a:srgbClr val="333333"/>
                </a:solidFill>
                <a:highlight>
                  <a:srgbClr val="FFFFFF"/>
                </a:highlight>
                <a:latin typeface="Roboto"/>
                <a:ea typeface="Roboto"/>
                <a:cs typeface="Roboto"/>
                <a:sym typeface="Roboto"/>
              </a:rPr>
              <a:t>ΔH</a:t>
            </a:r>
            <a:r>
              <a:rPr lang="en" sz="1800">
                <a:solidFill>
                  <a:srgbClr val="333333"/>
                </a:solidFill>
                <a:highlight>
                  <a:srgbClr val="FFFFFF"/>
                </a:highlight>
                <a:latin typeface="Roboto"/>
                <a:ea typeface="Roboto"/>
                <a:cs typeface="Roboto"/>
                <a:sym typeface="Roboto"/>
              </a:rPr>
              <a:t>∘f </a:t>
            </a:r>
            <a:r>
              <a:rPr lang="en" sz="1950">
                <a:solidFill>
                  <a:srgbClr val="333333"/>
                </a:solidFill>
                <a:highlight>
                  <a:srgbClr val="FFFFFF"/>
                </a:highlight>
                <a:latin typeface="Roboto"/>
                <a:ea typeface="Roboto"/>
                <a:cs typeface="Roboto"/>
                <a:sym typeface="Roboto"/>
              </a:rPr>
              <a:t>provided in the table, what is the approximate </a:t>
            </a:r>
            <a:r>
              <a:rPr lang="en" sz="2150">
                <a:solidFill>
                  <a:srgbClr val="333333"/>
                </a:solidFill>
                <a:highlight>
                  <a:srgbClr val="FFFFFF"/>
                </a:highlight>
                <a:latin typeface="Roboto"/>
                <a:ea typeface="Roboto"/>
                <a:cs typeface="Roboto"/>
                <a:sym typeface="Roboto"/>
              </a:rPr>
              <a:t>ΔH</a:t>
            </a:r>
            <a:r>
              <a:rPr baseline="30000" lang="en" sz="1800">
                <a:solidFill>
                  <a:srgbClr val="333333"/>
                </a:solidFill>
                <a:highlight>
                  <a:srgbClr val="FFFFFF"/>
                </a:highlight>
                <a:latin typeface="Roboto"/>
                <a:ea typeface="Roboto"/>
                <a:cs typeface="Roboto"/>
                <a:sym typeface="Roboto"/>
              </a:rPr>
              <a:t>∘</a:t>
            </a:r>
            <a:r>
              <a:rPr lang="en" sz="1800">
                <a:solidFill>
                  <a:srgbClr val="333333"/>
                </a:solidFill>
                <a:highlight>
                  <a:srgbClr val="FFFFFF"/>
                </a:highlight>
                <a:latin typeface="Roboto"/>
                <a:ea typeface="Roboto"/>
                <a:cs typeface="Roboto"/>
                <a:sym typeface="Roboto"/>
              </a:rPr>
              <a:t>f</a:t>
            </a:r>
            <a:r>
              <a:rPr lang="en" sz="1950">
                <a:solidFill>
                  <a:srgbClr val="333333"/>
                </a:solidFill>
                <a:highlight>
                  <a:srgbClr val="FFFFFF"/>
                </a:highlight>
                <a:latin typeface="Roboto"/>
                <a:ea typeface="Roboto"/>
                <a:cs typeface="Roboto"/>
                <a:sym typeface="Roboto"/>
              </a:rPr>
              <a:t> for </a:t>
            </a:r>
            <a:r>
              <a:rPr lang="en" sz="2150">
                <a:solidFill>
                  <a:srgbClr val="333333"/>
                </a:solidFill>
                <a:highlight>
                  <a:srgbClr val="FFFFFF"/>
                </a:highlight>
                <a:latin typeface="Roboto"/>
                <a:ea typeface="Roboto"/>
                <a:cs typeface="Roboto"/>
                <a:sym typeface="Roboto"/>
              </a:rPr>
              <a:t>Fe</a:t>
            </a:r>
            <a:r>
              <a:rPr lang="en" sz="1800">
                <a:solidFill>
                  <a:srgbClr val="333333"/>
                </a:solidFill>
                <a:highlight>
                  <a:srgbClr val="FFFFFF"/>
                </a:highlight>
                <a:latin typeface="Roboto"/>
                <a:ea typeface="Roboto"/>
                <a:cs typeface="Roboto"/>
                <a:sym typeface="Roboto"/>
              </a:rPr>
              <a:t>2</a:t>
            </a:r>
            <a:r>
              <a:rPr lang="en" sz="2150">
                <a:solidFill>
                  <a:srgbClr val="333333"/>
                </a:solidFill>
                <a:highlight>
                  <a:srgbClr val="FFFFFF"/>
                </a:highlight>
                <a:latin typeface="Roboto"/>
                <a:ea typeface="Roboto"/>
                <a:cs typeface="Roboto"/>
                <a:sym typeface="Roboto"/>
              </a:rPr>
              <a:t>O</a:t>
            </a:r>
            <a:r>
              <a:rPr lang="en" sz="1800">
                <a:solidFill>
                  <a:srgbClr val="333333"/>
                </a:solidFill>
                <a:highlight>
                  <a:srgbClr val="FFFFFF"/>
                </a:highlight>
                <a:latin typeface="Roboto"/>
                <a:ea typeface="Roboto"/>
                <a:cs typeface="Roboto"/>
                <a:sym typeface="Roboto"/>
              </a:rPr>
              <a:t>3</a:t>
            </a:r>
            <a:r>
              <a:rPr lang="en" sz="2150">
                <a:solidFill>
                  <a:srgbClr val="333333"/>
                </a:solidFill>
                <a:highlight>
                  <a:srgbClr val="FFFFFF"/>
                </a:highlight>
                <a:latin typeface="Roboto"/>
                <a:ea typeface="Roboto"/>
                <a:cs typeface="Roboto"/>
                <a:sym typeface="Roboto"/>
              </a:rPr>
              <a:t>(s)</a:t>
            </a:r>
            <a:r>
              <a:rPr lang="en" sz="1950">
                <a:solidFill>
                  <a:srgbClr val="333333"/>
                </a:solidFill>
                <a:highlight>
                  <a:srgbClr val="FFFFFF"/>
                </a:highlight>
                <a:latin typeface="Roboto"/>
                <a:ea typeface="Roboto"/>
                <a:cs typeface="Roboto"/>
                <a:sym typeface="Roboto"/>
              </a:rPr>
              <a:t>?</a:t>
            </a:r>
            <a:endParaRPr sz="2300"/>
          </a:p>
        </p:txBody>
      </p:sp>
      <p:graphicFrame>
        <p:nvGraphicFramePr>
          <p:cNvPr id="432" name="Google Shape;432;p43"/>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433" name="Google Shape;433;p43"/>
          <p:cNvPicPr preferRelativeResize="0"/>
          <p:nvPr/>
        </p:nvPicPr>
        <p:blipFill rotWithShape="1">
          <a:blip r:embed="rId4">
            <a:alphaModFix/>
          </a:blip>
          <a:srcRect b="23748" l="20823" r="38105" t="34704"/>
          <a:stretch/>
        </p:blipFill>
        <p:spPr>
          <a:xfrm>
            <a:off x="1549200" y="2734270"/>
            <a:ext cx="3475387" cy="19774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4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FE8"/>
        </a:solidFill>
      </p:bgPr>
    </p:bg>
    <p:spTree>
      <p:nvGrpSpPr>
        <p:cNvPr id="217" name="Shape 217"/>
        <p:cNvGrpSpPr/>
        <p:nvPr/>
      </p:nvGrpSpPr>
      <p:grpSpPr>
        <a:xfrm>
          <a:off x="0" y="0"/>
          <a:ext cx="0" cy="0"/>
          <a:chOff x="0" y="0"/>
          <a:chExt cx="0" cy="0"/>
        </a:xfrm>
      </p:grpSpPr>
      <p:sp>
        <p:nvSpPr>
          <p:cNvPr id="218" name="Google Shape;218;p26"/>
          <p:cNvSpPr txBox="1"/>
          <p:nvPr/>
        </p:nvSpPr>
        <p:spPr>
          <a:xfrm>
            <a:off x="301833" y="1197583"/>
            <a:ext cx="635100" cy="572700"/>
          </a:xfrm>
          <a:prstGeom prst="rect">
            <a:avLst/>
          </a:prstGeom>
          <a:solidFill>
            <a:srgbClr val="A5B7C6"/>
          </a:solidFill>
          <a:ln>
            <a:noFill/>
          </a:ln>
        </p:spPr>
        <p:txBody>
          <a:bodyPr anchorCtr="0" anchor="ctr" bIns="91425" lIns="91425" spcFirstLastPara="1" rIns="91425" wrap="square" tIns="91425">
            <a:normAutofit/>
          </a:bodyPr>
          <a:lstStyle/>
          <a:p>
            <a:pPr indent="0" lvl="0" marL="0" rtl="0" algn="l">
              <a:spcBef>
                <a:spcPts val="0"/>
              </a:spcBef>
              <a:spcAft>
                <a:spcPts val="0"/>
              </a:spcAft>
              <a:buNone/>
            </a:pPr>
            <a:r>
              <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219" name="Google Shape;219;p26"/>
          <p:cNvSpPr txBox="1"/>
          <p:nvPr>
            <p:ph idx="4294967295"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 Chem Daily Warm-ups </a:t>
            </a:r>
            <a:r>
              <a:rPr lang="en"/>
              <a:t>Table of Contents</a:t>
            </a:r>
            <a:endParaRPr/>
          </a:p>
        </p:txBody>
      </p:sp>
      <p:sp>
        <p:nvSpPr>
          <p:cNvPr id="220" name="Google Shape;220;p26"/>
          <p:cNvSpPr txBox="1"/>
          <p:nvPr/>
        </p:nvSpPr>
        <p:spPr>
          <a:xfrm>
            <a:off x="1092200" y="109220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191919"/>
                </a:solidFill>
                <a:latin typeface="Playfair Display"/>
                <a:ea typeface="Playfair Display"/>
                <a:cs typeface="Playfair Display"/>
                <a:sym typeface="Playfair Display"/>
                <a:hlinkClick action="ppaction://hlinksldjump" r:id="rId3">
                  <a:extLst>
                    <a:ext uri="{A12FA001-AC4F-418D-AE19-62706E023703}">
                      <ahyp:hlinkClr val="tx"/>
                    </a:ext>
                  </a:extLst>
                </a:hlinkClick>
              </a:rPr>
              <a:t>Directions For Use</a:t>
            </a:r>
            <a:endParaRPr sz="1600">
              <a:solidFill>
                <a:srgbClr val="191919"/>
              </a:solidFill>
              <a:latin typeface="Playfair Display"/>
              <a:ea typeface="Playfair Display"/>
              <a:cs typeface="Playfair Display"/>
              <a:sym typeface="Playfair Display"/>
            </a:endParaRPr>
          </a:p>
        </p:txBody>
      </p:sp>
      <p:sp>
        <p:nvSpPr>
          <p:cNvPr id="221" name="Google Shape;221;p26"/>
          <p:cNvSpPr txBox="1"/>
          <p:nvPr/>
        </p:nvSpPr>
        <p:spPr>
          <a:xfrm>
            <a:off x="1092200" y="140970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191919"/>
                </a:solidFill>
                <a:latin typeface="Playfair Display"/>
                <a:ea typeface="Playfair Display"/>
                <a:cs typeface="Playfair Display"/>
                <a:sym typeface="Playfair Display"/>
                <a:hlinkClick action="ppaction://hlinksldjump" r:id="rId4">
                  <a:extLst>
                    <a:ext uri="{A12FA001-AC4F-418D-AE19-62706E023703}">
                      <ahyp:hlinkClr val="tx"/>
                    </a:ext>
                  </a:extLst>
                </a:hlinkClick>
              </a:rPr>
              <a:t>Directions to Create Slides</a:t>
            </a:r>
            <a:endParaRPr sz="1600">
              <a:solidFill>
                <a:srgbClr val="191919"/>
              </a:solidFill>
              <a:latin typeface="Playfair Display"/>
              <a:ea typeface="Playfair Display"/>
              <a:cs typeface="Playfair Display"/>
              <a:sym typeface="Playfair Display"/>
            </a:endParaRPr>
          </a:p>
        </p:txBody>
      </p:sp>
      <p:sp>
        <p:nvSpPr>
          <p:cNvPr id="222" name="Google Shape;222;p26"/>
          <p:cNvSpPr txBox="1"/>
          <p:nvPr/>
        </p:nvSpPr>
        <p:spPr>
          <a:xfrm>
            <a:off x="1092200" y="218440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191919"/>
                </a:solidFill>
                <a:latin typeface="Playfair Display"/>
                <a:ea typeface="Playfair Display"/>
                <a:cs typeface="Playfair Display"/>
                <a:sym typeface="Playfair Display"/>
                <a:hlinkClick action="ppaction://hlinksldjump" r:id="rId5">
                  <a:extLst>
                    <a:ext uri="{A12FA001-AC4F-418D-AE19-62706E023703}">
                      <ahyp:hlinkClr val="tx"/>
                    </a:ext>
                  </a:extLst>
                </a:hlinkClick>
              </a:rPr>
              <a:t>Multiple Choice Mondays Overview</a:t>
            </a:r>
            <a:endParaRPr sz="1600">
              <a:solidFill>
                <a:srgbClr val="191919"/>
              </a:solidFill>
              <a:latin typeface="Playfair Display"/>
              <a:ea typeface="Playfair Display"/>
              <a:cs typeface="Playfair Display"/>
              <a:sym typeface="Playfair Display"/>
            </a:endParaRPr>
          </a:p>
        </p:txBody>
      </p:sp>
      <p:sp>
        <p:nvSpPr>
          <p:cNvPr id="223" name="Google Shape;223;p26"/>
          <p:cNvSpPr txBox="1"/>
          <p:nvPr/>
        </p:nvSpPr>
        <p:spPr>
          <a:xfrm>
            <a:off x="1092200" y="250190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191919"/>
                </a:solidFill>
                <a:latin typeface="Playfair Display"/>
                <a:ea typeface="Playfair Display"/>
                <a:cs typeface="Playfair Display"/>
                <a:sym typeface="Playfair Display"/>
                <a:hlinkClick action="ppaction://hlinksldjump" r:id="rId6">
                  <a:extLst>
                    <a:ext uri="{A12FA001-AC4F-418D-AE19-62706E023703}">
                      <ahyp:hlinkClr val="tx"/>
                    </a:ext>
                  </a:extLst>
                </a:hlinkClick>
              </a:rPr>
              <a:t>Multiple Choice Monday Template</a:t>
            </a:r>
            <a:endParaRPr sz="1600">
              <a:solidFill>
                <a:srgbClr val="191919"/>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rgbClr val="191919"/>
              </a:solidFill>
              <a:latin typeface="Playfair Display"/>
              <a:ea typeface="Playfair Display"/>
              <a:cs typeface="Playfair Display"/>
              <a:sym typeface="Playfair Display"/>
            </a:endParaRPr>
          </a:p>
        </p:txBody>
      </p:sp>
      <p:sp>
        <p:nvSpPr>
          <p:cNvPr id="224" name="Google Shape;224;p26"/>
          <p:cNvSpPr txBox="1"/>
          <p:nvPr/>
        </p:nvSpPr>
        <p:spPr>
          <a:xfrm>
            <a:off x="1092200" y="327660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191919"/>
                </a:solidFill>
                <a:latin typeface="Playfair Display"/>
                <a:ea typeface="Playfair Display"/>
                <a:cs typeface="Playfair Display"/>
                <a:sym typeface="Playfair Display"/>
                <a:hlinkClick action="ppaction://hlinksldjump" r:id="rId7">
                  <a:extLst>
                    <a:ext uri="{A12FA001-AC4F-418D-AE19-62706E023703}">
                      <ahyp:hlinkClr val="tx"/>
                    </a:ext>
                  </a:extLst>
                </a:hlinkClick>
              </a:rPr>
              <a:t>Test Technique Tuesdays Overview</a:t>
            </a:r>
            <a:endParaRPr sz="1600">
              <a:solidFill>
                <a:srgbClr val="191919"/>
              </a:solidFill>
              <a:latin typeface="Playfair Display"/>
              <a:ea typeface="Playfair Display"/>
              <a:cs typeface="Playfair Display"/>
              <a:sym typeface="Playfair Display"/>
            </a:endParaRPr>
          </a:p>
        </p:txBody>
      </p:sp>
      <p:sp>
        <p:nvSpPr>
          <p:cNvPr id="225" name="Google Shape;225;p26"/>
          <p:cNvSpPr txBox="1"/>
          <p:nvPr/>
        </p:nvSpPr>
        <p:spPr>
          <a:xfrm>
            <a:off x="1092200" y="359410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191919"/>
                </a:solidFill>
                <a:latin typeface="Playfair Display"/>
                <a:ea typeface="Playfair Display"/>
                <a:cs typeface="Playfair Display"/>
                <a:sym typeface="Playfair Display"/>
                <a:hlinkClick action="ppaction://hlinksldjump" r:id="rId8">
                  <a:extLst>
                    <a:ext uri="{A12FA001-AC4F-418D-AE19-62706E023703}">
                      <ahyp:hlinkClr val="tx"/>
                    </a:ext>
                  </a:extLst>
                </a:hlinkClick>
              </a:rPr>
              <a:t>Test Technique Tuesday Template</a:t>
            </a:r>
            <a:endParaRPr sz="1600">
              <a:solidFill>
                <a:srgbClr val="191919"/>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rgbClr val="191919"/>
              </a:solidFill>
              <a:latin typeface="Playfair Display"/>
              <a:ea typeface="Playfair Display"/>
              <a:cs typeface="Playfair Display"/>
              <a:sym typeface="Playfair Display"/>
            </a:endParaRPr>
          </a:p>
        </p:txBody>
      </p:sp>
      <p:sp>
        <p:nvSpPr>
          <p:cNvPr id="226" name="Google Shape;226;p26"/>
          <p:cNvSpPr txBox="1"/>
          <p:nvPr/>
        </p:nvSpPr>
        <p:spPr>
          <a:xfrm>
            <a:off x="5286600" y="109220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191919"/>
                </a:solidFill>
                <a:latin typeface="Playfair Display"/>
                <a:ea typeface="Playfair Display"/>
                <a:cs typeface="Playfair Display"/>
                <a:sym typeface="Playfair Display"/>
                <a:hlinkClick action="ppaction://hlinksldjump" r:id="rId9">
                  <a:extLst>
                    <a:ext uri="{A12FA001-AC4F-418D-AE19-62706E023703}">
                      <ahyp:hlinkClr val="tx"/>
                    </a:ext>
                  </a:extLst>
                </a:hlinkClick>
              </a:rPr>
              <a:t>Word Equation Wednesdays Overview</a:t>
            </a:r>
            <a:endParaRPr sz="1600">
              <a:solidFill>
                <a:srgbClr val="191919"/>
              </a:solidFill>
              <a:latin typeface="Playfair Display"/>
              <a:ea typeface="Playfair Display"/>
              <a:cs typeface="Playfair Display"/>
              <a:sym typeface="Playfair Display"/>
            </a:endParaRPr>
          </a:p>
        </p:txBody>
      </p:sp>
      <p:sp>
        <p:nvSpPr>
          <p:cNvPr id="227" name="Google Shape;227;p26"/>
          <p:cNvSpPr txBox="1"/>
          <p:nvPr/>
        </p:nvSpPr>
        <p:spPr>
          <a:xfrm>
            <a:off x="5286600" y="140970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191919"/>
                </a:solidFill>
                <a:latin typeface="Playfair Display"/>
                <a:ea typeface="Playfair Display"/>
                <a:cs typeface="Playfair Display"/>
                <a:sym typeface="Playfair Display"/>
                <a:hlinkClick action="ppaction://hlinksldjump" r:id="rId10">
                  <a:extLst>
                    <a:ext uri="{A12FA001-AC4F-418D-AE19-62706E023703}">
                      <ahyp:hlinkClr val="tx"/>
                    </a:ext>
                  </a:extLst>
                </a:hlinkClick>
              </a:rPr>
              <a:t>Word Equation Wednesday Template</a:t>
            </a:r>
            <a:endParaRPr sz="1600">
              <a:solidFill>
                <a:srgbClr val="191919"/>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rgbClr val="191919"/>
              </a:solidFill>
              <a:latin typeface="Playfair Display"/>
              <a:ea typeface="Playfair Display"/>
              <a:cs typeface="Playfair Display"/>
              <a:sym typeface="Playfair Display"/>
            </a:endParaRPr>
          </a:p>
        </p:txBody>
      </p:sp>
      <p:sp>
        <p:nvSpPr>
          <p:cNvPr id="228" name="Google Shape;228;p26"/>
          <p:cNvSpPr txBox="1"/>
          <p:nvPr/>
        </p:nvSpPr>
        <p:spPr>
          <a:xfrm>
            <a:off x="5286600" y="217805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191919"/>
                </a:solidFill>
                <a:latin typeface="Playfair Display"/>
                <a:ea typeface="Playfair Display"/>
                <a:cs typeface="Playfair Display"/>
                <a:sym typeface="Playfair Display"/>
                <a:hlinkClick action="ppaction://hlinksldjump" r:id="rId11">
                  <a:extLst>
                    <a:ext uri="{A12FA001-AC4F-418D-AE19-62706E023703}">
                      <ahyp:hlinkClr val="tx"/>
                    </a:ext>
                  </a:extLst>
                </a:hlinkClick>
              </a:rPr>
              <a:t>Throwback Thursdays Overview</a:t>
            </a:r>
            <a:endParaRPr sz="1600">
              <a:solidFill>
                <a:srgbClr val="191919"/>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rgbClr val="191919"/>
              </a:solidFill>
              <a:latin typeface="Playfair Display"/>
              <a:ea typeface="Playfair Display"/>
              <a:cs typeface="Playfair Display"/>
              <a:sym typeface="Playfair Display"/>
            </a:endParaRPr>
          </a:p>
        </p:txBody>
      </p:sp>
      <p:sp>
        <p:nvSpPr>
          <p:cNvPr id="229" name="Google Shape;229;p26"/>
          <p:cNvSpPr txBox="1"/>
          <p:nvPr/>
        </p:nvSpPr>
        <p:spPr>
          <a:xfrm>
            <a:off x="5286600" y="249555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191919"/>
                </a:solidFill>
                <a:latin typeface="Playfair Display"/>
                <a:ea typeface="Playfair Display"/>
                <a:cs typeface="Playfair Display"/>
                <a:sym typeface="Playfair Display"/>
                <a:hlinkClick action="ppaction://hlinksldjump" r:id="rId12">
                  <a:extLst>
                    <a:ext uri="{A12FA001-AC4F-418D-AE19-62706E023703}">
                      <ahyp:hlinkClr val="tx"/>
                    </a:ext>
                  </a:extLst>
                </a:hlinkClick>
              </a:rPr>
              <a:t>Throwback Thursday Template</a:t>
            </a:r>
            <a:endParaRPr sz="1600">
              <a:solidFill>
                <a:srgbClr val="191919"/>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rgbClr val="191919"/>
              </a:solidFill>
              <a:latin typeface="Playfair Display"/>
              <a:ea typeface="Playfair Display"/>
              <a:cs typeface="Playfair Display"/>
              <a:sym typeface="Playfair Display"/>
            </a:endParaRPr>
          </a:p>
        </p:txBody>
      </p:sp>
      <p:sp>
        <p:nvSpPr>
          <p:cNvPr id="230" name="Google Shape;230;p26"/>
          <p:cNvSpPr txBox="1"/>
          <p:nvPr/>
        </p:nvSpPr>
        <p:spPr>
          <a:xfrm>
            <a:off x="5286600" y="327660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191919"/>
                </a:solidFill>
                <a:latin typeface="Playfair Display"/>
                <a:ea typeface="Playfair Display"/>
                <a:cs typeface="Playfair Display"/>
                <a:sym typeface="Playfair Display"/>
                <a:hlinkClick action="ppaction://hlinksldjump" r:id="rId13">
                  <a:extLst>
                    <a:ext uri="{A12FA001-AC4F-418D-AE19-62706E023703}">
                      <ahyp:hlinkClr val="tx"/>
                    </a:ext>
                  </a:extLst>
                </a:hlinkClick>
              </a:rPr>
              <a:t>Free Response Fridays Overview</a:t>
            </a:r>
            <a:endParaRPr sz="1600">
              <a:solidFill>
                <a:srgbClr val="191919"/>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rgbClr val="191919"/>
              </a:solidFill>
              <a:latin typeface="Playfair Display"/>
              <a:ea typeface="Playfair Display"/>
              <a:cs typeface="Playfair Display"/>
              <a:sym typeface="Playfair Display"/>
            </a:endParaRPr>
          </a:p>
        </p:txBody>
      </p:sp>
      <p:sp>
        <p:nvSpPr>
          <p:cNvPr id="231" name="Google Shape;231;p26"/>
          <p:cNvSpPr txBox="1"/>
          <p:nvPr/>
        </p:nvSpPr>
        <p:spPr>
          <a:xfrm>
            <a:off x="5286600" y="359410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rgbClr val="191919"/>
                </a:solidFill>
                <a:latin typeface="Playfair Display"/>
                <a:ea typeface="Playfair Display"/>
                <a:cs typeface="Playfair Display"/>
                <a:sym typeface="Playfair Display"/>
                <a:hlinkClick action="ppaction://hlinksldjump" r:id="rId14">
                  <a:extLst>
                    <a:ext uri="{A12FA001-AC4F-418D-AE19-62706E023703}">
                      <ahyp:hlinkClr val="tx"/>
                    </a:ext>
                  </a:extLst>
                </a:hlinkClick>
              </a:rPr>
              <a:t>Free Response Friday Template</a:t>
            </a:r>
            <a:endParaRPr sz="1600">
              <a:solidFill>
                <a:srgbClr val="191919"/>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rgbClr val="191919"/>
              </a:solidFill>
              <a:latin typeface="Playfair Display"/>
              <a:ea typeface="Playfair Display"/>
              <a:cs typeface="Playfair Display"/>
              <a:sym typeface="Playfair Display"/>
            </a:endParaRPr>
          </a:p>
        </p:txBody>
      </p:sp>
      <p:sp>
        <p:nvSpPr>
          <p:cNvPr id="232" name="Google Shape;232;p26"/>
          <p:cNvSpPr txBox="1"/>
          <p:nvPr/>
        </p:nvSpPr>
        <p:spPr>
          <a:xfrm>
            <a:off x="635000" y="5524500"/>
            <a:ext cx="3810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33" name="Google Shape;233;p26"/>
          <p:cNvPicPr preferRelativeResize="0"/>
          <p:nvPr/>
        </p:nvPicPr>
        <p:blipFill rotWithShape="1">
          <a:blip r:embed="rId15">
            <a:alphaModFix/>
          </a:blip>
          <a:srcRect b="12180" l="0" r="0" t="0"/>
          <a:stretch/>
        </p:blipFill>
        <p:spPr>
          <a:xfrm>
            <a:off x="383092" y="1258872"/>
            <a:ext cx="548641" cy="497996"/>
          </a:xfrm>
          <a:prstGeom prst="rect">
            <a:avLst/>
          </a:prstGeom>
          <a:noFill/>
          <a:ln>
            <a:noFill/>
          </a:ln>
        </p:spPr>
      </p:pic>
      <p:sp>
        <p:nvSpPr>
          <p:cNvPr id="234" name="Google Shape;234;p26"/>
          <p:cNvSpPr txBox="1"/>
          <p:nvPr/>
        </p:nvSpPr>
        <p:spPr>
          <a:xfrm>
            <a:off x="320108" y="2260258"/>
            <a:ext cx="635100" cy="572700"/>
          </a:xfrm>
          <a:prstGeom prst="rect">
            <a:avLst/>
          </a:prstGeom>
          <a:solidFill>
            <a:srgbClr val="F66576"/>
          </a:solidFill>
          <a:ln>
            <a:noFill/>
          </a:ln>
        </p:spPr>
        <p:txBody>
          <a:bodyPr anchorCtr="0" anchor="ctr" bIns="91425" lIns="91425" spcFirstLastPara="1" rIns="91425" wrap="square" tIns="91425">
            <a:normAutofit fontScale="4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235" name="Google Shape;235;p26"/>
          <p:cNvSpPr txBox="1"/>
          <p:nvPr/>
        </p:nvSpPr>
        <p:spPr>
          <a:xfrm>
            <a:off x="322200" y="3352797"/>
            <a:ext cx="630900" cy="576000"/>
          </a:xfrm>
          <a:prstGeom prst="rect">
            <a:avLst/>
          </a:prstGeom>
          <a:solidFill>
            <a:schemeClr val="accent1"/>
          </a:solidFill>
          <a:ln>
            <a:noFill/>
          </a:ln>
        </p:spPr>
        <p:txBody>
          <a:bodyPr anchorCtr="0" anchor="ctr" bIns="91425" lIns="91425" spcFirstLastPara="1" rIns="91425" wrap="square" tIns="91425">
            <a:normAutofit fontScale="4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236" name="Google Shape;236;p26"/>
          <p:cNvSpPr txBox="1"/>
          <p:nvPr/>
        </p:nvSpPr>
        <p:spPr>
          <a:xfrm>
            <a:off x="4572000" y="1160673"/>
            <a:ext cx="630900" cy="576000"/>
          </a:xfrm>
          <a:prstGeom prst="rect">
            <a:avLst/>
          </a:prstGeom>
          <a:solidFill>
            <a:srgbClr val="D8D708"/>
          </a:solidFill>
          <a:ln>
            <a:noFill/>
          </a:ln>
        </p:spPr>
        <p:txBody>
          <a:bodyPr anchorCtr="0" anchor="ctr" bIns="91425" lIns="91425" spcFirstLastPara="1" rIns="91425" wrap="square" tIns="91425">
            <a:normAutofit fontScale="4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237" name="Google Shape;237;p26"/>
          <p:cNvSpPr txBox="1"/>
          <p:nvPr/>
        </p:nvSpPr>
        <p:spPr>
          <a:xfrm>
            <a:off x="4572011" y="2283740"/>
            <a:ext cx="630900" cy="576000"/>
          </a:xfrm>
          <a:prstGeom prst="rect">
            <a:avLst/>
          </a:prstGeom>
          <a:solidFill>
            <a:srgbClr val="00B7A1"/>
          </a:solidFill>
          <a:ln>
            <a:noFill/>
          </a:ln>
        </p:spPr>
        <p:txBody>
          <a:bodyPr anchorCtr="0" anchor="ctr" bIns="91425" lIns="91425" spcFirstLastPara="1" rIns="91425" wrap="square" tIns="91425">
            <a:normAutofit fontScale="4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90</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Th</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238" name="Google Shape;238;p26"/>
          <p:cNvSpPr txBox="1"/>
          <p:nvPr/>
        </p:nvSpPr>
        <p:spPr>
          <a:xfrm>
            <a:off x="4572007" y="3388605"/>
            <a:ext cx="630900" cy="576000"/>
          </a:xfrm>
          <a:prstGeom prst="rect">
            <a:avLst/>
          </a:prstGeom>
          <a:solidFill>
            <a:srgbClr val="5C75EA"/>
          </a:solidFill>
          <a:ln>
            <a:noFill/>
          </a:ln>
        </p:spPr>
        <p:txBody>
          <a:bodyPr anchorCtr="0" anchor="ctr" bIns="91425" lIns="91425" spcFirstLastPara="1" rIns="91425" wrap="square" tIns="91425">
            <a:normAutofit fontScale="4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239" name="Google Shape;239;p26"/>
          <p:cNvSpPr txBox="1"/>
          <p:nvPr/>
        </p:nvSpPr>
        <p:spPr>
          <a:xfrm>
            <a:off x="2083500" y="4517900"/>
            <a:ext cx="497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More detailed contents will be created as slides are added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4"/>
          <p:cNvSpPr txBox="1"/>
          <p:nvPr/>
        </p:nvSpPr>
        <p:spPr>
          <a:xfrm>
            <a:off x="115775" y="220866"/>
            <a:ext cx="850500" cy="850500"/>
          </a:xfrm>
          <a:prstGeom prst="rect">
            <a:avLst/>
          </a:prstGeom>
          <a:solidFill>
            <a:schemeClr val="accent1"/>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439" name="Google Shape;439;p44"/>
          <p:cNvSpPr txBox="1"/>
          <p:nvPr>
            <p:ph type="title"/>
          </p:nvPr>
        </p:nvSpPr>
        <p:spPr>
          <a:xfrm>
            <a:off x="1224850" y="292625"/>
            <a:ext cx="532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Technique Tuesday</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40" name="Google Shape;440;p44">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4"/>
          <p:cNvSpPr txBox="1"/>
          <p:nvPr/>
        </p:nvSpPr>
        <p:spPr>
          <a:xfrm>
            <a:off x="1503550" y="2386350"/>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graphicFrame>
        <p:nvGraphicFramePr>
          <p:cNvPr id="442" name="Google Shape;442;p44"/>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rPr lang="en"/>
                        <a:t>5</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443" name="Google Shape;443;p44"/>
          <p:cNvPicPr preferRelativeResize="0"/>
          <p:nvPr/>
        </p:nvPicPr>
        <p:blipFill>
          <a:blip r:embed="rId4">
            <a:alphaModFix/>
          </a:blip>
          <a:stretch>
            <a:fillRect/>
          </a:stretch>
        </p:blipFill>
        <p:spPr>
          <a:xfrm>
            <a:off x="1224850" y="1082846"/>
            <a:ext cx="6890450" cy="29778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400"/>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5"/>
          <p:cNvSpPr txBox="1"/>
          <p:nvPr/>
        </p:nvSpPr>
        <p:spPr>
          <a:xfrm>
            <a:off x="115775" y="220866"/>
            <a:ext cx="850500" cy="850500"/>
          </a:xfrm>
          <a:prstGeom prst="rect">
            <a:avLst/>
          </a:prstGeom>
          <a:solidFill>
            <a:schemeClr val="accent1"/>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449" name="Google Shape;449;p45"/>
          <p:cNvSpPr txBox="1"/>
          <p:nvPr>
            <p:ph type="title"/>
          </p:nvPr>
        </p:nvSpPr>
        <p:spPr>
          <a:xfrm>
            <a:off x="1224850" y="292625"/>
            <a:ext cx="532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Technique Tuesday</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50" name="Google Shape;450;p45">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5"/>
          <p:cNvSpPr txBox="1"/>
          <p:nvPr/>
        </p:nvSpPr>
        <p:spPr>
          <a:xfrm>
            <a:off x="1795925" y="1724075"/>
            <a:ext cx="51468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Should you memorize the equations on the reference sheet?</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Yes</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No</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Only Some</a:t>
            </a:r>
            <a:endParaRPr sz="2200">
              <a:latin typeface="Times New Roman"/>
              <a:ea typeface="Times New Roman"/>
              <a:cs typeface="Times New Roman"/>
              <a:sym typeface="Times New Roman"/>
            </a:endParaRPr>
          </a:p>
        </p:txBody>
      </p:sp>
      <p:graphicFrame>
        <p:nvGraphicFramePr>
          <p:cNvPr id="452" name="Google Shape;452;p45"/>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6"/>
          <p:cNvSpPr txBox="1"/>
          <p:nvPr/>
        </p:nvSpPr>
        <p:spPr>
          <a:xfrm>
            <a:off x="115775" y="220866"/>
            <a:ext cx="850500" cy="850500"/>
          </a:xfrm>
          <a:prstGeom prst="rect">
            <a:avLst/>
          </a:prstGeom>
          <a:solidFill>
            <a:schemeClr val="accent1"/>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458" name="Google Shape;458;p46"/>
          <p:cNvSpPr txBox="1"/>
          <p:nvPr>
            <p:ph type="title"/>
          </p:nvPr>
        </p:nvSpPr>
        <p:spPr>
          <a:xfrm>
            <a:off x="1224850" y="292625"/>
            <a:ext cx="532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Technique Tuesday</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59" name="Google Shape;459;p46">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6"/>
          <p:cNvSpPr txBox="1"/>
          <p:nvPr/>
        </p:nvSpPr>
        <p:spPr>
          <a:xfrm>
            <a:off x="1285825" y="3738450"/>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sp>
        <p:nvSpPr>
          <p:cNvPr id="461" name="Google Shape;461;p46"/>
          <p:cNvSpPr txBox="1"/>
          <p:nvPr/>
        </p:nvSpPr>
        <p:spPr>
          <a:xfrm>
            <a:off x="1795925" y="1724075"/>
            <a:ext cx="51468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How</a:t>
            </a:r>
            <a:r>
              <a:rPr lang="en" sz="2200">
                <a:latin typeface="Times New Roman"/>
                <a:ea typeface="Times New Roman"/>
                <a:cs typeface="Times New Roman"/>
                <a:sym typeface="Times New Roman"/>
              </a:rPr>
              <a:t> many times does the college board </a:t>
            </a:r>
            <a:r>
              <a:rPr lang="en" sz="2200">
                <a:latin typeface="Times New Roman"/>
                <a:ea typeface="Times New Roman"/>
                <a:cs typeface="Times New Roman"/>
                <a:sym typeface="Times New Roman"/>
              </a:rPr>
              <a:t>recommend</a:t>
            </a:r>
            <a:r>
              <a:rPr lang="en" sz="2200">
                <a:latin typeface="Times New Roman"/>
                <a:ea typeface="Times New Roman"/>
                <a:cs typeface="Times New Roman"/>
                <a:sym typeface="Times New Roman"/>
              </a:rPr>
              <a:t> you pass through the MCQ section?</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1</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2</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3</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4</a:t>
            </a:r>
            <a:endParaRPr sz="2200">
              <a:latin typeface="Times New Roman"/>
              <a:ea typeface="Times New Roman"/>
              <a:cs typeface="Times New Roman"/>
              <a:sym typeface="Times New Roman"/>
            </a:endParaRPr>
          </a:p>
        </p:txBody>
      </p:sp>
      <p:graphicFrame>
        <p:nvGraphicFramePr>
          <p:cNvPr id="462" name="Google Shape;462;p46"/>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400"/>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47"/>
          <p:cNvSpPr txBox="1"/>
          <p:nvPr/>
        </p:nvSpPr>
        <p:spPr>
          <a:xfrm>
            <a:off x="115775" y="220866"/>
            <a:ext cx="850500" cy="850500"/>
          </a:xfrm>
          <a:prstGeom prst="rect">
            <a:avLst/>
          </a:prstGeom>
          <a:solidFill>
            <a:schemeClr val="accent1"/>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468" name="Google Shape;468;p47"/>
          <p:cNvSpPr txBox="1"/>
          <p:nvPr>
            <p:ph type="title"/>
          </p:nvPr>
        </p:nvSpPr>
        <p:spPr>
          <a:xfrm>
            <a:off x="1224850" y="292625"/>
            <a:ext cx="532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Technique Tuesday</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69" name="Google Shape;469;p47">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7"/>
          <p:cNvSpPr txBox="1"/>
          <p:nvPr/>
        </p:nvSpPr>
        <p:spPr>
          <a:xfrm>
            <a:off x="1795925" y="1724075"/>
            <a:ext cx="51468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If you’re feeling frustrated by a question or don’t even know where to start, what should you do?</a:t>
            </a:r>
            <a:endParaRPr sz="2200">
              <a:latin typeface="Times New Roman"/>
              <a:ea typeface="Times New Roman"/>
              <a:cs typeface="Times New Roman"/>
              <a:sym typeface="Times New Roman"/>
            </a:endParaRPr>
          </a:p>
        </p:txBody>
      </p:sp>
      <p:graphicFrame>
        <p:nvGraphicFramePr>
          <p:cNvPr id="471" name="Google Shape;471;p47"/>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8"/>
          <p:cNvSpPr txBox="1"/>
          <p:nvPr/>
        </p:nvSpPr>
        <p:spPr>
          <a:xfrm>
            <a:off x="115775" y="220866"/>
            <a:ext cx="850500" cy="850500"/>
          </a:xfrm>
          <a:prstGeom prst="rect">
            <a:avLst/>
          </a:prstGeom>
          <a:solidFill>
            <a:schemeClr val="accent1"/>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477" name="Google Shape;477;p48"/>
          <p:cNvSpPr txBox="1"/>
          <p:nvPr>
            <p:ph type="title"/>
          </p:nvPr>
        </p:nvSpPr>
        <p:spPr>
          <a:xfrm>
            <a:off x="1224850" y="292625"/>
            <a:ext cx="532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Technique Tuesday</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78" name="Google Shape;478;p48">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8"/>
          <p:cNvSpPr txBox="1"/>
          <p:nvPr/>
        </p:nvSpPr>
        <p:spPr>
          <a:xfrm>
            <a:off x="1503550" y="2386350"/>
            <a:ext cx="44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80" name="Google Shape;480;p48"/>
          <p:cNvSpPr txBox="1"/>
          <p:nvPr/>
        </p:nvSpPr>
        <p:spPr>
          <a:xfrm>
            <a:off x="742975" y="1071375"/>
            <a:ext cx="70998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What do you think the following terms mean to the CB?  What would they expect in your answer?</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2200">
                <a:latin typeface="Times New Roman"/>
                <a:ea typeface="Times New Roman"/>
                <a:cs typeface="Times New Roman"/>
                <a:sym typeface="Times New Roman"/>
              </a:rPr>
              <a:t>Describe						</a:t>
            </a:r>
            <a:r>
              <a:rPr lang="en" sz="2200">
                <a:latin typeface="Times New Roman"/>
                <a:ea typeface="Times New Roman"/>
                <a:cs typeface="Times New Roman"/>
                <a:sym typeface="Times New Roman"/>
              </a:rPr>
              <a:t>Make a claim</a:t>
            </a:r>
            <a:endParaRPr sz="2200">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2200">
                <a:latin typeface="Times New Roman"/>
                <a:ea typeface="Times New Roman"/>
                <a:cs typeface="Times New Roman"/>
                <a:sym typeface="Times New Roman"/>
              </a:rPr>
              <a:t>Determine						</a:t>
            </a:r>
            <a:r>
              <a:rPr lang="en" sz="2200">
                <a:latin typeface="Times New Roman"/>
                <a:ea typeface="Times New Roman"/>
                <a:cs typeface="Times New Roman"/>
                <a:sym typeface="Times New Roman"/>
              </a:rPr>
              <a:t>Represent</a:t>
            </a:r>
            <a:endParaRPr sz="2200">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rPr lang="en" sz="2200">
                <a:latin typeface="Times New Roman"/>
                <a:ea typeface="Times New Roman"/>
                <a:cs typeface="Times New Roman"/>
                <a:sym typeface="Times New Roman"/>
              </a:rPr>
              <a:t>Explain							</a:t>
            </a:r>
            <a:r>
              <a:rPr lang="en" sz="2200">
                <a:latin typeface="Times New Roman"/>
                <a:ea typeface="Times New Roman"/>
                <a:cs typeface="Times New Roman"/>
                <a:sym typeface="Times New Roman"/>
              </a:rPr>
              <a:t>Justify</a:t>
            </a:r>
            <a:endParaRPr sz="2200">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sz="2200">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sz="2200">
              <a:latin typeface="Times New Roman"/>
              <a:ea typeface="Times New Roman"/>
              <a:cs typeface="Times New Roman"/>
              <a:sym typeface="Times New Roman"/>
            </a:endParaRPr>
          </a:p>
        </p:txBody>
      </p:sp>
      <p:graphicFrame>
        <p:nvGraphicFramePr>
          <p:cNvPr id="481" name="Google Shape;481;p48"/>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400"/>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9"/>
          <p:cNvSpPr txBox="1"/>
          <p:nvPr/>
        </p:nvSpPr>
        <p:spPr>
          <a:xfrm>
            <a:off x="115775" y="220866"/>
            <a:ext cx="850500" cy="850500"/>
          </a:xfrm>
          <a:prstGeom prst="rect">
            <a:avLst/>
          </a:prstGeom>
          <a:solidFill>
            <a:schemeClr val="accent1"/>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487" name="Google Shape;487;p49"/>
          <p:cNvSpPr txBox="1"/>
          <p:nvPr>
            <p:ph type="title"/>
          </p:nvPr>
        </p:nvSpPr>
        <p:spPr>
          <a:xfrm>
            <a:off x="1224850" y="292625"/>
            <a:ext cx="532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Technique Tuesday</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88" name="Google Shape;488;p49">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9"/>
          <p:cNvSpPr txBox="1"/>
          <p:nvPr/>
        </p:nvSpPr>
        <p:spPr>
          <a:xfrm>
            <a:off x="1426650" y="4564550"/>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sp>
        <p:nvSpPr>
          <p:cNvPr id="490" name="Google Shape;490;p49"/>
          <p:cNvSpPr txBox="1"/>
          <p:nvPr/>
        </p:nvSpPr>
        <p:spPr>
          <a:xfrm>
            <a:off x="1871850" y="3548438"/>
            <a:ext cx="51468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If Vessel 1 is 1 M KCl</a:t>
            </a:r>
            <a:r>
              <a:rPr baseline="-25000" lang="en" sz="2200">
                <a:latin typeface="Times New Roman"/>
                <a:ea typeface="Times New Roman"/>
                <a:cs typeface="Times New Roman"/>
                <a:sym typeface="Times New Roman"/>
              </a:rPr>
              <a:t>(aq)</a:t>
            </a:r>
            <a:r>
              <a:rPr lang="en" sz="2200">
                <a:latin typeface="Times New Roman"/>
                <a:ea typeface="Times New Roman"/>
                <a:cs typeface="Times New Roman"/>
                <a:sym typeface="Times New Roman"/>
              </a:rPr>
              <a:t> what could be in Vessel 2?</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KCl at higher </a:t>
            </a:r>
            <a:r>
              <a:rPr lang="en" sz="2200">
                <a:latin typeface="Times New Roman"/>
                <a:ea typeface="Times New Roman"/>
                <a:cs typeface="Times New Roman"/>
                <a:sym typeface="Times New Roman"/>
              </a:rPr>
              <a:t>concentration</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CaCl</a:t>
            </a:r>
            <a:r>
              <a:rPr baseline="-25000" lang="en" sz="2200">
                <a:latin typeface="Times New Roman"/>
                <a:ea typeface="Times New Roman"/>
                <a:cs typeface="Times New Roman"/>
                <a:sym typeface="Times New Roman"/>
              </a:rPr>
              <a:t>2</a:t>
            </a:r>
            <a:r>
              <a:rPr lang="en" sz="2200">
                <a:latin typeface="Times New Roman"/>
                <a:ea typeface="Times New Roman"/>
                <a:cs typeface="Times New Roman"/>
                <a:sym typeface="Times New Roman"/>
              </a:rPr>
              <a:t> at higher </a:t>
            </a:r>
            <a:r>
              <a:rPr lang="en" sz="2200">
                <a:latin typeface="Times New Roman"/>
                <a:ea typeface="Times New Roman"/>
                <a:cs typeface="Times New Roman"/>
                <a:sym typeface="Times New Roman"/>
              </a:rPr>
              <a:t>concentration</a:t>
            </a:r>
            <a:endParaRPr sz="2200">
              <a:latin typeface="Times New Roman"/>
              <a:ea typeface="Times New Roman"/>
              <a:cs typeface="Times New Roman"/>
              <a:sym typeface="Times New Roman"/>
            </a:endParaRPr>
          </a:p>
        </p:txBody>
      </p:sp>
      <p:graphicFrame>
        <p:nvGraphicFramePr>
          <p:cNvPr id="491" name="Google Shape;491;p49"/>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492" name="Google Shape;492;p49"/>
          <p:cNvPicPr preferRelativeResize="0"/>
          <p:nvPr/>
        </p:nvPicPr>
        <p:blipFill>
          <a:blip r:embed="rId4">
            <a:alphaModFix/>
          </a:blip>
          <a:stretch>
            <a:fillRect/>
          </a:stretch>
        </p:blipFill>
        <p:spPr>
          <a:xfrm>
            <a:off x="2271650" y="1228275"/>
            <a:ext cx="4009400" cy="2227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400"/>
                                        <p:tgtEl>
                                          <p:spTgt spid="4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0"/>
          <p:cNvSpPr txBox="1"/>
          <p:nvPr/>
        </p:nvSpPr>
        <p:spPr>
          <a:xfrm>
            <a:off x="115775" y="220866"/>
            <a:ext cx="850500" cy="850500"/>
          </a:xfrm>
          <a:prstGeom prst="rect">
            <a:avLst/>
          </a:prstGeom>
          <a:solidFill>
            <a:schemeClr val="accent1"/>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498" name="Google Shape;498;p50"/>
          <p:cNvSpPr txBox="1"/>
          <p:nvPr>
            <p:ph type="title"/>
          </p:nvPr>
        </p:nvSpPr>
        <p:spPr>
          <a:xfrm>
            <a:off x="1224850" y="292625"/>
            <a:ext cx="528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Technique Tuesday</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99" name="Google Shape;499;p50">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0"/>
          <p:cNvSpPr txBox="1"/>
          <p:nvPr/>
        </p:nvSpPr>
        <p:spPr>
          <a:xfrm>
            <a:off x="1350725" y="3433425"/>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sp>
        <p:nvSpPr>
          <p:cNvPr id="501" name="Google Shape;501;p50"/>
          <p:cNvSpPr txBox="1"/>
          <p:nvPr/>
        </p:nvSpPr>
        <p:spPr>
          <a:xfrm>
            <a:off x="1795925" y="1724075"/>
            <a:ext cx="54012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How many multiple choice questions are on the exam and how long do you have to take it?</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50 questions, 60 minutes</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60 questions, 60 minutes</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60 questions, 90 minutes</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100 questions, 90 minutes</a:t>
            </a:r>
            <a:endParaRPr sz="22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4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1"/>
          <p:cNvSpPr txBox="1"/>
          <p:nvPr/>
        </p:nvSpPr>
        <p:spPr>
          <a:xfrm>
            <a:off x="115775" y="220866"/>
            <a:ext cx="850500" cy="850500"/>
          </a:xfrm>
          <a:prstGeom prst="rect">
            <a:avLst/>
          </a:prstGeom>
          <a:solidFill>
            <a:schemeClr val="accent1"/>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507" name="Google Shape;507;p51"/>
          <p:cNvSpPr txBox="1"/>
          <p:nvPr>
            <p:ph type="title"/>
          </p:nvPr>
        </p:nvSpPr>
        <p:spPr>
          <a:xfrm>
            <a:off x="1224850" y="292625"/>
            <a:ext cx="532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Technique Tuesday</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508" name="Google Shape;508;p51">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1"/>
          <p:cNvSpPr txBox="1"/>
          <p:nvPr/>
        </p:nvSpPr>
        <p:spPr>
          <a:xfrm>
            <a:off x="1482125" y="2664975"/>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sp>
        <p:nvSpPr>
          <p:cNvPr id="510" name="Google Shape;510;p51"/>
          <p:cNvSpPr txBox="1"/>
          <p:nvPr/>
        </p:nvSpPr>
        <p:spPr>
          <a:xfrm>
            <a:off x="1787550" y="1668150"/>
            <a:ext cx="51468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How many short FRQs are there? How many long FRQs?</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(A) 3 and 4</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(B) 4 and 3</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(C)</a:t>
            </a:r>
            <a:r>
              <a:rPr lang="en" sz="2200">
                <a:latin typeface="Times New Roman"/>
                <a:ea typeface="Times New Roman"/>
                <a:cs typeface="Times New Roman"/>
                <a:sym typeface="Times New Roman"/>
              </a:rPr>
              <a:t> 2 and 5</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(D) 5 and 2</a:t>
            </a:r>
            <a:endParaRPr sz="2200">
              <a:latin typeface="Times New Roman"/>
              <a:ea typeface="Times New Roman"/>
              <a:cs typeface="Times New Roman"/>
              <a:sym typeface="Times New Roman"/>
            </a:endParaRPr>
          </a:p>
        </p:txBody>
      </p:sp>
      <p:graphicFrame>
        <p:nvGraphicFramePr>
          <p:cNvPr id="511" name="Google Shape;511;p51"/>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400"/>
                                        <p:tgtEl>
                                          <p:spTgt spid="5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2"/>
          <p:cNvSpPr txBox="1"/>
          <p:nvPr/>
        </p:nvSpPr>
        <p:spPr>
          <a:xfrm>
            <a:off x="115775" y="220866"/>
            <a:ext cx="850500" cy="850500"/>
          </a:xfrm>
          <a:prstGeom prst="rect">
            <a:avLst/>
          </a:prstGeom>
          <a:solidFill>
            <a:schemeClr val="accent1"/>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117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Ts</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517" name="Google Shape;517;p52"/>
          <p:cNvSpPr txBox="1"/>
          <p:nvPr>
            <p:ph type="title"/>
          </p:nvPr>
        </p:nvSpPr>
        <p:spPr>
          <a:xfrm>
            <a:off x="1224850" y="292625"/>
            <a:ext cx="532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Technique Tuesday</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518" name="Google Shape;518;p52">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2"/>
          <p:cNvSpPr txBox="1"/>
          <p:nvPr/>
        </p:nvSpPr>
        <p:spPr>
          <a:xfrm>
            <a:off x="1350725" y="3077250"/>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sp>
        <p:nvSpPr>
          <p:cNvPr id="520" name="Google Shape;520;p52"/>
          <p:cNvSpPr txBox="1"/>
          <p:nvPr/>
        </p:nvSpPr>
        <p:spPr>
          <a:xfrm>
            <a:off x="1795925" y="1724075"/>
            <a:ext cx="51468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When are you allowed to use your calculator?</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MC questions only</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FR questions only</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MC and FR questions</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You are not allowed a calculator for either part</a:t>
            </a:r>
            <a:endParaRPr sz="2200">
              <a:latin typeface="Times New Roman"/>
              <a:ea typeface="Times New Roman"/>
              <a:cs typeface="Times New Roman"/>
              <a:sym typeface="Times New Roman"/>
            </a:endParaRPr>
          </a:p>
        </p:txBody>
      </p:sp>
      <p:graphicFrame>
        <p:nvGraphicFramePr>
          <p:cNvPr id="521" name="Google Shape;521;p52"/>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4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3"/>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 Equation Wednesdays</a:t>
            </a:r>
            <a:endParaRPr/>
          </a:p>
        </p:txBody>
      </p:sp>
      <p:sp>
        <p:nvSpPr>
          <p:cNvPr id="527" name="Google Shape;527;p53"/>
          <p:cNvSpPr txBox="1"/>
          <p:nvPr/>
        </p:nvSpPr>
        <p:spPr>
          <a:xfrm>
            <a:off x="110175" y="206611"/>
            <a:ext cx="850500" cy="850500"/>
          </a:xfrm>
          <a:prstGeom prst="rect">
            <a:avLst/>
          </a:prstGeom>
          <a:solidFill>
            <a:schemeClr val="lt2"/>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graphicFrame>
        <p:nvGraphicFramePr>
          <p:cNvPr id="528" name="Google Shape;528;p53"/>
          <p:cNvGraphicFramePr/>
          <p:nvPr/>
        </p:nvGraphicFramePr>
        <p:xfrm>
          <a:off x="3082450" y="1310075"/>
          <a:ext cx="3000000" cy="3000000"/>
        </p:xfrm>
        <a:graphic>
          <a:graphicData uri="http://schemas.openxmlformats.org/drawingml/2006/table">
            <a:tbl>
              <a:tblPr>
                <a:noFill/>
                <a:tableStyleId>{CB8AAD21-37A4-473A-8D24-C89456234E3D}</a:tableStyleId>
              </a:tblPr>
              <a:tblGrid>
                <a:gridCol w="2979100"/>
              </a:tblGrid>
              <a:tr h="518125">
                <a:tc>
                  <a:txBody>
                    <a:bodyPr/>
                    <a:lstStyle/>
                    <a:p>
                      <a:pPr indent="0" lvl="0" marL="0" rtl="0" algn="ctr">
                        <a:spcBef>
                          <a:spcPts val="0"/>
                        </a:spcBef>
                        <a:spcAft>
                          <a:spcPts val="0"/>
                        </a:spcAft>
                        <a:buNone/>
                      </a:pPr>
                      <a:r>
                        <a:rPr lang="en" sz="2200">
                          <a:latin typeface="Playfair Display"/>
                          <a:ea typeface="Playfair Display"/>
                          <a:cs typeface="Playfair Display"/>
                          <a:sym typeface="Playfair Display"/>
                        </a:rPr>
                        <a:t>Synthesis</a:t>
                      </a:r>
                      <a:endParaRPr sz="2200">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8125">
                <a:tc>
                  <a:txBody>
                    <a:bodyPr/>
                    <a:lstStyle/>
                    <a:p>
                      <a:pPr indent="0" lvl="0" marL="0" rtl="0" algn="ctr">
                        <a:spcBef>
                          <a:spcPts val="0"/>
                        </a:spcBef>
                        <a:spcAft>
                          <a:spcPts val="0"/>
                        </a:spcAft>
                        <a:buNone/>
                      </a:pPr>
                      <a:r>
                        <a:rPr lang="en" sz="2200">
                          <a:latin typeface="Playfair Display"/>
                          <a:ea typeface="Playfair Display"/>
                          <a:cs typeface="Playfair Display"/>
                          <a:sym typeface="Playfair Display"/>
                        </a:rPr>
                        <a:t>Decomposition</a:t>
                      </a:r>
                      <a:endParaRPr sz="2200">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8125">
                <a:tc>
                  <a:txBody>
                    <a:bodyPr/>
                    <a:lstStyle/>
                    <a:p>
                      <a:pPr indent="0" lvl="0" marL="0" rtl="0" algn="ctr">
                        <a:spcBef>
                          <a:spcPts val="0"/>
                        </a:spcBef>
                        <a:spcAft>
                          <a:spcPts val="0"/>
                        </a:spcAft>
                        <a:buNone/>
                      </a:pPr>
                      <a:r>
                        <a:rPr lang="en" sz="2200">
                          <a:latin typeface="Playfair Display"/>
                          <a:ea typeface="Playfair Display"/>
                          <a:cs typeface="Playfair Display"/>
                          <a:sym typeface="Playfair Display"/>
                        </a:rPr>
                        <a:t>Single Replacement</a:t>
                      </a:r>
                      <a:endParaRPr sz="2200">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8125">
                <a:tc>
                  <a:txBody>
                    <a:bodyPr/>
                    <a:lstStyle/>
                    <a:p>
                      <a:pPr indent="0" lvl="0" marL="0" rtl="0" algn="ctr">
                        <a:spcBef>
                          <a:spcPts val="0"/>
                        </a:spcBef>
                        <a:spcAft>
                          <a:spcPts val="0"/>
                        </a:spcAft>
                        <a:buNone/>
                      </a:pPr>
                      <a:r>
                        <a:rPr lang="en" sz="2200">
                          <a:latin typeface="Playfair Display"/>
                          <a:ea typeface="Playfair Display"/>
                          <a:cs typeface="Playfair Display"/>
                          <a:sym typeface="Playfair Display"/>
                        </a:rPr>
                        <a:t>Precipitate</a:t>
                      </a:r>
                      <a:endParaRPr sz="2200">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8125">
                <a:tc>
                  <a:txBody>
                    <a:bodyPr/>
                    <a:lstStyle/>
                    <a:p>
                      <a:pPr indent="0" lvl="0" marL="0" rtl="0" algn="ctr">
                        <a:spcBef>
                          <a:spcPts val="0"/>
                        </a:spcBef>
                        <a:spcAft>
                          <a:spcPts val="0"/>
                        </a:spcAft>
                        <a:buNone/>
                      </a:pPr>
                      <a:r>
                        <a:rPr lang="en" sz="2200">
                          <a:latin typeface="Playfair Display"/>
                          <a:ea typeface="Playfair Display"/>
                          <a:cs typeface="Playfair Display"/>
                          <a:sym typeface="Playfair Display"/>
                        </a:rPr>
                        <a:t>Acid/Base</a:t>
                      </a:r>
                      <a:endParaRPr sz="2200">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8125">
                <a:tc>
                  <a:txBody>
                    <a:bodyPr/>
                    <a:lstStyle/>
                    <a:p>
                      <a:pPr indent="0" lvl="0" marL="0" rtl="0" algn="ctr">
                        <a:spcBef>
                          <a:spcPts val="0"/>
                        </a:spcBef>
                        <a:spcAft>
                          <a:spcPts val="0"/>
                        </a:spcAft>
                        <a:buNone/>
                      </a:pPr>
                      <a:r>
                        <a:rPr lang="en" sz="2200">
                          <a:latin typeface="Playfair Display"/>
                          <a:ea typeface="Playfair Display"/>
                          <a:cs typeface="Playfair Display"/>
                          <a:sym typeface="Playfair Display"/>
                        </a:rPr>
                        <a:t>Redox</a:t>
                      </a:r>
                      <a:endParaRPr sz="2200">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18125">
                <a:tc>
                  <a:txBody>
                    <a:bodyPr/>
                    <a:lstStyle/>
                    <a:p>
                      <a:pPr indent="0" lvl="0" marL="0" rtl="0" algn="ctr">
                        <a:spcBef>
                          <a:spcPts val="0"/>
                        </a:spcBef>
                        <a:spcAft>
                          <a:spcPts val="0"/>
                        </a:spcAft>
                        <a:buNone/>
                      </a:pPr>
                      <a:r>
                        <a:rPr lang="en" sz="2200">
                          <a:latin typeface="Playfair Display"/>
                          <a:ea typeface="Playfair Display"/>
                          <a:cs typeface="Playfair Display"/>
                          <a:sym typeface="Playfair Display"/>
                        </a:rPr>
                        <a:t>Combustion</a:t>
                      </a:r>
                      <a:endParaRPr sz="2200">
                        <a:latin typeface="Playfair Display"/>
                        <a:ea typeface="Playfair Display"/>
                        <a:cs typeface="Playfair Display"/>
                        <a:sym typeface="Playfair Displ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29" name="Google Shape;529;p53"/>
          <p:cNvSpPr txBox="1"/>
          <p:nvPr>
            <p:ph idx="4294967295" type="title"/>
          </p:nvPr>
        </p:nvSpPr>
        <p:spPr>
          <a:xfrm>
            <a:off x="6933375" y="258123"/>
            <a:ext cx="1594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latin typeface="Arial"/>
                <a:ea typeface="Arial"/>
                <a:cs typeface="Arial"/>
                <a:sym typeface="Arial"/>
              </a:rPr>
              <a:t>Create from Template</a:t>
            </a:r>
            <a:endParaRPr sz="1700">
              <a:latin typeface="Arial"/>
              <a:ea typeface="Arial"/>
              <a:cs typeface="Arial"/>
              <a:sym typeface="Arial"/>
            </a:endParaRPr>
          </a:p>
        </p:txBody>
      </p:sp>
      <p:sp>
        <p:nvSpPr>
          <p:cNvPr id="530" name="Google Shape;530;p53">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3">
            <a:hlinkClick action="ppaction://hlinksldjump" r:id="rId4"/>
          </p:cNvPr>
          <p:cNvSpPr/>
          <p:nvPr/>
        </p:nvSpPr>
        <p:spPr>
          <a:xfrm>
            <a:off x="7010400" y="351875"/>
            <a:ext cx="12384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Directions For Use</a:t>
            </a:r>
            <a:endParaRPr/>
          </a:p>
        </p:txBody>
      </p:sp>
      <p:pic>
        <p:nvPicPr>
          <p:cNvPr id="245" name="Google Shape;245;p27"/>
          <p:cNvPicPr preferRelativeResize="0"/>
          <p:nvPr/>
        </p:nvPicPr>
        <p:blipFill>
          <a:blip r:embed="rId3">
            <a:alphaModFix/>
          </a:blip>
          <a:stretch>
            <a:fillRect/>
          </a:stretch>
        </p:blipFill>
        <p:spPr>
          <a:xfrm>
            <a:off x="5428925" y="2093625"/>
            <a:ext cx="3436551" cy="1301050"/>
          </a:xfrm>
          <a:prstGeom prst="rect">
            <a:avLst/>
          </a:prstGeom>
          <a:noFill/>
          <a:ln>
            <a:noFill/>
          </a:ln>
        </p:spPr>
      </p:pic>
      <p:pic>
        <p:nvPicPr>
          <p:cNvPr id="246" name="Google Shape;246;p27"/>
          <p:cNvPicPr preferRelativeResize="0"/>
          <p:nvPr/>
        </p:nvPicPr>
        <p:blipFill>
          <a:blip r:embed="rId4">
            <a:alphaModFix/>
          </a:blip>
          <a:stretch>
            <a:fillRect/>
          </a:stretch>
        </p:blipFill>
        <p:spPr>
          <a:xfrm>
            <a:off x="1186850" y="1599669"/>
            <a:ext cx="3436551" cy="1653930"/>
          </a:xfrm>
          <a:prstGeom prst="rect">
            <a:avLst/>
          </a:prstGeom>
          <a:noFill/>
          <a:ln>
            <a:noFill/>
          </a:ln>
        </p:spPr>
      </p:pic>
      <p:pic>
        <p:nvPicPr>
          <p:cNvPr id="247" name="Google Shape;247;p27"/>
          <p:cNvPicPr preferRelativeResize="0"/>
          <p:nvPr/>
        </p:nvPicPr>
        <p:blipFill>
          <a:blip r:embed="rId5">
            <a:alphaModFix/>
          </a:blip>
          <a:stretch>
            <a:fillRect/>
          </a:stretch>
        </p:blipFill>
        <p:spPr>
          <a:xfrm>
            <a:off x="897700" y="3911750"/>
            <a:ext cx="4675026" cy="1126825"/>
          </a:xfrm>
          <a:prstGeom prst="rect">
            <a:avLst/>
          </a:prstGeom>
          <a:noFill/>
          <a:ln>
            <a:noFill/>
          </a:ln>
        </p:spPr>
      </p:pic>
      <p:sp>
        <p:nvSpPr>
          <p:cNvPr id="248" name="Google Shape;248;p27"/>
          <p:cNvSpPr txBox="1"/>
          <p:nvPr/>
        </p:nvSpPr>
        <p:spPr>
          <a:xfrm>
            <a:off x="890775" y="1199475"/>
            <a:ext cx="373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pace Mono"/>
                <a:ea typeface="Space Mono"/>
                <a:cs typeface="Space Mono"/>
                <a:sym typeface="Space Mono"/>
              </a:rPr>
              <a:t>1. Click on</a:t>
            </a:r>
            <a:r>
              <a:rPr lang="en">
                <a:latin typeface="Space Mono"/>
                <a:ea typeface="Space Mono"/>
                <a:cs typeface="Space Mono"/>
                <a:sym typeface="Space Mono"/>
              </a:rPr>
              <a:t> a Day/Question Type</a:t>
            </a:r>
            <a:endParaRPr>
              <a:latin typeface="Space Mono"/>
              <a:ea typeface="Space Mono"/>
              <a:cs typeface="Space Mono"/>
              <a:sym typeface="Space Mono"/>
            </a:endParaRPr>
          </a:p>
        </p:txBody>
      </p:sp>
      <p:sp>
        <p:nvSpPr>
          <p:cNvPr id="249" name="Google Shape;249;p27"/>
          <p:cNvSpPr txBox="1"/>
          <p:nvPr/>
        </p:nvSpPr>
        <p:spPr>
          <a:xfrm>
            <a:off x="4928000" y="1769625"/>
            <a:ext cx="41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pace Mono"/>
                <a:ea typeface="Space Mono"/>
                <a:cs typeface="Space Mono"/>
                <a:sym typeface="Space Mono"/>
              </a:rPr>
              <a:t>2</a:t>
            </a:r>
            <a:r>
              <a:rPr lang="en">
                <a:latin typeface="Space Mono"/>
                <a:ea typeface="Space Mono"/>
                <a:cs typeface="Space Mono"/>
                <a:sym typeface="Space Mono"/>
              </a:rPr>
              <a:t>. Click on a Unit or Reaction type</a:t>
            </a:r>
            <a:endParaRPr>
              <a:latin typeface="Space Mono"/>
              <a:ea typeface="Space Mono"/>
              <a:cs typeface="Space Mono"/>
              <a:sym typeface="Space Mono"/>
            </a:endParaRPr>
          </a:p>
        </p:txBody>
      </p:sp>
      <p:sp>
        <p:nvSpPr>
          <p:cNvPr id="250" name="Google Shape;250;p27"/>
          <p:cNvSpPr txBox="1"/>
          <p:nvPr/>
        </p:nvSpPr>
        <p:spPr>
          <a:xfrm>
            <a:off x="951450" y="3433475"/>
            <a:ext cx="4123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pace Mono"/>
                <a:ea typeface="Space Mono"/>
                <a:cs typeface="Space Mono"/>
                <a:sym typeface="Space Mono"/>
              </a:rPr>
              <a:t>3. You’ll be taken to the first question of the unit*</a:t>
            </a:r>
            <a:endParaRPr>
              <a:latin typeface="Space Mono"/>
              <a:ea typeface="Space Mono"/>
              <a:cs typeface="Space Mono"/>
              <a:sym typeface="Space Mono"/>
            </a:endParaRPr>
          </a:p>
        </p:txBody>
      </p:sp>
      <p:sp>
        <p:nvSpPr>
          <p:cNvPr id="251" name="Google Shape;251;p27"/>
          <p:cNvSpPr txBox="1"/>
          <p:nvPr/>
        </p:nvSpPr>
        <p:spPr>
          <a:xfrm>
            <a:off x="4623400" y="4545975"/>
            <a:ext cx="2750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Space Mono"/>
                <a:ea typeface="Space Mono"/>
                <a:cs typeface="Space Mono"/>
                <a:sym typeface="Space Mono"/>
              </a:rPr>
              <a:t>*An index of questions will be compiled as more are added</a:t>
            </a:r>
            <a:endParaRPr sz="1000">
              <a:latin typeface="Space Mono"/>
              <a:ea typeface="Space Mono"/>
              <a:cs typeface="Space Mono"/>
              <a:sym typeface="Space Mono"/>
            </a:endParaRPr>
          </a:p>
        </p:txBody>
      </p:sp>
      <p:pic>
        <p:nvPicPr>
          <p:cNvPr id="252" name="Google Shape;252;p27"/>
          <p:cNvPicPr preferRelativeResize="0"/>
          <p:nvPr/>
        </p:nvPicPr>
        <p:blipFill>
          <a:blip r:embed="rId6">
            <a:alphaModFix/>
          </a:blip>
          <a:stretch>
            <a:fillRect/>
          </a:stretch>
        </p:blipFill>
        <p:spPr>
          <a:xfrm flipH="1" rot="-10799975">
            <a:off x="607774" y="2477578"/>
            <a:ext cx="728425" cy="611395"/>
          </a:xfrm>
          <a:prstGeom prst="rect">
            <a:avLst/>
          </a:prstGeom>
          <a:noFill/>
          <a:ln>
            <a:noFill/>
          </a:ln>
        </p:spPr>
      </p:pic>
      <p:pic>
        <p:nvPicPr>
          <p:cNvPr id="253" name="Google Shape;253;p27"/>
          <p:cNvPicPr preferRelativeResize="0"/>
          <p:nvPr/>
        </p:nvPicPr>
        <p:blipFill>
          <a:blip r:embed="rId6">
            <a:alphaModFix/>
          </a:blip>
          <a:stretch>
            <a:fillRect/>
          </a:stretch>
        </p:blipFill>
        <p:spPr>
          <a:xfrm flipH="1" rot="5400014">
            <a:off x="6430788" y="3313089"/>
            <a:ext cx="740525" cy="621548"/>
          </a:xfrm>
          <a:prstGeom prst="rect">
            <a:avLst/>
          </a:prstGeom>
          <a:noFill/>
          <a:ln>
            <a:noFill/>
          </a:ln>
        </p:spPr>
      </p:pic>
      <p:grpSp>
        <p:nvGrpSpPr>
          <p:cNvPr id="254" name="Google Shape;254;p27"/>
          <p:cNvGrpSpPr/>
          <p:nvPr/>
        </p:nvGrpSpPr>
        <p:grpSpPr>
          <a:xfrm>
            <a:off x="7393000" y="397100"/>
            <a:ext cx="1126800" cy="740400"/>
            <a:chOff x="7545400" y="525125"/>
            <a:chExt cx="1126800" cy="740400"/>
          </a:xfrm>
        </p:grpSpPr>
        <p:pic>
          <p:nvPicPr>
            <p:cNvPr id="255" name="Google Shape;255;p27"/>
            <p:cNvPicPr preferRelativeResize="0"/>
            <p:nvPr/>
          </p:nvPicPr>
          <p:blipFill rotWithShape="1">
            <a:blip r:embed="rId7">
              <a:alphaModFix/>
            </a:blip>
            <a:srcRect b="20748" l="0" r="0" t="0"/>
            <a:stretch/>
          </p:blipFill>
          <p:spPr>
            <a:xfrm>
              <a:off x="7798025" y="525125"/>
              <a:ext cx="621549" cy="492601"/>
            </a:xfrm>
            <a:prstGeom prst="rect">
              <a:avLst/>
            </a:prstGeom>
            <a:noFill/>
            <a:ln>
              <a:noFill/>
            </a:ln>
          </p:spPr>
        </p:pic>
        <p:sp>
          <p:nvSpPr>
            <p:cNvPr id="256" name="Google Shape;256;p27"/>
            <p:cNvSpPr txBox="1"/>
            <p:nvPr/>
          </p:nvSpPr>
          <p:spPr>
            <a:xfrm>
              <a:off x="7545400" y="865325"/>
              <a:ext cx="112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Home Page</a:t>
              </a:r>
              <a:endParaRPr>
                <a:latin typeface="Playfair Display"/>
                <a:ea typeface="Playfair Display"/>
                <a:cs typeface="Playfair Display"/>
                <a:sym typeface="Playfair Display"/>
              </a:endParaRPr>
            </a:p>
          </p:txBody>
        </p:sp>
      </p:grpSp>
      <p:grpSp>
        <p:nvGrpSpPr>
          <p:cNvPr id="257" name="Google Shape;257;p27"/>
          <p:cNvGrpSpPr/>
          <p:nvPr/>
        </p:nvGrpSpPr>
        <p:grpSpPr>
          <a:xfrm>
            <a:off x="7450000" y="4576975"/>
            <a:ext cx="1540200" cy="492600"/>
            <a:chOff x="7373800" y="4576975"/>
            <a:chExt cx="1540200" cy="492600"/>
          </a:xfrm>
        </p:grpSpPr>
        <p:sp>
          <p:nvSpPr>
            <p:cNvPr id="258" name="Google Shape;258;p27"/>
            <p:cNvSpPr/>
            <p:nvPr/>
          </p:nvSpPr>
          <p:spPr>
            <a:xfrm>
              <a:off x="7373800" y="4576975"/>
              <a:ext cx="1540200" cy="492600"/>
            </a:xfrm>
            <a:prstGeom prst="rightArrow">
              <a:avLst>
                <a:gd fmla="val 50000" name="adj1"/>
                <a:gd fmla="val 50000" name="adj2"/>
              </a:avLst>
            </a:prstGeom>
            <a:solidFill>
              <a:schemeClr val="lt1"/>
            </a:solidFill>
            <a:ln cap="flat" cmpd="sng" w="9525">
              <a:solidFill>
                <a:srgbClr val="1D1D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txBox="1"/>
            <p:nvPr/>
          </p:nvSpPr>
          <p:spPr>
            <a:xfrm>
              <a:off x="7373800" y="4623175"/>
              <a:ext cx="142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Creating Slides</a:t>
              </a:r>
              <a:endParaRPr>
                <a:latin typeface="Playfair Display"/>
                <a:ea typeface="Playfair Display"/>
                <a:cs typeface="Playfair Display"/>
                <a:sym typeface="Playfair Display"/>
              </a:endParaRPr>
            </a:p>
          </p:txBody>
        </p:sp>
      </p:grpSp>
      <p:sp>
        <p:nvSpPr>
          <p:cNvPr id="260" name="Google Shape;260;p27">
            <a:hlinkClick action="ppaction://hlinksldjump" r:id="rId8"/>
          </p:cNvPr>
          <p:cNvSpPr/>
          <p:nvPr/>
        </p:nvSpPr>
        <p:spPr>
          <a:xfrm>
            <a:off x="7356075" y="4482600"/>
            <a:ext cx="1695300" cy="6156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7">
            <a:hlinkClick action="ppaction://hlinksldjump" r:id="rId9"/>
          </p:cNvPr>
          <p:cNvSpPr/>
          <p:nvPr/>
        </p:nvSpPr>
        <p:spPr>
          <a:xfrm>
            <a:off x="7450000" y="521900"/>
            <a:ext cx="974100" cy="6156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4"/>
          <p:cNvSpPr txBox="1"/>
          <p:nvPr/>
        </p:nvSpPr>
        <p:spPr>
          <a:xfrm>
            <a:off x="110175" y="211613"/>
            <a:ext cx="850500" cy="850500"/>
          </a:xfrm>
          <a:prstGeom prst="rect">
            <a:avLst/>
          </a:prstGeom>
          <a:solidFill>
            <a:schemeClr val="lt2"/>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537" name="Google Shape;537;p54">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4"/>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 Equation Wednesday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5"/>
          <p:cNvSpPr txBox="1"/>
          <p:nvPr/>
        </p:nvSpPr>
        <p:spPr>
          <a:xfrm>
            <a:off x="110175" y="211613"/>
            <a:ext cx="850500" cy="850500"/>
          </a:xfrm>
          <a:prstGeom prst="rect">
            <a:avLst/>
          </a:prstGeom>
          <a:solidFill>
            <a:schemeClr val="lt2"/>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544" name="Google Shape;544;p55">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5"/>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 Equation Wednesday 3/23</a:t>
            </a:r>
            <a:endParaRPr/>
          </a:p>
        </p:txBody>
      </p:sp>
      <p:sp>
        <p:nvSpPr>
          <p:cNvPr id="546" name="Google Shape;546;p55"/>
          <p:cNvSpPr txBox="1"/>
          <p:nvPr/>
        </p:nvSpPr>
        <p:spPr>
          <a:xfrm>
            <a:off x="649300" y="1285875"/>
            <a:ext cx="80463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latin typeface="Space Mono"/>
                <a:ea typeface="Space Mono"/>
                <a:cs typeface="Space Mono"/>
                <a:sym typeface="Space Mono"/>
              </a:rPr>
              <a:t>Write a balanced equation for the reaction between Iron(III) and aqueous copper(II) sulfate.  Label </a:t>
            </a:r>
            <a:r>
              <a:rPr lang="en" sz="2600">
                <a:latin typeface="Space Mono"/>
                <a:ea typeface="Space Mono"/>
                <a:cs typeface="Space Mono"/>
                <a:sym typeface="Space Mono"/>
              </a:rPr>
              <a:t>oxidation</a:t>
            </a:r>
            <a:r>
              <a:rPr lang="en" sz="2600">
                <a:latin typeface="Space Mono"/>
                <a:ea typeface="Space Mono"/>
                <a:cs typeface="Space Mono"/>
                <a:sym typeface="Space Mono"/>
              </a:rPr>
              <a:t> and reduction.</a:t>
            </a:r>
            <a:endParaRPr sz="2600">
              <a:latin typeface="Space Mono"/>
              <a:ea typeface="Space Mono"/>
              <a:cs typeface="Space Mono"/>
              <a:sym typeface="Space Mon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6"/>
          <p:cNvSpPr txBox="1"/>
          <p:nvPr/>
        </p:nvSpPr>
        <p:spPr>
          <a:xfrm>
            <a:off x="110175" y="211613"/>
            <a:ext cx="850500" cy="850500"/>
          </a:xfrm>
          <a:prstGeom prst="rect">
            <a:avLst/>
          </a:prstGeom>
          <a:solidFill>
            <a:schemeClr val="lt2"/>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552" name="Google Shape;552;p56">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6"/>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 Equation Wednesday 3/16</a:t>
            </a:r>
            <a:endParaRPr/>
          </a:p>
          <a:p>
            <a:pPr indent="0" lvl="0" marL="0" rtl="0" algn="l">
              <a:spcBef>
                <a:spcPts val="0"/>
              </a:spcBef>
              <a:spcAft>
                <a:spcPts val="0"/>
              </a:spcAft>
              <a:buNone/>
            </a:pPr>
            <a:r>
              <a:t/>
            </a:r>
            <a:endParaRPr/>
          </a:p>
        </p:txBody>
      </p:sp>
      <p:sp>
        <p:nvSpPr>
          <p:cNvPr id="554" name="Google Shape;554;p56"/>
          <p:cNvSpPr txBox="1"/>
          <p:nvPr/>
        </p:nvSpPr>
        <p:spPr>
          <a:xfrm>
            <a:off x="960675" y="1427900"/>
            <a:ext cx="68367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Space Mono"/>
                <a:ea typeface="Space Mono"/>
                <a:cs typeface="Space Mono"/>
                <a:sym typeface="Space Mono"/>
              </a:rPr>
              <a:t>Write</a:t>
            </a:r>
            <a:r>
              <a:rPr lang="en" sz="3200">
                <a:latin typeface="Space Mono"/>
                <a:ea typeface="Space Mono"/>
                <a:cs typeface="Space Mono"/>
                <a:sym typeface="Space Mono"/>
              </a:rPr>
              <a:t> the net ionic equation for the reaction between aqueous solutions of silver nitrate and barium </a:t>
            </a:r>
            <a:r>
              <a:rPr lang="en" sz="3200">
                <a:latin typeface="Space Mono"/>
                <a:ea typeface="Space Mono"/>
                <a:cs typeface="Space Mono"/>
                <a:sym typeface="Space Mono"/>
              </a:rPr>
              <a:t>hydroxide</a:t>
            </a:r>
            <a:r>
              <a:rPr lang="en" sz="3200">
                <a:latin typeface="Space Mono"/>
                <a:ea typeface="Space Mono"/>
                <a:cs typeface="Space Mono"/>
                <a:sym typeface="Space Mono"/>
              </a:rPr>
              <a:t>.</a:t>
            </a:r>
            <a:endParaRPr sz="3200">
              <a:latin typeface="Space Mono"/>
              <a:ea typeface="Space Mono"/>
              <a:cs typeface="Space Mono"/>
              <a:sym typeface="Space Mon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7"/>
          <p:cNvSpPr txBox="1"/>
          <p:nvPr/>
        </p:nvSpPr>
        <p:spPr>
          <a:xfrm>
            <a:off x="110175" y="211613"/>
            <a:ext cx="850500" cy="850500"/>
          </a:xfrm>
          <a:prstGeom prst="rect">
            <a:avLst/>
          </a:prstGeom>
          <a:solidFill>
            <a:schemeClr val="lt2"/>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560" name="Google Shape;560;p57">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7"/>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 Equation Wednesday</a:t>
            </a:r>
            <a:endParaRPr/>
          </a:p>
        </p:txBody>
      </p:sp>
      <p:sp>
        <p:nvSpPr>
          <p:cNvPr id="562" name="Google Shape;562;p57"/>
          <p:cNvSpPr txBox="1"/>
          <p:nvPr/>
        </p:nvSpPr>
        <p:spPr>
          <a:xfrm>
            <a:off x="2044275" y="2517763"/>
            <a:ext cx="5297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221F1F"/>
                </a:solidFill>
              </a:rPr>
              <a:t>MnO</a:t>
            </a:r>
            <a:r>
              <a:rPr baseline="-25000" lang="en" sz="2700">
                <a:solidFill>
                  <a:srgbClr val="221F1F"/>
                </a:solidFill>
              </a:rPr>
              <a:t>4</a:t>
            </a:r>
            <a:r>
              <a:rPr baseline="30000" lang="en" sz="2500">
                <a:solidFill>
                  <a:srgbClr val="221F1F"/>
                </a:solidFill>
              </a:rPr>
              <a:t>–</a:t>
            </a:r>
            <a:r>
              <a:rPr lang="en" sz="2700">
                <a:solidFill>
                  <a:srgbClr val="221F1F"/>
                </a:solidFill>
              </a:rPr>
              <a:t>(aq) --&gt;</a:t>
            </a:r>
            <a:r>
              <a:rPr lang="en" sz="2700">
                <a:solidFill>
                  <a:srgbClr val="221F1F"/>
                </a:solidFill>
                <a:latin typeface="Times New Roman"/>
                <a:ea typeface="Times New Roman"/>
                <a:cs typeface="Times New Roman"/>
                <a:sym typeface="Times New Roman"/>
              </a:rPr>
              <a:t> </a:t>
            </a:r>
            <a:r>
              <a:rPr lang="en" sz="2700">
                <a:solidFill>
                  <a:srgbClr val="221F1F"/>
                </a:solidFill>
              </a:rPr>
              <a:t>Mn</a:t>
            </a:r>
            <a:r>
              <a:rPr baseline="30000" lang="en" sz="2500">
                <a:solidFill>
                  <a:srgbClr val="221F1F"/>
                </a:solidFill>
              </a:rPr>
              <a:t>2+</a:t>
            </a:r>
            <a:r>
              <a:rPr lang="en" sz="2700">
                <a:solidFill>
                  <a:srgbClr val="221F1F"/>
                </a:solidFill>
              </a:rPr>
              <a:t>(aq) + H</a:t>
            </a:r>
            <a:r>
              <a:rPr baseline="-25000" lang="en" sz="2700">
                <a:solidFill>
                  <a:srgbClr val="221F1F"/>
                </a:solidFill>
              </a:rPr>
              <a:t>2</a:t>
            </a:r>
            <a:r>
              <a:rPr lang="en" sz="2700">
                <a:solidFill>
                  <a:srgbClr val="221F1F"/>
                </a:solidFill>
              </a:rPr>
              <a:t>O(l)</a:t>
            </a:r>
            <a:endParaRPr sz="3000"/>
          </a:p>
        </p:txBody>
      </p:sp>
      <p:sp>
        <p:nvSpPr>
          <p:cNvPr id="563" name="Google Shape;563;p57"/>
          <p:cNvSpPr txBox="1"/>
          <p:nvPr/>
        </p:nvSpPr>
        <p:spPr>
          <a:xfrm>
            <a:off x="1212075" y="3209400"/>
            <a:ext cx="7321500" cy="600300"/>
          </a:xfrm>
          <a:prstGeom prst="rect">
            <a:avLst/>
          </a:prstGeom>
          <a:noFill/>
          <a:ln>
            <a:noFill/>
          </a:ln>
        </p:spPr>
        <p:txBody>
          <a:bodyPr anchorCtr="0" anchor="t" bIns="91425" lIns="91425" spcFirstLastPara="1" rIns="91425" wrap="square" tIns="91425">
            <a:spAutoFit/>
          </a:bodyPr>
          <a:lstStyle/>
          <a:p>
            <a:pPr indent="0" lvl="0" marL="1524000" marR="1701800" rtl="0" algn="ctr">
              <a:lnSpc>
                <a:spcPct val="115000"/>
              </a:lnSpc>
              <a:spcBef>
                <a:spcPts val="600"/>
              </a:spcBef>
              <a:spcAft>
                <a:spcPts val="0"/>
              </a:spcAft>
              <a:buNone/>
            </a:pPr>
            <a:r>
              <a:rPr lang="en" sz="2700">
                <a:solidFill>
                  <a:srgbClr val="221F1F"/>
                </a:solidFill>
              </a:rPr>
              <a:t>Fe</a:t>
            </a:r>
            <a:r>
              <a:rPr baseline="30000" lang="en" sz="2700">
                <a:solidFill>
                  <a:srgbClr val="221F1F"/>
                </a:solidFill>
              </a:rPr>
              <a:t>2+</a:t>
            </a:r>
            <a:r>
              <a:rPr lang="en" sz="2700">
                <a:solidFill>
                  <a:srgbClr val="221F1F"/>
                </a:solidFill>
              </a:rPr>
              <a:t>(aq) --&gt;</a:t>
            </a:r>
            <a:r>
              <a:rPr lang="en" sz="2700">
                <a:solidFill>
                  <a:srgbClr val="221F1F"/>
                </a:solidFill>
                <a:latin typeface="Times New Roman"/>
                <a:ea typeface="Times New Roman"/>
                <a:cs typeface="Times New Roman"/>
                <a:sym typeface="Times New Roman"/>
              </a:rPr>
              <a:t> </a:t>
            </a:r>
            <a:r>
              <a:rPr lang="en" sz="2700">
                <a:solidFill>
                  <a:srgbClr val="221F1F"/>
                </a:solidFill>
              </a:rPr>
              <a:t>Fe</a:t>
            </a:r>
            <a:r>
              <a:rPr baseline="30000" lang="en" sz="2700">
                <a:solidFill>
                  <a:srgbClr val="221F1F"/>
                </a:solidFill>
              </a:rPr>
              <a:t>3+</a:t>
            </a:r>
            <a:r>
              <a:rPr lang="en" sz="2700">
                <a:solidFill>
                  <a:srgbClr val="221F1F"/>
                </a:solidFill>
              </a:rPr>
              <a:t>(aq)</a:t>
            </a:r>
            <a:endParaRPr sz="2700">
              <a:solidFill>
                <a:srgbClr val="221F1F"/>
              </a:solidFill>
            </a:endParaRPr>
          </a:p>
        </p:txBody>
      </p:sp>
      <p:sp>
        <p:nvSpPr>
          <p:cNvPr id="564" name="Google Shape;564;p57"/>
          <p:cNvSpPr txBox="1"/>
          <p:nvPr/>
        </p:nvSpPr>
        <p:spPr>
          <a:xfrm>
            <a:off x="1330425" y="1586250"/>
            <a:ext cx="672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pace Mono"/>
                <a:ea typeface="Space Mono"/>
                <a:cs typeface="Space Mono"/>
                <a:sym typeface="Space Mono"/>
              </a:rPr>
              <a:t>Balance the half reactions and write the complete reaction.  The reaction is taking place in an acidic solution.</a:t>
            </a:r>
            <a:endParaRPr>
              <a:latin typeface="Space Mono"/>
              <a:ea typeface="Space Mono"/>
              <a:cs typeface="Space Mono"/>
              <a:sym typeface="Space Mon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8"/>
          <p:cNvSpPr txBox="1"/>
          <p:nvPr/>
        </p:nvSpPr>
        <p:spPr>
          <a:xfrm>
            <a:off x="110175" y="211613"/>
            <a:ext cx="850500" cy="850500"/>
          </a:xfrm>
          <a:prstGeom prst="rect">
            <a:avLst/>
          </a:prstGeom>
          <a:solidFill>
            <a:schemeClr val="lt2"/>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570" name="Google Shape;570;p58">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8"/>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 Equation Wednesday</a:t>
            </a:r>
            <a:endParaRPr/>
          </a:p>
        </p:txBody>
      </p:sp>
      <p:sp>
        <p:nvSpPr>
          <p:cNvPr id="572" name="Google Shape;572;p58"/>
          <p:cNvSpPr txBox="1"/>
          <p:nvPr/>
        </p:nvSpPr>
        <p:spPr>
          <a:xfrm>
            <a:off x="868350" y="1756575"/>
            <a:ext cx="7407300" cy="19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rgbClr val="666666"/>
                </a:solidFill>
                <a:latin typeface="Source Code Pro"/>
                <a:ea typeface="Source Code Pro"/>
                <a:cs typeface="Source Code Pro"/>
                <a:sym typeface="Source Code Pro"/>
              </a:rPr>
              <a:t>Predict the products, write a complete ionic equation and answer the question.</a:t>
            </a:r>
            <a:endParaRPr sz="1300">
              <a:solidFill>
                <a:srgbClr val="666666"/>
              </a:solidFill>
              <a:latin typeface="Source Code Pro"/>
              <a:ea typeface="Source Code Pro"/>
              <a:cs typeface="Source Code Pro"/>
              <a:sym typeface="Source Code Pro"/>
            </a:endParaRPr>
          </a:p>
          <a:p>
            <a:pPr indent="-323850" lvl="0" marL="457200" rtl="0" algn="l">
              <a:lnSpc>
                <a:spcPct val="115000"/>
              </a:lnSpc>
              <a:spcBef>
                <a:spcPts val="1600"/>
              </a:spcBef>
              <a:spcAft>
                <a:spcPts val="0"/>
              </a:spcAft>
              <a:buClr>
                <a:srgbClr val="666666"/>
              </a:buClr>
              <a:buSzPts val="1500"/>
              <a:buFont typeface="Source Code Pro"/>
              <a:buChar char="●"/>
            </a:pPr>
            <a:r>
              <a:rPr lang="en" sz="1500">
                <a:solidFill>
                  <a:srgbClr val="666666"/>
                </a:solidFill>
                <a:latin typeface="Source Code Pro"/>
                <a:ea typeface="Source Code Pro"/>
                <a:cs typeface="Source Code Pro"/>
                <a:sym typeface="Source Code Pro"/>
              </a:rPr>
              <a:t>A small piece of sodium metal is added to distilled water.  </a:t>
            </a:r>
            <a:endParaRPr sz="1500">
              <a:solidFill>
                <a:srgbClr val="666666"/>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666666"/>
              </a:buClr>
              <a:buSzPts val="1800"/>
              <a:buFont typeface="Source Code Pro"/>
              <a:buChar char="●"/>
            </a:pPr>
            <a:r>
              <a:rPr lang="en" sz="1500">
                <a:solidFill>
                  <a:srgbClr val="666666"/>
                </a:solidFill>
                <a:latin typeface="Source Code Pro"/>
                <a:ea typeface="Source Code Pro"/>
                <a:cs typeface="Source Code Pro"/>
                <a:sym typeface="Source Code Pro"/>
              </a:rPr>
              <a:t>If the same mass of potassium metal were used, would the moles of product(s) increase, decrease or remain the same?  Justify your answer.</a:t>
            </a:r>
            <a:r>
              <a:rPr lang="en" sz="1700">
                <a:solidFill>
                  <a:srgbClr val="666666"/>
                </a:solidFill>
                <a:latin typeface="Source Code Pro"/>
                <a:ea typeface="Source Code Pro"/>
                <a:cs typeface="Source Code Pro"/>
                <a:sym typeface="Source Code Pro"/>
              </a:rPr>
              <a:t> </a:t>
            </a:r>
            <a:r>
              <a:rPr lang="en" sz="1800">
                <a:solidFill>
                  <a:srgbClr val="666666"/>
                </a:solidFill>
                <a:latin typeface="Source Code Pro"/>
                <a:ea typeface="Source Code Pro"/>
                <a:cs typeface="Source Code Pro"/>
                <a:sym typeface="Source Code Pro"/>
              </a:rPr>
              <a:t> </a:t>
            </a:r>
            <a:endParaRPr sz="1300">
              <a:solidFill>
                <a:srgbClr val="666666"/>
              </a:solidFill>
              <a:latin typeface="Source Code Pro"/>
              <a:ea typeface="Source Code Pro"/>
              <a:cs typeface="Source Code Pro"/>
              <a:sym typeface="Source Code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9"/>
          <p:cNvSpPr txBox="1"/>
          <p:nvPr/>
        </p:nvSpPr>
        <p:spPr>
          <a:xfrm>
            <a:off x="110175" y="211613"/>
            <a:ext cx="850500" cy="850500"/>
          </a:xfrm>
          <a:prstGeom prst="rect">
            <a:avLst/>
          </a:prstGeom>
          <a:solidFill>
            <a:schemeClr val="lt2"/>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578" name="Google Shape;578;p59">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9"/>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 Equation Wednesday</a:t>
            </a:r>
            <a:endParaRPr/>
          </a:p>
        </p:txBody>
      </p:sp>
      <p:sp>
        <p:nvSpPr>
          <p:cNvPr id="580" name="Google Shape;580;p59"/>
          <p:cNvSpPr txBox="1"/>
          <p:nvPr/>
        </p:nvSpPr>
        <p:spPr>
          <a:xfrm>
            <a:off x="624400" y="1761300"/>
            <a:ext cx="7684500" cy="17268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 sz="2000">
                <a:solidFill>
                  <a:srgbClr val="666666"/>
                </a:solidFill>
                <a:latin typeface="Source Code Pro"/>
                <a:ea typeface="Source Code Pro"/>
                <a:cs typeface="Source Code Pro"/>
                <a:sym typeface="Source Code Pro"/>
              </a:rPr>
              <a:t>Solutions of lead(II) nitrate and sodium iodide are mixed. </a:t>
            </a:r>
            <a:endParaRPr sz="2000">
              <a:solidFill>
                <a:srgbClr val="666666"/>
              </a:solidFill>
              <a:latin typeface="Source Code Pro"/>
              <a:ea typeface="Source Code Pro"/>
              <a:cs typeface="Source Code Pro"/>
              <a:sym typeface="Source Code Pro"/>
            </a:endParaRPr>
          </a:p>
          <a:p>
            <a:pPr indent="0" lvl="0" marL="457200" rtl="0" algn="l">
              <a:lnSpc>
                <a:spcPct val="115000"/>
              </a:lnSpc>
              <a:spcBef>
                <a:spcPts val="1600"/>
              </a:spcBef>
              <a:spcAft>
                <a:spcPts val="1600"/>
              </a:spcAft>
              <a:buNone/>
            </a:pPr>
            <a:r>
              <a:rPr lang="en" sz="1900">
                <a:solidFill>
                  <a:srgbClr val="666666"/>
                </a:solidFill>
                <a:latin typeface="Source Code Pro"/>
                <a:ea typeface="Source Code Pro"/>
                <a:cs typeface="Source Code Pro"/>
                <a:sym typeface="Source Code Pro"/>
              </a:rPr>
              <a:t>Write the net ionic equation for the reaction above</a:t>
            </a:r>
            <a:endParaRPr>
              <a:solidFill>
                <a:srgbClr val="666666"/>
              </a:solidFill>
              <a:latin typeface="Source Code Pro"/>
              <a:ea typeface="Source Code Pro"/>
              <a:cs typeface="Source Code Pro"/>
              <a:sym typeface="Source Code Pr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0"/>
          <p:cNvSpPr txBox="1"/>
          <p:nvPr/>
        </p:nvSpPr>
        <p:spPr>
          <a:xfrm>
            <a:off x="110175" y="211613"/>
            <a:ext cx="850500" cy="850500"/>
          </a:xfrm>
          <a:prstGeom prst="rect">
            <a:avLst/>
          </a:prstGeom>
          <a:solidFill>
            <a:schemeClr val="lt2"/>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586" name="Google Shape;586;p60">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60"/>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 Equation Wednesday</a:t>
            </a:r>
            <a:endParaRPr/>
          </a:p>
        </p:txBody>
      </p:sp>
      <p:sp>
        <p:nvSpPr>
          <p:cNvPr id="588" name="Google Shape;588;p60"/>
          <p:cNvSpPr txBox="1"/>
          <p:nvPr/>
        </p:nvSpPr>
        <p:spPr>
          <a:xfrm>
            <a:off x="445250" y="1472850"/>
            <a:ext cx="8398500" cy="2170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 sz="2300">
                <a:solidFill>
                  <a:srgbClr val="666666"/>
                </a:solidFill>
                <a:latin typeface="Source Code Pro"/>
                <a:ea typeface="Source Code Pro"/>
                <a:cs typeface="Source Code Pro"/>
                <a:sym typeface="Source Code Pro"/>
              </a:rPr>
              <a:t>Cd(NO</a:t>
            </a:r>
            <a:r>
              <a:rPr baseline="-25000" lang="en" sz="2300">
                <a:solidFill>
                  <a:srgbClr val="666666"/>
                </a:solidFill>
                <a:latin typeface="Source Code Pro"/>
                <a:ea typeface="Source Code Pro"/>
                <a:cs typeface="Source Code Pro"/>
                <a:sym typeface="Source Code Pro"/>
              </a:rPr>
              <a:t>3</a:t>
            </a:r>
            <a:r>
              <a:rPr lang="en" sz="2300">
                <a:solidFill>
                  <a:srgbClr val="666666"/>
                </a:solidFill>
                <a:latin typeface="Source Code Pro"/>
                <a:ea typeface="Source Code Pro"/>
                <a:cs typeface="Source Code Pro"/>
                <a:sym typeface="Source Code Pro"/>
              </a:rPr>
              <a:t>)</a:t>
            </a:r>
            <a:r>
              <a:rPr baseline="-25000" lang="en" sz="2300">
                <a:solidFill>
                  <a:srgbClr val="666666"/>
                </a:solidFill>
                <a:latin typeface="Source Code Pro"/>
                <a:ea typeface="Source Code Pro"/>
                <a:cs typeface="Source Code Pro"/>
                <a:sym typeface="Source Code Pro"/>
              </a:rPr>
              <a:t>2(aq)</a:t>
            </a:r>
            <a:r>
              <a:rPr lang="en" sz="2300">
                <a:solidFill>
                  <a:srgbClr val="666666"/>
                </a:solidFill>
                <a:latin typeface="Source Code Pro"/>
                <a:ea typeface="Source Code Pro"/>
                <a:cs typeface="Source Code Pro"/>
                <a:sym typeface="Source Code Pro"/>
              </a:rPr>
              <a:t> + Na</a:t>
            </a:r>
            <a:r>
              <a:rPr baseline="-25000" lang="en" sz="2300">
                <a:solidFill>
                  <a:srgbClr val="666666"/>
                </a:solidFill>
                <a:latin typeface="Source Code Pro"/>
                <a:ea typeface="Source Code Pro"/>
                <a:cs typeface="Source Code Pro"/>
                <a:sym typeface="Source Code Pro"/>
              </a:rPr>
              <a:t>2</a:t>
            </a:r>
            <a:r>
              <a:rPr lang="en" sz="2300">
                <a:solidFill>
                  <a:srgbClr val="666666"/>
                </a:solidFill>
                <a:latin typeface="Source Code Pro"/>
                <a:ea typeface="Source Code Pro"/>
                <a:cs typeface="Source Code Pro"/>
                <a:sym typeface="Source Code Pro"/>
              </a:rPr>
              <a:t>S</a:t>
            </a:r>
            <a:r>
              <a:rPr baseline="-25000" lang="en" sz="2300">
                <a:solidFill>
                  <a:srgbClr val="666666"/>
                </a:solidFill>
                <a:latin typeface="Source Code Pro"/>
                <a:ea typeface="Source Code Pro"/>
                <a:cs typeface="Source Code Pro"/>
                <a:sym typeface="Source Code Pro"/>
              </a:rPr>
              <a:t>(aq)</a:t>
            </a:r>
            <a:r>
              <a:rPr lang="en" sz="1900">
                <a:solidFill>
                  <a:schemeClr val="dk1"/>
                </a:solidFill>
                <a:latin typeface="Space Mono"/>
                <a:ea typeface="Space Mono"/>
                <a:cs typeface="Space Mono"/>
                <a:sym typeface="Space Mono"/>
              </a:rPr>
              <a:t>→</a:t>
            </a:r>
            <a:r>
              <a:rPr lang="en" sz="2300">
                <a:solidFill>
                  <a:srgbClr val="666666"/>
                </a:solidFill>
                <a:latin typeface="Source Code Pro"/>
                <a:ea typeface="Source Code Pro"/>
                <a:cs typeface="Source Code Pro"/>
                <a:sym typeface="Source Code Pro"/>
              </a:rPr>
              <a:t> CdS</a:t>
            </a:r>
            <a:r>
              <a:rPr baseline="-25000" lang="en" sz="2300">
                <a:solidFill>
                  <a:srgbClr val="666666"/>
                </a:solidFill>
                <a:latin typeface="Source Code Pro"/>
                <a:ea typeface="Source Code Pro"/>
                <a:cs typeface="Source Code Pro"/>
                <a:sym typeface="Source Code Pro"/>
              </a:rPr>
              <a:t>(s)</a:t>
            </a:r>
            <a:r>
              <a:rPr lang="en" sz="2300">
                <a:solidFill>
                  <a:srgbClr val="666666"/>
                </a:solidFill>
                <a:latin typeface="Source Code Pro"/>
                <a:ea typeface="Source Code Pro"/>
                <a:cs typeface="Source Code Pro"/>
                <a:sym typeface="Source Code Pro"/>
              </a:rPr>
              <a:t> + 2NaNO</a:t>
            </a:r>
            <a:r>
              <a:rPr baseline="-25000" lang="en" sz="2300">
                <a:solidFill>
                  <a:srgbClr val="666666"/>
                </a:solidFill>
                <a:latin typeface="Source Code Pro"/>
                <a:ea typeface="Source Code Pro"/>
                <a:cs typeface="Source Code Pro"/>
                <a:sym typeface="Source Code Pro"/>
              </a:rPr>
              <a:t>3(aq)</a:t>
            </a:r>
            <a:endParaRPr baseline="-25000" sz="2300">
              <a:solidFill>
                <a:srgbClr val="666666"/>
              </a:solidFill>
              <a:latin typeface="Source Code Pro"/>
              <a:ea typeface="Source Code Pro"/>
              <a:cs typeface="Source Code Pro"/>
              <a:sym typeface="Source Code Pro"/>
            </a:endParaRPr>
          </a:p>
          <a:p>
            <a:pPr indent="0" lvl="0" marL="457200" rtl="0" algn="l">
              <a:lnSpc>
                <a:spcPct val="115000"/>
              </a:lnSpc>
              <a:spcBef>
                <a:spcPts val="1600"/>
              </a:spcBef>
              <a:spcAft>
                <a:spcPts val="0"/>
              </a:spcAft>
              <a:buNone/>
            </a:pPr>
            <a:r>
              <a:t/>
            </a:r>
            <a:endParaRPr baseline="-25000" sz="2300">
              <a:solidFill>
                <a:srgbClr val="666666"/>
              </a:solidFill>
              <a:latin typeface="Source Code Pro"/>
              <a:ea typeface="Source Code Pro"/>
              <a:cs typeface="Source Code Pro"/>
              <a:sym typeface="Source Code Pro"/>
            </a:endParaRPr>
          </a:p>
          <a:p>
            <a:pPr indent="0" lvl="0" marL="457200" rtl="0" algn="l">
              <a:lnSpc>
                <a:spcPct val="115000"/>
              </a:lnSpc>
              <a:spcBef>
                <a:spcPts val="1600"/>
              </a:spcBef>
              <a:spcAft>
                <a:spcPts val="1600"/>
              </a:spcAft>
              <a:buNone/>
            </a:pPr>
            <a:r>
              <a:rPr lang="en" sz="2300">
                <a:solidFill>
                  <a:srgbClr val="666666"/>
                </a:solidFill>
                <a:latin typeface="Source Code Pro"/>
                <a:ea typeface="Source Code Pro"/>
                <a:cs typeface="Source Code Pro"/>
                <a:sym typeface="Source Code Pro"/>
              </a:rPr>
              <a:t>Write the complete ionic equation and the net ionic equation for the reaction above</a:t>
            </a:r>
            <a:endParaRPr sz="2300">
              <a:solidFill>
                <a:srgbClr val="666666"/>
              </a:solidFill>
              <a:latin typeface="Source Code Pro"/>
              <a:ea typeface="Source Code Pro"/>
              <a:cs typeface="Source Code Pro"/>
              <a:sym typeface="Source Code Pr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1"/>
          <p:cNvSpPr txBox="1"/>
          <p:nvPr/>
        </p:nvSpPr>
        <p:spPr>
          <a:xfrm>
            <a:off x="110175" y="211613"/>
            <a:ext cx="850500" cy="850500"/>
          </a:xfrm>
          <a:prstGeom prst="rect">
            <a:avLst/>
          </a:prstGeom>
          <a:solidFill>
            <a:schemeClr val="lt2"/>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594" name="Google Shape;594;p61">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61"/>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 Equation Wednesday</a:t>
            </a:r>
            <a:endParaRPr/>
          </a:p>
        </p:txBody>
      </p:sp>
      <p:sp>
        <p:nvSpPr>
          <p:cNvPr id="596" name="Google Shape;596;p61"/>
          <p:cNvSpPr txBox="1"/>
          <p:nvPr/>
        </p:nvSpPr>
        <p:spPr>
          <a:xfrm>
            <a:off x="445250" y="1472850"/>
            <a:ext cx="8398500" cy="1098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666666"/>
              </a:buClr>
              <a:buSzPts val="1800"/>
              <a:buFont typeface="Source Code Pro"/>
              <a:buChar char="●"/>
            </a:pPr>
            <a:r>
              <a:rPr lang="en" sz="1800">
                <a:solidFill>
                  <a:srgbClr val="666666"/>
                </a:solidFill>
                <a:latin typeface="Source Code Pro"/>
                <a:ea typeface="Source Code Pro"/>
                <a:cs typeface="Source Code Pro"/>
                <a:sym typeface="Source Code Pro"/>
              </a:rPr>
              <a:t>Molten silicon tetrachloride reacts with magnesium metal.  </a:t>
            </a:r>
            <a:endParaRPr sz="1800">
              <a:solidFill>
                <a:srgbClr val="666666"/>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rgbClr val="666666"/>
              </a:buClr>
              <a:buSzPts val="1800"/>
              <a:buFont typeface="Source Code Pro"/>
              <a:buChar char="●"/>
            </a:pPr>
            <a:r>
              <a:rPr lang="en" sz="1800">
                <a:solidFill>
                  <a:srgbClr val="666666"/>
                </a:solidFill>
                <a:latin typeface="Source Code Pro"/>
                <a:ea typeface="Source Code Pro"/>
                <a:cs typeface="Source Code Pro"/>
                <a:sym typeface="Source Code Pro"/>
              </a:rPr>
              <a:t>What type of reaction is this? </a:t>
            </a:r>
            <a:endParaRPr/>
          </a:p>
        </p:txBody>
      </p:sp>
      <p:sp>
        <p:nvSpPr>
          <p:cNvPr id="597" name="Google Shape;597;p61"/>
          <p:cNvSpPr txBox="1"/>
          <p:nvPr/>
        </p:nvSpPr>
        <p:spPr>
          <a:xfrm>
            <a:off x="551600" y="1150375"/>
            <a:ext cx="79083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300">
                <a:solidFill>
                  <a:srgbClr val="666666"/>
                </a:solidFill>
                <a:latin typeface="Source Code Pro"/>
                <a:ea typeface="Source Code Pro"/>
                <a:cs typeface="Source Code Pro"/>
                <a:sym typeface="Source Code Pro"/>
              </a:rPr>
              <a:t>Predict the products, balance the equation and answer the question.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62"/>
          <p:cNvSpPr txBox="1"/>
          <p:nvPr/>
        </p:nvSpPr>
        <p:spPr>
          <a:xfrm>
            <a:off x="110175" y="211613"/>
            <a:ext cx="850500" cy="850500"/>
          </a:xfrm>
          <a:prstGeom prst="rect">
            <a:avLst/>
          </a:prstGeom>
          <a:solidFill>
            <a:schemeClr val="lt2"/>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603" name="Google Shape;603;p62">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62"/>
          <p:cNvSpPr txBox="1"/>
          <p:nvPr>
            <p:ph type="title"/>
          </p:nvPr>
        </p:nvSpPr>
        <p:spPr>
          <a:xfrm>
            <a:off x="720000" y="4044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a:t>
            </a:r>
            <a:r>
              <a:rPr lang="en"/>
              <a:t>ord Equation Wednesday</a:t>
            </a:r>
            <a:endParaRPr/>
          </a:p>
        </p:txBody>
      </p:sp>
      <p:sp>
        <p:nvSpPr>
          <p:cNvPr id="605" name="Google Shape;605;p62"/>
          <p:cNvSpPr txBox="1"/>
          <p:nvPr>
            <p:ph idx="1" type="body"/>
          </p:nvPr>
        </p:nvSpPr>
        <p:spPr>
          <a:xfrm>
            <a:off x="110175" y="1118750"/>
            <a:ext cx="8896500" cy="3857700"/>
          </a:xfrm>
          <a:prstGeom prst="rect">
            <a:avLst/>
          </a:prstGeom>
        </p:spPr>
        <p:txBody>
          <a:bodyPr anchorCtr="0" anchor="t" bIns="91425" lIns="91425" spcFirstLastPara="1" rIns="91425" wrap="square" tIns="91425">
            <a:normAutofit/>
          </a:bodyPr>
          <a:lstStyle/>
          <a:p>
            <a:pPr indent="-304800" lvl="0" marL="457200" rtl="0" algn="l">
              <a:lnSpc>
                <a:spcPct val="200000"/>
              </a:lnSpc>
              <a:spcBef>
                <a:spcPts val="0"/>
              </a:spcBef>
              <a:spcAft>
                <a:spcPts val="0"/>
              </a:spcAft>
              <a:buSzPts val="1200"/>
              <a:buChar char="●"/>
            </a:pPr>
            <a:r>
              <a:rPr lang="en" sz="1200"/>
              <a:t>Solutions of sodium hydroxide and acetic acid are mixed</a:t>
            </a:r>
            <a:endParaRPr sz="1200"/>
          </a:p>
          <a:p>
            <a:pPr indent="-304800" lvl="1" marL="914400" rtl="0" algn="l">
              <a:lnSpc>
                <a:spcPct val="200000"/>
              </a:lnSpc>
              <a:spcBef>
                <a:spcPts val="0"/>
              </a:spcBef>
              <a:spcAft>
                <a:spcPts val="0"/>
              </a:spcAft>
              <a:buSzPts val="1200"/>
              <a:buChar char="○"/>
            </a:pPr>
            <a:r>
              <a:rPr lang="en" sz="1200"/>
              <a:t>Acetic acid is a weak acid if equal volumes of acid and base are mixed will the ph= 7, &gt;7, &lt;7</a:t>
            </a:r>
            <a:endParaRPr sz="1200"/>
          </a:p>
          <a:p>
            <a:pPr indent="-304800" lvl="0" marL="457200" rtl="0" algn="l">
              <a:lnSpc>
                <a:spcPct val="200000"/>
              </a:lnSpc>
              <a:spcBef>
                <a:spcPts val="0"/>
              </a:spcBef>
              <a:spcAft>
                <a:spcPts val="0"/>
              </a:spcAft>
              <a:buSzPts val="1200"/>
              <a:buChar char="●"/>
            </a:pPr>
            <a:r>
              <a:rPr lang="en" sz="1200"/>
              <a:t>Solid barium oxide is added to distilled water</a:t>
            </a:r>
            <a:endParaRPr sz="1200"/>
          </a:p>
          <a:p>
            <a:pPr indent="-304800" lvl="1" marL="914400" rtl="0" algn="l">
              <a:lnSpc>
                <a:spcPct val="200000"/>
              </a:lnSpc>
              <a:spcBef>
                <a:spcPts val="0"/>
              </a:spcBef>
              <a:spcAft>
                <a:spcPts val="0"/>
              </a:spcAft>
              <a:buSzPts val="1200"/>
              <a:buChar char="○"/>
            </a:pPr>
            <a:r>
              <a:rPr lang="en" sz="1200"/>
              <a:t>Is the resulting solution acidic, basic or neutral?</a:t>
            </a:r>
            <a:endParaRPr sz="1200"/>
          </a:p>
          <a:p>
            <a:pPr indent="-304800" lvl="0" marL="457200" rtl="0" algn="l">
              <a:lnSpc>
                <a:spcPct val="200000"/>
              </a:lnSpc>
              <a:spcBef>
                <a:spcPts val="0"/>
              </a:spcBef>
              <a:spcAft>
                <a:spcPts val="0"/>
              </a:spcAft>
              <a:buSzPts val="1200"/>
              <a:buChar char="●"/>
            </a:pPr>
            <a:r>
              <a:rPr lang="en" sz="1200"/>
              <a:t>Solid dinitrogen pentoxide is added to water?</a:t>
            </a:r>
            <a:endParaRPr sz="1200"/>
          </a:p>
          <a:p>
            <a:pPr indent="-304800" lvl="1" marL="914400" rtl="0" algn="l">
              <a:lnSpc>
                <a:spcPct val="200000"/>
              </a:lnSpc>
              <a:spcBef>
                <a:spcPts val="0"/>
              </a:spcBef>
              <a:spcAft>
                <a:spcPts val="0"/>
              </a:spcAft>
              <a:buSzPts val="1200"/>
              <a:buChar char="○"/>
            </a:pPr>
            <a:r>
              <a:rPr lang="en" sz="1200"/>
              <a:t>Is the final solution acidic, basic or neutral?</a:t>
            </a:r>
            <a:endParaRPr sz="1200"/>
          </a:p>
          <a:p>
            <a:pPr indent="-304800" lvl="0" marL="457200" rtl="0" algn="l">
              <a:lnSpc>
                <a:spcPct val="200000"/>
              </a:lnSpc>
              <a:spcBef>
                <a:spcPts val="0"/>
              </a:spcBef>
              <a:spcAft>
                <a:spcPts val="0"/>
              </a:spcAft>
              <a:buSzPts val="1200"/>
              <a:buChar char="●"/>
            </a:pPr>
            <a:r>
              <a:rPr lang="en" sz="1200"/>
              <a:t>Lithium metal is burned in air</a:t>
            </a:r>
            <a:endParaRPr sz="1200"/>
          </a:p>
          <a:p>
            <a:pPr indent="-304800" lvl="1" marL="914400" rtl="0" algn="l">
              <a:lnSpc>
                <a:spcPct val="200000"/>
              </a:lnSpc>
              <a:spcBef>
                <a:spcPts val="0"/>
              </a:spcBef>
              <a:spcAft>
                <a:spcPts val="0"/>
              </a:spcAft>
              <a:buSzPts val="1200"/>
              <a:buChar char="○"/>
            </a:pPr>
            <a:r>
              <a:rPr lang="en" sz="1200"/>
              <a:t>Besides synthesis what </a:t>
            </a:r>
            <a:r>
              <a:rPr lang="en" sz="1200"/>
              <a:t>type</a:t>
            </a:r>
            <a:r>
              <a:rPr lang="en" sz="1200"/>
              <a:t> of reaction can this be classified as?</a:t>
            </a:r>
            <a:endParaRPr sz="1200"/>
          </a:p>
          <a:p>
            <a:pPr indent="-304800" lvl="0" marL="457200" rtl="0" algn="l">
              <a:lnSpc>
                <a:spcPct val="200000"/>
              </a:lnSpc>
              <a:spcBef>
                <a:spcPts val="0"/>
              </a:spcBef>
              <a:spcAft>
                <a:spcPts val="0"/>
              </a:spcAft>
              <a:buSzPts val="1200"/>
              <a:buChar char="●"/>
            </a:pPr>
            <a:r>
              <a:rPr lang="en" sz="1200"/>
              <a:t>A solution of hydrogen </a:t>
            </a:r>
            <a:r>
              <a:rPr lang="en" sz="1200"/>
              <a:t>peroxide</a:t>
            </a:r>
            <a:r>
              <a:rPr lang="en" sz="1200"/>
              <a:t> is catalytically decomposed </a:t>
            </a:r>
            <a:endParaRPr sz="1200"/>
          </a:p>
          <a:p>
            <a:pPr indent="-304800" lvl="1" marL="914400" rtl="0" algn="l">
              <a:lnSpc>
                <a:spcPct val="200000"/>
              </a:lnSpc>
              <a:spcBef>
                <a:spcPts val="0"/>
              </a:spcBef>
              <a:spcAft>
                <a:spcPts val="0"/>
              </a:spcAft>
              <a:buSzPts val="1200"/>
              <a:buChar char="○"/>
            </a:pPr>
            <a:r>
              <a:rPr lang="en" sz="1200"/>
              <a:t>Name the element being reduced and the element being oxidized</a:t>
            </a:r>
            <a:endParaRPr sz="1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3"/>
          <p:cNvSpPr txBox="1"/>
          <p:nvPr/>
        </p:nvSpPr>
        <p:spPr>
          <a:xfrm>
            <a:off x="110175" y="211613"/>
            <a:ext cx="850500" cy="850500"/>
          </a:xfrm>
          <a:prstGeom prst="rect">
            <a:avLst/>
          </a:prstGeom>
          <a:solidFill>
            <a:schemeClr val="lt2"/>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611" name="Google Shape;611;p63">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63"/>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 Equation Wednesday</a:t>
            </a:r>
            <a:endParaRPr/>
          </a:p>
        </p:txBody>
      </p:sp>
      <p:sp>
        <p:nvSpPr>
          <p:cNvPr id="613" name="Google Shape;613;p63"/>
          <p:cNvSpPr txBox="1"/>
          <p:nvPr/>
        </p:nvSpPr>
        <p:spPr>
          <a:xfrm>
            <a:off x="816150" y="1424625"/>
            <a:ext cx="7511700" cy="337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Times New Roman"/>
                <a:ea typeface="Times New Roman"/>
                <a:cs typeface="Times New Roman"/>
                <a:sym typeface="Times New Roman"/>
              </a:rPr>
              <a:t>Complete and balance the equation below:</a:t>
            </a:r>
            <a:endParaRPr sz="3300">
              <a:latin typeface="Times New Roman"/>
              <a:ea typeface="Times New Roman"/>
              <a:cs typeface="Times New Roman"/>
              <a:sym typeface="Times New Roman"/>
            </a:endParaRPr>
          </a:p>
          <a:p>
            <a:pPr indent="0" lvl="0" marL="0" rtl="0" algn="l">
              <a:spcBef>
                <a:spcPts val="0"/>
              </a:spcBef>
              <a:spcAft>
                <a:spcPts val="0"/>
              </a:spcAft>
              <a:buNone/>
            </a:pPr>
            <a:r>
              <a:t/>
            </a:r>
            <a:endParaRPr sz="3600">
              <a:latin typeface="Times New Roman"/>
              <a:ea typeface="Times New Roman"/>
              <a:cs typeface="Times New Roman"/>
              <a:sym typeface="Times New Roman"/>
            </a:endParaRPr>
          </a:p>
          <a:p>
            <a:pPr indent="0" lvl="0" marL="0" rtl="0" algn="l">
              <a:spcBef>
                <a:spcPts val="0"/>
              </a:spcBef>
              <a:spcAft>
                <a:spcPts val="0"/>
              </a:spcAft>
              <a:buNone/>
            </a:pPr>
            <a:r>
              <a:rPr lang="en" sz="3600">
                <a:latin typeface="Times New Roman"/>
                <a:ea typeface="Times New Roman"/>
                <a:cs typeface="Times New Roman"/>
                <a:sym typeface="Times New Roman"/>
              </a:rPr>
              <a:t>CH</a:t>
            </a:r>
            <a:r>
              <a:rPr baseline="-25000" lang="en" sz="3600">
                <a:latin typeface="Times New Roman"/>
                <a:ea typeface="Times New Roman"/>
                <a:cs typeface="Times New Roman"/>
                <a:sym typeface="Times New Roman"/>
              </a:rPr>
              <a:t>4</a:t>
            </a:r>
            <a:r>
              <a:rPr lang="en" sz="3600">
                <a:latin typeface="Times New Roman"/>
                <a:ea typeface="Times New Roman"/>
                <a:cs typeface="Times New Roman"/>
                <a:sym typeface="Times New Roman"/>
              </a:rPr>
              <a:t> + O</a:t>
            </a:r>
            <a:r>
              <a:rPr baseline="-25000" lang="en" sz="3600">
                <a:latin typeface="Times New Roman"/>
                <a:ea typeface="Times New Roman"/>
                <a:cs typeface="Times New Roman"/>
                <a:sym typeface="Times New Roman"/>
              </a:rPr>
              <a:t>2</a:t>
            </a:r>
            <a:r>
              <a:rPr lang="en" sz="3600">
                <a:latin typeface="Times New Roman"/>
                <a:ea typeface="Times New Roman"/>
                <a:cs typeface="Times New Roman"/>
                <a:sym typeface="Times New Roman"/>
              </a:rPr>
              <a:t> </a:t>
            </a:r>
            <a:r>
              <a:rPr lang="en" sz="3600">
                <a:solidFill>
                  <a:schemeClr val="dk1"/>
                </a:solidFill>
                <a:latin typeface="Times New Roman"/>
                <a:ea typeface="Times New Roman"/>
                <a:cs typeface="Times New Roman"/>
                <a:sym typeface="Times New Roman"/>
              </a:rPr>
              <a:t>→</a:t>
            </a:r>
            <a:endParaRPr sz="3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3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3300">
                <a:solidFill>
                  <a:schemeClr val="dk1"/>
                </a:solidFill>
                <a:latin typeface="Times New Roman"/>
                <a:ea typeface="Times New Roman"/>
                <a:cs typeface="Times New Roman"/>
                <a:sym typeface="Times New Roman"/>
              </a:rPr>
              <a:t>What type of reaction is this?</a:t>
            </a:r>
            <a:endParaRPr sz="3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3300">
                <a:solidFill>
                  <a:schemeClr val="dk1"/>
                </a:solidFill>
                <a:latin typeface="Times New Roman"/>
                <a:ea typeface="Times New Roman"/>
                <a:cs typeface="Times New Roman"/>
                <a:sym typeface="Times New Roman"/>
              </a:rPr>
              <a:t>What is the name of CH</a:t>
            </a:r>
            <a:r>
              <a:rPr baseline="-25000" lang="en" sz="3300">
                <a:solidFill>
                  <a:schemeClr val="dk1"/>
                </a:solidFill>
                <a:latin typeface="Times New Roman"/>
                <a:ea typeface="Times New Roman"/>
                <a:cs typeface="Times New Roman"/>
                <a:sym typeface="Times New Roman"/>
              </a:rPr>
              <a:t>4</a:t>
            </a:r>
            <a:r>
              <a:rPr lang="en" sz="3300">
                <a:solidFill>
                  <a:schemeClr val="dk1"/>
                </a:solidFill>
                <a:latin typeface="Times New Roman"/>
                <a:ea typeface="Times New Roman"/>
                <a:cs typeface="Times New Roman"/>
                <a:sym typeface="Times New Roman"/>
              </a:rPr>
              <a:t>?</a:t>
            </a:r>
            <a:endParaRPr sz="33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Directions to Create Slides</a:t>
            </a:r>
            <a:endParaRPr/>
          </a:p>
        </p:txBody>
      </p:sp>
      <p:pic>
        <p:nvPicPr>
          <p:cNvPr id="267" name="Google Shape;267;p28"/>
          <p:cNvPicPr preferRelativeResize="0"/>
          <p:nvPr/>
        </p:nvPicPr>
        <p:blipFill>
          <a:blip r:embed="rId3">
            <a:alphaModFix/>
          </a:blip>
          <a:stretch>
            <a:fillRect/>
          </a:stretch>
        </p:blipFill>
        <p:spPr>
          <a:xfrm>
            <a:off x="1075975" y="1464025"/>
            <a:ext cx="2501474" cy="1093350"/>
          </a:xfrm>
          <a:prstGeom prst="rect">
            <a:avLst/>
          </a:prstGeom>
          <a:noFill/>
          <a:ln>
            <a:noFill/>
          </a:ln>
        </p:spPr>
      </p:pic>
      <p:pic>
        <p:nvPicPr>
          <p:cNvPr id="268" name="Google Shape;268;p28"/>
          <p:cNvPicPr preferRelativeResize="0"/>
          <p:nvPr/>
        </p:nvPicPr>
        <p:blipFill>
          <a:blip r:embed="rId4">
            <a:alphaModFix/>
          </a:blip>
          <a:stretch>
            <a:fillRect/>
          </a:stretch>
        </p:blipFill>
        <p:spPr>
          <a:xfrm>
            <a:off x="1687102" y="3482051"/>
            <a:ext cx="3932422" cy="895029"/>
          </a:xfrm>
          <a:prstGeom prst="rect">
            <a:avLst/>
          </a:prstGeom>
          <a:noFill/>
          <a:ln>
            <a:noFill/>
          </a:ln>
        </p:spPr>
      </p:pic>
      <p:sp>
        <p:nvSpPr>
          <p:cNvPr id="269" name="Google Shape;269;p28"/>
          <p:cNvSpPr txBox="1"/>
          <p:nvPr/>
        </p:nvSpPr>
        <p:spPr>
          <a:xfrm>
            <a:off x="840650" y="1199475"/>
            <a:ext cx="364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pace Mono"/>
                <a:ea typeface="Space Mono"/>
                <a:cs typeface="Space Mono"/>
                <a:sym typeface="Space Mono"/>
              </a:rPr>
              <a:t>1. Click on a Day/Question Type</a:t>
            </a:r>
            <a:endParaRPr>
              <a:latin typeface="Space Mono"/>
              <a:ea typeface="Space Mono"/>
              <a:cs typeface="Space Mono"/>
              <a:sym typeface="Space Mono"/>
            </a:endParaRPr>
          </a:p>
        </p:txBody>
      </p:sp>
      <p:sp>
        <p:nvSpPr>
          <p:cNvPr id="270" name="Google Shape;270;p28"/>
          <p:cNvSpPr txBox="1"/>
          <p:nvPr/>
        </p:nvSpPr>
        <p:spPr>
          <a:xfrm>
            <a:off x="4630025" y="1433050"/>
            <a:ext cx="395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pace Mono"/>
                <a:ea typeface="Space Mono"/>
                <a:cs typeface="Space Mono"/>
                <a:sym typeface="Space Mono"/>
              </a:rPr>
              <a:t>2. Click on “Create from Template”</a:t>
            </a:r>
            <a:endParaRPr>
              <a:latin typeface="Space Mono"/>
              <a:ea typeface="Space Mono"/>
              <a:cs typeface="Space Mono"/>
              <a:sym typeface="Space Mono"/>
            </a:endParaRPr>
          </a:p>
        </p:txBody>
      </p:sp>
      <p:sp>
        <p:nvSpPr>
          <p:cNvPr id="271" name="Google Shape;271;p28"/>
          <p:cNvSpPr txBox="1"/>
          <p:nvPr/>
        </p:nvSpPr>
        <p:spPr>
          <a:xfrm>
            <a:off x="1687100" y="2949925"/>
            <a:ext cx="3030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pace Mono"/>
                <a:ea typeface="Space Mono"/>
                <a:cs typeface="Space Mono"/>
                <a:sym typeface="Space Mono"/>
              </a:rPr>
              <a:t>3. Duplicate the template, </a:t>
            </a:r>
            <a:endParaRPr>
              <a:latin typeface="Space Mono"/>
              <a:ea typeface="Space Mono"/>
              <a:cs typeface="Space Mono"/>
              <a:sym typeface="Space Mono"/>
            </a:endParaRPr>
          </a:p>
          <a:p>
            <a:pPr indent="0" lvl="0" marL="0" rtl="0" algn="l">
              <a:spcBef>
                <a:spcPts val="0"/>
              </a:spcBef>
              <a:spcAft>
                <a:spcPts val="0"/>
              </a:spcAft>
              <a:buNone/>
            </a:pPr>
            <a:r>
              <a:rPr lang="en">
                <a:latin typeface="Space Mono"/>
                <a:ea typeface="Space Mono"/>
                <a:cs typeface="Space Mono"/>
                <a:sym typeface="Space Mono"/>
              </a:rPr>
              <a:t>   then create your slide</a:t>
            </a:r>
            <a:endParaRPr>
              <a:latin typeface="Space Mono"/>
              <a:ea typeface="Space Mono"/>
              <a:cs typeface="Space Mono"/>
              <a:sym typeface="Space Mono"/>
            </a:endParaRPr>
          </a:p>
        </p:txBody>
      </p:sp>
      <p:pic>
        <p:nvPicPr>
          <p:cNvPr id="272" name="Google Shape;272;p28"/>
          <p:cNvPicPr preferRelativeResize="0"/>
          <p:nvPr/>
        </p:nvPicPr>
        <p:blipFill>
          <a:blip r:embed="rId5">
            <a:alphaModFix/>
          </a:blip>
          <a:stretch>
            <a:fillRect/>
          </a:stretch>
        </p:blipFill>
        <p:spPr>
          <a:xfrm flipH="1" rot="-10799966">
            <a:off x="646500" y="2065783"/>
            <a:ext cx="543542" cy="379456"/>
          </a:xfrm>
          <a:prstGeom prst="rect">
            <a:avLst/>
          </a:prstGeom>
          <a:noFill/>
          <a:ln>
            <a:noFill/>
          </a:ln>
        </p:spPr>
      </p:pic>
      <p:pic>
        <p:nvPicPr>
          <p:cNvPr id="273" name="Google Shape;273;p28"/>
          <p:cNvPicPr preferRelativeResize="0"/>
          <p:nvPr/>
        </p:nvPicPr>
        <p:blipFill>
          <a:blip r:embed="rId5">
            <a:alphaModFix/>
          </a:blip>
          <a:stretch>
            <a:fillRect/>
          </a:stretch>
        </p:blipFill>
        <p:spPr>
          <a:xfrm rot="5594386">
            <a:off x="4760721" y="2913013"/>
            <a:ext cx="604732" cy="512278"/>
          </a:xfrm>
          <a:prstGeom prst="rect">
            <a:avLst/>
          </a:prstGeom>
          <a:noFill/>
          <a:ln>
            <a:noFill/>
          </a:ln>
        </p:spPr>
      </p:pic>
      <p:pic>
        <p:nvPicPr>
          <p:cNvPr id="274" name="Google Shape;274;p28"/>
          <p:cNvPicPr preferRelativeResize="0"/>
          <p:nvPr/>
        </p:nvPicPr>
        <p:blipFill rotWithShape="1">
          <a:blip r:embed="rId6">
            <a:alphaModFix/>
          </a:blip>
          <a:srcRect b="0" l="31015" r="0" t="0"/>
          <a:stretch/>
        </p:blipFill>
        <p:spPr>
          <a:xfrm>
            <a:off x="5007925" y="1742200"/>
            <a:ext cx="3436549" cy="623358"/>
          </a:xfrm>
          <a:prstGeom prst="rect">
            <a:avLst/>
          </a:prstGeom>
          <a:noFill/>
          <a:ln>
            <a:noFill/>
          </a:ln>
        </p:spPr>
      </p:pic>
      <p:pic>
        <p:nvPicPr>
          <p:cNvPr id="275" name="Google Shape;275;p28"/>
          <p:cNvPicPr preferRelativeResize="0"/>
          <p:nvPr/>
        </p:nvPicPr>
        <p:blipFill>
          <a:blip r:embed="rId5">
            <a:alphaModFix/>
          </a:blip>
          <a:stretch>
            <a:fillRect/>
          </a:stretch>
        </p:blipFill>
        <p:spPr>
          <a:xfrm rot="-5724598">
            <a:off x="7379150" y="2365559"/>
            <a:ext cx="683870" cy="574011"/>
          </a:xfrm>
          <a:prstGeom prst="rect">
            <a:avLst/>
          </a:prstGeom>
          <a:noFill/>
          <a:ln>
            <a:noFill/>
          </a:ln>
        </p:spPr>
      </p:pic>
      <p:sp>
        <p:nvSpPr>
          <p:cNvPr id="276" name="Google Shape;276;p28"/>
          <p:cNvSpPr txBox="1"/>
          <p:nvPr/>
        </p:nvSpPr>
        <p:spPr>
          <a:xfrm>
            <a:off x="6091750" y="3471025"/>
            <a:ext cx="14673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pace Mono"/>
                <a:ea typeface="Space Mono"/>
                <a:cs typeface="Space Mono"/>
                <a:sym typeface="Space Mono"/>
              </a:rPr>
              <a:t>4</a:t>
            </a:r>
            <a:r>
              <a:rPr lang="en">
                <a:latin typeface="Space Mono"/>
                <a:ea typeface="Space Mono"/>
                <a:cs typeface="Space Mono"/>
                <a:sym typeface="Space Mono"/>
              </a:rPr>
              <a:t>. Drag and Drop your slide to the correct Unit/Topic/Question location</a:t>
            </a:r>
            <a:endParaRPr>
              <a:latin typeface="Space Mono"/>
              <a:ea typeface="Space Mono"/>
              <a:cs typeface="Space Mono"/>
              <a:sym typeface="Space Mono"/>
            </a:endParaRPr>
          </a:p>
        </p:txBody>
      </p:sp>
      <p:pic>
        <p:nvPicPr>
          <p:cNvPr id="277" name="Google Shape;277;p28"/>
          <p:cNvPicPr preferRelativeResize="0"/>
          <p:nvPr/>
        </p:nvPicPr>
        <p:blipFill>
          <a:blip r:embed="rId7">
            <a:alphaModFix/>
          </a:blip>
          <a:stretch>
            <a:fillRect/>
          </a:stretch>
        </p:blipFill>
        <p:spPr>
          <a:xfrm>
            <a:off x="7569275" y="3244867"/>
            <a:ext cx="1044898" cy="1716100"/>
          </a:xfrm>
          <a:prstGeom prst="rect">
            <a:avLst/>
          </a:prstGeom>
          <a:noFill/>
          <a:ln>
            <a:noFill/>
          </a:ln>
        </p:spPr>
      </p:pic>
      <p:grpSp>
        <p:nvGrpSpPr>
          <p:cNvPr id="278" name="Google Shape;278;p28"/>
          <p:cNvGrpSpPr/>
          <p:nvPr/>
        </p:nvGrpSpPr>
        <p:grpSpPr>
          <a:xfrm>
            <a:off x="7393000" y="397100"/>
            <a:ext cx="1126800" cy="740400"/>
            <a:chOff x="7545400" y="525125"/>
            <a:chExt cx="1126800" cy="740400"/>
          </a:xfrm>
        </p:grpSpPr>
        <p:pic>
          <p:nvPicPr>
            <p:cNvPr id="279" name="Google Shape;279;p28"/>
            <p:cNvPicPr preferRelativeResize="0"/>
            <p:nvPr/>
          </p:nvPicPr>
          <p:blipFill rotWithShape="1">
            <a:blip r:embed="rId8">
              <a:alphaModFix/>
            </a:blip>
            <a:srcRect b="20748" l="0" r="0" t="0"/>
            <a:stretch/>
          </p:blipFill>
          <p:spPr>
            <a:xfrm>
              <a:off x="7798025" y="525125"/>
              <a:ext cx="621549" cy="492601"/>
            </a:xfrm>
            <a:prstGeom prst="rect">
              <a:avLst/>
            </a:prstGeom>
            <a:noFill/>
            <a:ln>
              <a:noFill/>
            </a:ln>
          </p:spPr>
        </p:pic>
        <p:sp>
          <p:nvSpPr>
            <p:cNvPr id="280" name="Google Shape;280;p28"/>
            <p:cNvSpPr txBox="1"/>
            <p:nvPr/>
          </p:nvSpPr>
          <p:spPr>
            <a:xfrm>
              <a:off x="7545400" y="865325"/>
              <a:ext cx="112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Home Page</a:t>
              </a:r>
              <a:endParaRPr>
                <a:latin typeface="Playfair Display"/>
                <a:ea typeface="Playfair Display"/>
                <a:cs typeface="Playfair Display"/>
                <a:sym typeface="Playfair Display"/>
              </a:endParaRPr>
            </a:p>
          </p:txBody>
        </p:sp>
      </p:grpSp>
      <p:sp>
        <p:nvSpPr>
          <p:cNvPr id="281" name="Google Shape;281;p28">
            <a:hlinkClick action="ppaction://hlinksldjump" r:id="rId9"/>
          </p:cNvPr>
          <p:cNvSpPr/>
          <p:nvPr/>
        </p:nvSpPr>
        <p:spPr>
          <a:xfrm>
            <a:off x="7450000" y="521900"/>
            <a:ext cx="974100" cy="6156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4"/>
          <p:cNvSpPr txBox="1"/>
          <p:nvPr/>
        </p:nvSpPr>
        <p:spPr>
          <a:xfrm>
            <a:off x="110175" y="211613"/>
            <a:ext cx="850500" cy="850500"/>
          </a:xfrm>
          <a:prstGeom prst="rect">
            <a:avLst/>
          </a:prstGeom>
          <a:solidFill>
            <a:schemeClr val="lt2"/>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74</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W</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619" name="Google Shape;619;p64">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64"/>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 Equation Wednesday</a:t>
            </a:r>
            <a:endParaRPr/>
          </a:p>
        </p:txBody>
      </p:sp>
      <p:sp>
        <p:nvSpPr>
          <p:cNvPr id="621" name="Google Shape;621;p64"/>
          <p:cNvSpPr txBox="1"/>
          <p:nvPr/>
        </p:nvSpPr>
        <p:spPr>
          <a:xfrm>
            <a:off x="816150" y="1424625"/>
            <a:ext cx="7511700" cy="337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Times New Roman"/>
                <a:ea typeface="Times New Roman"/>
                <a:cs typeface="Times New Roman"/>
                <a:sym typeface="Times New Roman"/>
              </a:rPr>
              <a:t>Complete and balance the equation below:</a:t>
            </a:r>
            <a:endParaRPr sz="3300">
              <a:latin typeface="Times New Roman"/>
              <a:ea typeface="Times New Roman"/>
              <a:cs typeface="Times New Roman"/>
              <a:sym typeface="Times New Roman"/>
            </a:endParaRPr>
          </a:p>
          <a:p>
            <a:pPr indent="0" lvl="0" marL="0" rtl="0" algn="l">
              <a:spcBef>
                <a:spcPts val="0"/>
              </a:spcBef>
              <a:spcAft>
                <a:spcPts val="0"/>
              </a:spcAft>
              <a:buNone/>
            </a:pPr>
            <a:r>
              <a:t/>
            </a:r>
            <a:endParaRPr sz="3600">
              <a:latin typeface="Times New Roman"/>
              <a:ea typeface="Times New Roman"/>
              <a:cs typeface="Times New Roman"/>
              <a:sym typeface="Times New Roman"/>
            </a:endParaRPr>
          </a:p>
          <a:p>
            <a:pPr indent="0" lvl="0" marL="0" rtl="0" algn="l">
              <a:spcBef>
                <a:spcPts val="0"/>
              </a:spcBef>
              <a:spcAft>
                <a:spcPts val="0"/>
              </a:spcAft>
              <a:buNone/>
            </a:pPr>
            <a:r>
              <a:rPr lang="en" sz="3600">
                <a:latin typeface="Times New Roman"/>
                <a:ea typeface="Times New Roman"/>
                <a:cs typeface="Times New Roman"/>
                <a:sym typeface="Times New Roman"/>
              </a:rPr>
              <a:t>H</a:t>
            </a:r>
            <a:r>
              <a:rPr baseline="-25000" lang="en" sz="3600">
                <a:latin typeface="Times New Roman"/>
                <a:ea typeface="Times New Roman"/>
                <a:cs typeface="Times New Roman"/>
                <a:sym typeface="Times New Roman"/>
              </a:rPr>
              <a:t>2</a:t>
            </a:r>
            <a:r>
              <a:rPr lang="en" sz="3600">
                <a:latin typeface="Times New Roman"/>
                <a:ea typeface="Times New Roman"/>
                <a:cs typeface="Times New Roman"/>
                <a:sym typeface="Times New Roman"/>
              </a:rPr>
              <a:t>O</a:t>
            </a:r>
            <a:r>
              <a:rPr baseline="-25000" lang="en" sz="3600">
                <a:latin typeface="Times New Roman"/>
                <a:ea typeface="Times New Roman"/>
                <a:cs typeface="Times New Roman"/>
                <a:sym typeface="Times New Roman"/>
              </a:rPr>
              <a:t>2</a:t>
            </a:r>
            <a:r>
              <a:rPr lang="en" sz="3600">
                <a:solidFill>
                  <a:schemeClr val="dk1"/>
                </a:solidFill>
                <a:latin typeface="Times New Roman"/>
                <a:ea typeface="Times New Roman"/>
                <a:cs typeface="Times New Roman"/>
                <a:sym typeface="Times New Roman"/>
              </a:rPr>
              <a:t>→</a:t>
            </a:r>
            <a:endParaRPr sz="3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3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3300">
                <a:solidFill>
                  <a:schemeClr val="dk1"/>
                </a:solidFill>
                <a:latin typeface="Times New Roman"/>
                <a:ea typeface="Times New Roman"/>
                <a:cs typeface="Times New Roman"/>
                <a:sym typeface="Times New Roman"/>
              </a:rPr>
              <a:t>What type of reaction is this?</a:t>
            </a:r>
            <a:endParaRPr sz="3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3300">
              <a:solidFill>
                <a:schemeClr val="dk1"/>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5"/>
          <p:cNvSpPr txBox="1"/>
          <p:nvPr/>
        </p:nvSpPr>
        <p:spPr>
          <a:xfrm>
            <a:off x="143661" y="201928"/>
            <a:ext cx="850500" cy="850500"/>
          </a:xfrm>
          <a:prstGeom prst="rect">
            <a:avLst/>
          </a:prstGeom>
          <a:solidFill>
            <a:schemeClr val="accent3"/>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90</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Th</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627" name="Google Shape;627;p65"/>
          <p:cNvSpPr txBox="1"/>
          <p:nvPr>
            <p:ph type="title"/>
          </p:nvPr>
        </p:nvSpPr>
        <p:spPr>
          <a:xfrm>
            <a:off x="1080125" y="292625"/>
            <a:ext cx="5777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Throwback Thursdays</a:t>
            </a:r>
            <a:endParaRPr/>
          </a:p>
        </p:txBody>
      </p:sp>
      <p:sp>
        <p:nvSpPr>
          <p:cNvPr id="628" name="Google Shape;628;p65">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5">
            <a:hlinkClick action="ppaction://hlinksldjump" r:id="rId4"/>
          </p:cNvPr>
          <p:cNvSpPr/>
          <p:nvPr/>
        </p:nvSpPr>
        <p:spPr>
          <a:xfrm>
            <a:off x="7010400" y="351875"/>
            <a:ext cx="12384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65"/>
          <p:cNvSpPr txBox="1"/>
          <p:nvPr/>
        </p:nvSpPr>
        <p:spPr>
          <a:xfrm rot="-1439272">
            <a:off x="872908" y="2316814"/>
            <a:ext cx="7841235" cy="646522"/>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accent2"/>
                </a:solidFill>
              </a:rPr>
              <a:t>These will become links as slides are added</a:t>
            </a:r>
            <a:endParaRPr sz="3000">
              <a:solidFill>
                <a:schemeClr val="accent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6"/>
          <p:cNvSpPr txBox="1"/>
          <p:nvPr/>
        </p:nvSpPr>
        <p:spPr>
          <a:xfrm>
            <a:off x="143661" y="225661"/>
            <a:ext cx="850500" cy="850500"/>
          </a:xfrm>
          <a:prstGeom prst="rect">
            <a:avLst/>
          </a:prstGeom>
          <a:solidFill>
            <a:schemeClr val="accent3"/>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90</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Th</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636" name="Google Shape;636;p66">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66"/>
          <p:cNvSpPr txBox="1"/>
          <p:nvPr>
            <p:ph type="title"/>
          </p:nvPr>
        </p:nvSpPr>
        <p:spPr>
          <a:xfrm>
            <a:off x="1224850" y="292625"/>
            <a:ext cx="52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Throwback Thursday</a:t>
            </a:r>
            <a:endParaRPr/>
          </a:p>
        </p:txBody>
      </p:sp>
      <p:sp>
        <p:nvSpPr>
          <p:cNvPr id="638" name="Google Shape;638;p66">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39" name="Google Shape;639;p66"/>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7"/>
          <p:cNvSpPr txBox="1"/>
          <p:nvPr/>
        </p:nvSpPr>
        <p:spPr>
          <a:xfrm>
            <a:off x="143661" y="225661"/>
            <a:ext cx="850500" cy="850500"/>
          </a:xfrm>
          <a:prstGeom prst="rect">
            <a:avLst/>
          </a:prstGeom>
          <a:solidFill>
            <a:schemeClr val="accent3"/>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90</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Th</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645" name="Google Shape;645;p67">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67"/>
          <p:cNvSpPr txBox="1"/>
          <p:nvPr>
            <p:ph type="title"/>
          </p:nvPr>
        </p:nvSpPr>
        <p:spPr>
          <a:xfrm>
            <a:off x="1224850" y="292625"/>
            <a:ext cx="52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Throwback Thursday 3/17</a:t>
            </a:r>
            <a:endParaRPr/>
          </a:p>
        </p:txBody>
      </p:sp>
      <p:sp>
        <p:nvSpPr>
          <p:cNvPr id="647" name="Google Shape;647;p67">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48" name="Google Shape;648;p67"/>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rPr lang="en"/>
                        <a:t>1</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649" name="Google Shape;649;p67"/>
          <p:cNvSpPr txBox="1"/>
          <p:nvPr/>
        </p:nvSpPr>
        <p:spPr>
          <a:xfrm>
            <a:off x="871300" y="1306950"/>
            <a:ext cx="77856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Space Mono"/>
                <a:ea typeface="Space Mono"/>
                <a:cs typeface="Space Mono"/>
                <a:sym typeface="Space Mono"/>
              </a:rPr>
              <a:t>List the following elements by increasing ionization energy:</a:t>
            </a:r>
            <a:endParaRPr sz="2900">
              <a:latin typeface="Space Mono"/>
              <a:ea typeface="Space Mono"/>
              <a:cs typeface="Space Mono"/>
              <a:sym typeface="Space Mono"/>
            </a:endParaRPr>
          </a:p>
          <a:p>
            <a:pPr indent="0" lvl="0" marL="0" rtl="0" algn="l">
              <a:spcBef>
                <a:spcPts val="0"/>
              </a:spcBef>
              <a:spcAft>
                <a:spcPts val="0"/>
              </a:spcAft>
              <a:buNone/>
            </a:pPr>
            <a:r>
              <a:rPr lang="en" sz="2900">
                <a:latin typeface="Space Mono"/>
                <a:ea typeface="Space Mono"/>
                <a:cs typeface="Space Mono"/>
                <a:sym typeface="Space Mono"/>
              </a:rPr>
              <a:t>Iodine, Hydrogen, </a:t>
            </a:r>
            <a:r>
              <a:rPr lang="en" sz="2900">
                <a:latin typeface="Space Mono"/>
                <a:ea typeface="Space Mono"/>
                <a:cs typeface="Space Mono"/>
                <a:sym typeface="Space Mono"/>
              </a:rPr>
              <a:t>Iridium, Sulfur</a:t>
            </a:r>
            <a:endParaRPr sz="2900">
              <a:latin typeface="Space Mono"/>
              <a:ea typeface="Space Mono"/>
              <a:cs typeface="Space Mono"/>
              <a:sym typeface="Space Mon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68"/>
          <p:cNvSpPr txBox="1"/>
          <p:nvPr/>
        </p:nvSpPr>
        <p:spPr>
          <a:xfrm>
            <a:off x="119807" y="201928"/>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655" name="Google Shape;655;p68"/>
          <p:cNvSpPr txBox="1"/>
          <p:nvPr>
            <p:ph type="title"/>
          </p:nvPr>
        </p:nvSpPr>
        <p:spPr>
          <a:xfrm>
            <a:off x="1080125" y="292625"/>
            <a:ext cx="5777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Fridays</a:t>
            </a:r>
            <a:endParaRPr/>
          </a:p>
        </p:txBody>
      </p:sp>
      <p:sp>
        <p:nvSpPr>
          <p:cNvPr id="656" name="Google Shape;656;p68">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68">
            <a:hlinkClick action="ppaction://hlinksldjump" r:id="rId4"/>
          </p:cNvPr>
          <p:cNvSpPr/>
          <p:nvPr/>
        </p:nvSpPr>
        <p:spPr>
          <a:xfrm>
            <a:off x="7003475" y="379525"/>
            <a:ext cx="12384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69"/>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663" name="Google Shape;663;p69">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69"/>
          <p:cNvSpPr txBox="1"/>
          <p:nvPr>
            <p:ph type="title"/>
          </p:nvPr>
        </p:nvSpPr>
        <p:spPr>
          <a:xfrm>
            <a:off x="1224850" y="292625"/>
            <a:ext cx="469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665" name="Google Shape;665;p69">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66" name="Google Shape;666;p69"/>
          <p:cNvGraphicFramePr/>
          <p:nvPr/>
        </p:nvGraphicFramePr>
        <p:xfrm>
          <a:off x="6849750" y="630750"/>
          <a:ext cx="3000000" cy="3000000"/>
        </p:xfrm>
        <a:graphic>
          <a:graphicData uri="http://schemas.openxmlformats.org/drawingml/2006/table">
            <a:tbl>
              <a:tblPr>
                <a:noFill/>
                <a:tableStyleId>{CB8AAD21-37A4-473A-8D24-C89456234E3D}</a:tableStyleId>
              </a:tblPr>
              <a:tblGrid>
                <a:gridCol w="547450"/>
              </a:tblGrid>
              <a:tr h="234575">
                <a:tc>
                  <a:txBody>
                    <a:bodyPr/>
                    <a:lstStyle/>
                    <a:p>
                      <a:pPr indent="0" lvl="0" marL="0" rtl="0" algn="l">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667" name="Google Shape;667;p69"/>
          <p:cNvSpPr txBox="1"/>
          <p:nvPr/>
        </p:nvSpPr>
        <p:spPr>
          <a:xfrm>
            <a:off x="1489300" y="1811750"/>
            <a:ext cx="6387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Space Mono"/>
                <a:ea typeface="Space Mono"/>
                <a:cs typeface="Space Mono"/>
                <a:sym typeface="Space Mono"/>
              </a:rPr>
              <a:t>TEMPLATE--PLEASE DUPLICATE BEFORE EDITING</a:t>
            </a:r>
            <a:endParaRPr sz="1700">
              <a:latin typeface="Space Mono"/>
              <a:ea typeface="Space Mono"/>
              <a:cs typeface="Space Mono"/>
              <a:sym typeface="Space Mon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70"/>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673" name="Google Shape;673;p70">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70"/>
          <p:cNvSpPr txBox="1"/>
          <p:nvPr>
            <p:ph type="title"/>
          </p:nvPr>
        </p:nvSpPr>
        <p:spPr>
          <a:xfrm>
            <a:off x="1224850" y="292625"/>
            <a:ext cx="5166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 3/18</a:t>
            </a:r>
            <a:endParaRPr/>
          </a:p>
        </p:txBody>
      </p:sp>
      <p:sp>
        <p:nvSpPr>
          <p:cNvPr id="675" name="Google Shape;675;p70">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76" name="Google Shape;676;p70"/>
          <p:cNvGraphicFramePr/>
          <p:nvPr/>
        </p:nvGraphicFramePr>
        <p:xfrm>
          <a:off x="6849750" y="630750"/>
          <a:ext cx="3000000" cy="3000000"/>
        </p:xfrm>
        <a:graphic>
          <a:graphicData uri="http://schemas.openxmlformats.org/drawingml/2006/table">
            <a:tbl>
              <a:tblPr>
                <a:noFill/>
                <a:tableStyleId>{CB8AAD21-37A4-473A-8D24-C89456234E3D}</a:tableStyleId>
              </a:tblPr>
              <a:tblGrid>
                <a:gridCol w="547450"/>
              </a:tblGrid>
              <a:tr h="234575">
                <a:tc>
                  <a:txBody>
                    <a:bodyPr/>
                    <a:lstStyle/>
                    <a:p>
                      <a:pPr indent="0" lvl="0" marL="0" rtl="0" algn="l">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677" name="Google Shape;677;p70"/>
          <p:cNvSpPr txBox="1"/>
          <p:nvPr/>
        </p:nvSpPr>
        <p:spPr>
          <a:xfrm>
            <a:off x="662025" y="1260400"/>
            <a:ext cx="72147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500">
                <a:latin typeface="Space Mono"/>
                <a:ea typeface="Space Mono"/>
                <a:cs typeface="Space Mono"/>
                <a:sym typeface="Space Mono"/>
              </a:rPr>
              <a:t>Explain why the process of breaking chemical bonds is endothermic.</a:t>
            </a:r>
            <a:endParaRPr sz="3500">
              <a:latin typeface="Space Mono"/>
              <a:ea typeface="Space Mono"/>
              <a:cs typeface="Space Mono"/>
              <a:sym typeface="Space Mon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71"/>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683" name="Google Shape;683;p71">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1"/>
          <p:cNvSpPr txBox="1"/>
          <p:nvPr>
            <p:ph type="title"/>
          </p:nvPr>
        </p:nvSpPr>
        <p:spPr>
          <a:xfrm>
            <a:off x="1224850" y="292625"/>
            <a:ext cx="469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685" name="Google Shape;685;p71">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86" name="Google Shape;686;p71"/>
          <p:cNvGraphicFramePr/>
          <p:nvPr/>
        </p:nvGraphicFramePr>
        <p:xfrm>
          <a:off x="6849750" y="630750"/>
          <a:ext cx="3000000" cy="3000000"/>
        </p:xfrm>
        <a:graphic>
          <a:graphicData uri="http://schemas.openxmlformats.org/drawingml/2006/table">
            <a:tbl>
              <a:tblPr>
                <a:noFill/>
                <a:tableStyleId>{CB8AAD21-37A4-473A-8D24-C89456234E3D}</a:tableStyleId>
              </a:tblPr>
              <a:tblGrid>
                <a:gridCol w="547450"/>
              </a:tblGrid>
              <a:tr h="234575">
                <a:tc>
                  <a:txBody>
                    <a:bodyPr/>
                    <a:lstStyle/>
                    <a:p>
                      <a:pPr indent="0" lvl="0" marL="0" rtl="0" algn="l">
                        <a:lnSpc>
                          <a:spcPct val="10000"/>
                        </a:lnSpc>
                        <a:spcBef>
                          <a:spcPts val="0"/>
                        </a:spcBef>
                        <a:spcAft>
                          <a:spcPts val="0"/>
                        </a:spcAft>
                        <a:buNone/>
                      </a:pPr>
                      <a:r>
                        <a:rPr lang="en"/>
                        <a:t>5</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687" name="Google Shape;687;p71"/>
          <p:cNvSpPr txBox="1"/>
          <p:nvPr/>
        </p:nvSpPr>
        <p:spPr>
          <a:xfrm>
            <a:off x="1489300" y="1811750"/>
            <a:ext cx="6387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Space Mono"/>
              <a:ea typeface="Space Mono"/>
              <a:cs typeface="Space Mono"/>
              <a:sym typeface="Space Mono"/>
            </a:endParaRPr>
          </a:p>
        </p:txBody>
      </p:sp>
      <p:pic>
        <p:nvPicPr>
          <p:cNvPr id="688" name="Google Shape;688;p71"/>
          <p:cNvPicPr preferRelativeResize="0"/>
          <p:nvPr/>
        </p:nvPicPr>
        <p:blipFill>
          <a:blip r:embed="rId5">
            <a:alphaModFix/>
          </a:blip>
          <a:stretch>
            <a:fillRect/>
          </a:stretch>
        </p:blipFill>
        <p:spPr>
          <a:xfrm>
            <a:off x="1293750" y="1170550"/>
            <a:ext cx="6171724" cy="35411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72"/>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694" name="Google Shape;694;p72">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2"/>
          <p:cNvSpPr txBox="1"/>
          <p:nvPr>
            <p:ph type="title"/>
          </p:nvPr>
        </p:nvSpPr>
        <p:spPr>
          <a:xfrm>
            <a:off x="1224850" y="292625"/>
            <a:ext cx="469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696" name="Google Shape;696;p72">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97" name="Google Shape;697;p72"/>
          <p:cNvGraphicFramePr/>
          <p:nvPr/>
        </p:nvGraphicFramePr>
        <p:xfrm>
          <a:off x="6849750" y="630750"/>
          <a:ext cx="3000000" cy="3000000"/>
        </p:xfrm>
        <a:graphic>
          <a:graphicData uri="http://schemas.openxmlformats.org/drawingml/2006/table">
            <a:tbl>
              <a:tblPr>
                <a:noFill/>
                <a:tableStyleId>{CB8AAD21-37A4-473A-8D24-C89456234E3D}</a:tableStyleId>
              </a:tblPr>
              <a:tblGrid>
                <a:gridCol w="547450"/>
              </a:tblGrid>
              <a:tr h="234575">
                <a:tc>
                  <a:txBody>
                    <a:bodyPr/>
                    <a:lstStyle/>
                    <a:p>
                      <a:pPr indent="0" lvl="0" marL="0" rtl="0" algn="l">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698" name="Google Shape;698;p72"/>
          <p:cNvSpPr txBox="1"/>
          <p:nvPr/>
        </p:nvSpPr>
        <p:spPr>
          <a:xfrm>
            <a:off x="1489300" y="1811750"/>
            <a:ext cx="6387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Space Mono"/>
                <a:ea typeface="Space Mono"/>
                <a:cs typeface="Space Mono"/>
                <a:sym typeface="Space Mono"/>
              </a:rPr>
              <a:t>TEMPLATE--PLEASE DUPLICATE BEFORE EDITING</a:t>
            </a:r>
            <a:endParaRPr sz="1700">
              <a:latin typeface="Space Mono"/>
              <a:ea typeface="Space Mono"/>
              <a:cs typeface="Space Mono"/>
              <a:sym typeface="Space Mono"/>
            </a:endParaRPr>
          </a:p>
        </p:txBody>
      </p:sp>
      <p:pic>
        <p:nvPicPr>
          <p:cNvPr id="699" name="Google Shape;699;p72"/>
          <p:cNvPicPr preferRelativeResize="0"/>
          <p:nvPr/>
        </p:nvPicPr>
        <p:blipFill>
          <a:blip r:embed="rId5">
            <a:alphaModFix/>
          </a:blip>
          <a:stretch>
            <a:fillRect/>
          </a:stretch>
        </p:blipFill>
        <p:spPr>
          <a:xfrm>
            <a:off x="2451892" y="152400"/>
            <a:ext cx="4545015" cy="5143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73"/>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705" name="Google Shape;705;p73">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3"/>
          <p:cNvSpPr txBox="1"/>
          <p:nvPr>
            <p:ph type="title"/>
          </p:nvPr>
        </p:nvSpPr>
        <p:spPr>
          <a:xfrm>
            <a:off x="1224850" y="292625"/>
            <a:ext cx="469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707" name="Google Shape;707;p73">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708" name="Google Shape;708;p73"/>
          <p:cNvGraphicFramePr/>
          <p:nvPr/>
        </p:nvGraphicFramePr>
        <p:xfrm>
          <a:off x="6849750" y="630750"/>
          <a:ext cx="3000000" cy="3000000"/>
        </p:xfrm>
        <a:graphic>
          <a:graphicData uri="http://schemas.openxmlformats.org/drawingml/2006/table">
            <a:tbl>
              <a:tblPr>
                <a:noFill/>
                <a:tableStyleId>{CB8AAD21-37A4-473A-8D24-C89456234E3D}</a:tableStyleId>
              </a:tblPr>
              <a:tblGrid>
                <a:gridCol w="1722750"/>
              </a:tblGrid>
              <a:tr h="234575">
                <a:tc>
                  <a:txBody>
                    <a:bodyPr/>
                    <a:lstStyle/>
                    <a:p>
                      <a:pPr indent="0" lvl="0" marL="0" rtl="0" algn="l">
                        <a:lnSpc>
                          <a:spcPct val="10000"/>
                        </a:lnSpc>
                        <a:spcBef>
                          <a:spcPts val="0"/>
                        </a:spcBef>
                        <a:spcAft>
                          <a:spcPts val="0"/>
                        </a:spcAft>
                        <a:buNone/>
                      </a:pPr>
                      <a:r>
                        <a:rPr lang="en"/>
                        <a:t>4           4.2</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09" name="Google Shape;709;p73"/>
          <p:cNvSpPr txBox="1"/>
          <p:nvPr/>
        </p:nvSpPr>
        <p:spPr>
          <a:xfrm>
            <a:off x="1341000" y="1565425"/>
            <a:ext cx="6443400" cy="239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50">
                <a:solidFill>
                  <a:srgbClr val="333333"/>
                </a:solidFill>
                <a:highlight>
                  <a:srgbClr val="FFFFFF"/>
                </a:highlight>
                <a:latin typeface="Roboto"/>
                <a:ea typeface="Roboto"/>
                <a:cs typeface="Roboto"/>
                <a:sym typeface="Roboto"/>
              </a:rPr>
              <a:t>While investigating the chemical and physical properties of metallic element </a:t>
            </a:r>
            <a:r>
              <a:rPr lang="en" sz="1750">
                <a:solidFill>
                  <a:srgbClr val="333333"/>
                </a:solidFill>
                <a:highlight>
                  <a:srgbClr val="FFFFFF"/>
                </a:highlight>
                <a:latin typeface="Roboto"/>
                <a:ea typeface="Roboto"/>
                <a:cs typeface="Roboto"/>
                <a:sym typeface="Roboto"/>
              </a:rPr>
              <a:t>E</a:t>
            </a:r>
            <a:r>
              <a:rPr lang="en" sz="1550">
                <a:solidFill>
                  <a:srgbClr val="333333"/>
                </a:solidFill>
                <a:highlight>
                  <a:srgbClr val="FFFFFF"/>
                </a:highlight>
                <a:latin typeface="Roboto"/>
                <a:ea typeface="Roboto"/>
                <a:cs typeface="Roboto"/>
                <a:sym typeface="Roboto"/>
              </a:rPr>
              <a:t>, a student conducts an experiment by combining </a:t>
            </a:r>
            <a:r>
              <a:rPr lang="en" sz="1750">
                <a:solidFill>
                  <a:srgbClr val="333333"/>
                </a:solidFill>
                <a:highlight>
                  <a:srgbClr val="FFFFFF"/>
                </a:highlight>
                <a:latin typeface="Roboto"/>
                <a:ea typeface="Roboto"/>
                <a:cs typeface="Roboto"/>
                <a:sym typeface="Roboto"/>
              </a:rPr>
              <a:t>E(s)</a:t>
            </a:r>
            <a:r>
              <a:rPr lang="en" sz="1550">
                <a:solidFill>
                  <a:srgbClr val="333333"/>
                </a:solidFill>
                <a:highlight>
                  <a:srgbClr val="FFFFFF"/>
                </a:highlight>
                <a:latin typeface="Roboto"/>
                <a:ea typeface="Roboto"/>
                <a:cs typeface="Roboto"/>
                <a:sym typeface="Roboto"/>
              </a:rPr>
              <a:t> and </a:t>
            </a:r>
            <a:r>
              <a:rPr lang="en" sz="1750">
                <a:solidFill>
                  <a:srgbClr val="333333"/>
                </a:solidFill>
                <a:highlight>
                  <a:srgbClr val="FFFFFF"/>
                </a:highlight>
                <a:latin typeface="Roboto"/>
                <a:ea typeface="Roboto"/>
                <a:cs typeface="Roboto"/>
                <a:sym typeface="Roboto"/>
              </a:rPr>
              <a:t>HBr(aq)</a:t>
            </a:r>
            <a:r>
              <a:rPr lang="en" sz="1550">
                <a:solidFill>
                  <a:srgbClr val="333333"/>
                </a:solidFill>
                <a:highlight>
                  <a:srgbClr val="FFFFFF"/>
                </a:highlight>
                <a:latin typeface="Roboto"/>
                <a:ea typeface="Roboto"/>
                <a:cs typeface="Roboto"/>
                <a:sym typeface="Roboto"/>
              </a:rPr>
              <a:t>, which react according to the following equation.</a:t>
            </a:r>
            <a:endParaRPr sz="1550">
              <a:solidFill>
                <a:srgbClr val="333333"/>
              </a:solidFill>
              <a:highlight>
                <a:srgbClr val="FFFFFF"/>
              </a:highlight>
              <a:latin typeface="Roboto"/>
              <a:ea typeface="Roboto"/>
              <a:cs typeface="Roboto"/>
              <a:sym typeface="Roboto"/>
            </a:endParaRPr>
          </a:p>
          <a:p>
            <a:pPr indent="0" lvl="0" marL="0" rtl="0" algn="l">
              <a:lnSpc>
                <a:spcPct val="115000"/>
              </a:lnSpc>
              <a:spcBef>
                <a:spcPts val="1100"/>
              </a:spcBef>
              <a:spcAft>
                <a:spcPts val="0"/>
              </a:spcAft>
              <a:buNone/>
            </a:pPr>
            <a:r>
              <a:rPr lang="en" sz="1750">
                <a:solidFill>
                  <a:srgbClr val="333333"/>
                </a:solidFill>
                <a:highlight>
                  <a:srgbClr val="FFFFFF"/>
                </a:highlight>
                <a:latin typeface="Roboto"/>
                <a:ea typeface="Roboto"/>
                <a:cs typeface="Roboto"/>
                <a:sym typeface="Roboto"/>
              </a:rPr>
              <a:t>2 E(s) + 2 HBr(aq)→2 EBr(aq) + H</a:t>
            </a:r>
            <a:r>
              <a:rPr lang="en">
                <a:solidFill>
                  <a:srgbClr val="333333"/>
                </a:solidFill>
                <a:highlight>
                  <a:srgbClr val="FFFFFF"/>
                </a:highlight>
                <a:latin typeface="Roboto"/>
                <a:ea typeface="Roboto"/>
                <a:cs typeface="Roboto"/>
                <a:sym typeface="Roboto"/>
              </a:rPr>
              <a:t>2</a:t>
            </a:r>
            <a:r>
              <a:rPr lang="en" sz="1750">
                <a:solidFill>
                  <a:srgbClr val="333333"/>
                </a:solidFill>
                <a:highlight>
                  <a:srgbClr val="FFFFFF"/>
                </a:highlight>
                <a:latin typeface="Roboto"/>
                <a:ea typeface="Roboto"/>
                <a:cs typeface="Roboto"/>
                <a:sym typeface="Roboto"/>
              </a:rPr>
              <a:t>(g)</a:t>
            </a:r>
            <a:endParaRPr sz="1750">
              <a:solidFill>
                <a:srgbClr val="333333"/>
              </a:solidFill>
              <a:highlight>
                <a:srgbClr val="FFFFFF"/>
              </a:highlight>
              <a:latin typeface="Roboto"/>
              <a:ea typeface="Roboto"/>
              <a:cs typeface="Roboto"/>
              <a:sym typeface="Roboto"/>
            </a:endParaRPr>
          </a:p>
          <a:p>
            <a:pPr indent="0" lvl="0" marL="0" rtl="0" algn="l">
              <a:lnSpc>
                <a:spcPct val="115000"/>
              </a:lnSpc>
              <a:spcBef>
                <a:spcPts val="1100"/>
              </a:spcBef>
              <a:spcAft>
                <a:spcPts val="0"/>
              </a:spcAft>
              <a:buNone/>
            </a:pPr>
            <a:r>
              <a:t/>
            </a:r>
            <a:endParaRPr sz="1750">
              <a:solidFill>
                <a:srgbClr val="333333"/>
              </a:solidFill>
              <a:highlight>
                <a:srgbClr val="FFFFFF"/>
              </a:highlight>
              <a:latin typeface="Roboto"/>
              <a:ea typeface="Roboto"/>
              <a:cs typeface="Roboto"/>
              <a:sym typeface="Roboto"/>
            </a:endParaRPr>
          </a:p>
          <a:p>
            <a:pPr indent="0" lvl="0" marL="0" rtl="0" algn="l">
              <a:lnSpc>
                <a:spcPct val="115000"/>
              </a:lnSpc>
              <a:spcBef>
                <a:spcPts val="1100"/>
              </a:spcBef>
              <a:spcAft>
                <a:spcPts val="1100"/>
              </a:spcAft>
              <a:buNone/>
            </a:pPr>
            <a:r>
              <a:rPr lang="en" sz="1750">
                <a:solidFill>
                  <a:srgbClr val="333333"/>
                </a:solidFill>
                <a:highlight>
                  <a:srgbClr val="FFFFFF"/>
                </a:highlight>
                <a:latin typeface="Roboto"/>
                <a:ea typeface="Roboto"/>
                <a:cs typeface="Roboto"/>
                <a:sym typeface="Roboto"/>
              </a:rPr>
              <a:t>Write the net ionic equation </a:t>
            </a:r>
            <a:endParaRPr sz="1750">
              <a:solidFill>
                <a:srgbClr val="333333"/>
              </a:solidFill>
              <a:highlight>
                <a:srgbClr val="FFFFFF"/>
              </a:highlight>
              <a:latin typeface="Roboto"/>
              <a:ea typeface="Roboto"/>
              <a:cs typeface="Roboto"/>
              <a:sym typeface="Roboto"/>
            </a:endParaRPr>
          </a:p>
        </p:txBody>
      </p:sp>
      <p:sp>
        <p:nvSpPr>
          <p:cNvPr id="710" name="Google Shape;710;p73"/>
          <p:cNvSpPr txBox="1"/>
          <p:nvPr/>
        </p:nvSpPr>
        <p:spPr>
          <a:xfrm>
            <a:off x="7415850" y="4311500"/>
            <a:ext cx="102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pace Mono"/>
                <a:ea typeface="Space Mono"/>
                <a:cs typeface="Space Mono"/>
                <a:sym typeface="Space Mono"/>
              </a:rPr>
              <a:t>1 of 3</a:t>
            </a:r>
            <a:endParaRPr>
              <a:latin typeface="Space Mono"/>
              <a:ea typeface="Space Mono"/>
              <a:cs typeface="Space Mono"/>
              <a:sym typeface="Space Mon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9"/>
          <p:cNvSpPr txBox="1"/>
          <p:nvPr/>
        </p:nvSpPr>
        <p:spPr>
          <a:xfrm>
            <a:off x="152375" y="200157"/>
            <a:ext cx="853200" cy="831300"/>
          </a:xfrm>
          <a:prstGeom prst="rect">
            <a:avLst/>
          </a:prstGeom>
          <a:solidFill>
            <a:schemeClr val="accent2"/>
          </a:solidFill>
          <a:ln>
            <a:noFill/>
          </a:ln>
        </p:spPr>
        <p:txBody>
          <a:bodyPr anchorCtr="0" anchor="ctr" bIns="91425" lIns="91425" spcFirstLastPara="1" rIns="91425" wrap="square" tIns="91425">
            <a:normAutofit fontScale="62500"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287" name="Google Shape;287;p29"/>
          <p:cNvSpPr txBox="1"/>
          <p:nvPr>
            <p:ph type="title"/>
          </p:nvPr>
        </p:nvSpPr>
        <p:spPr>
          <a:xfrm>
            <a:off x="1224850" y="292625"/>
            <a:ext cx="735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 Choice Monday 3/21						</a:t>
            </a:r>
            <a:endParaRPr/>
          </a:p>
        </p:txBody>
      </p:sp>
      <p:sp>
        <p:nvSpPr>
          <p:cNvPr id="288" name="Google Shape;288;p29"/>
          <p:cNvSpPr txBox="1"/>
          <p:nvPr/>
        </p:nvSpPr>
        <p:spPr>
          <a:xfrm>
            <a:off x="241900" y="1184025"/>
            <a:ext cx="83346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Which of the following process involves an entropy decrease?</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melting</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lphaUcParenBoth"/>
            </a:pPr>
            <a:r>
              <a:rPr lang="en" sz="2200">
                <a:latin typeface="Times New Roman"/>
                <a:ea typeface="Times New Roman"/>
                <a:cs typeface="Times New Roman"/>
                <a:sym typeface="Times New Roman"/>
              </a:rPr>
              <a:t>dissolving</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(C)</a:t>
            </a:r>
            <a:r>
              <a:rPr lang="en" sz="2200">
                <a:latin typeface="Times New Roman"/>
                <a:ea typeface="Times New Roman"/>
                <a:cs typeface="Times New Roman"/>
                <a:sym typeface="Times New Roman"/>
              </a:rPr>
              <a:t> condensation</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(D) sublimation</a:t>
            </a:r>
            <a:endParaRPr sz="2200">
              <a:latin typeface="Times New Roman"/>
              <a:ea typeface="Times New Roman"/>
              <a:cs typeface="Times New Roman"/>
              <a:sym typeface="Times New Roman"/>
            </a:endParaRPr>
          </a:p>
        </p:txBody>
      </p:sp>
      <p:sp>
        <p:nvSpPr>
          <p:cNvPr id="289" name="Google Shape;289;p29">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90" name="Google Shape;290;p29"/>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91" name="Google Shape;291;p29"/>
          <p:cNvSpPr txBox="1"/>
          <p:nvPr/>
        </p:nvSpPr>
        <p:spPr>
          <a:xfrm>
            <a:off x="662025" y="3539350"/>
            <a:ext cx="7689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Space Mono"/>
                <a:ea typeface="Space Mono"/>
                <a:cs typeface="Space Mono"/>
                <a:sym typeface="Space Mono"/>
              </a:rPr>
              <a:t>***Bring in a </a:t>
            </a:r>
            <a:r>
              <a:rPr lang="en" sz="2000">
                <a:latin typeface="Space Mono"/>
                <a:ea typeface="Space Mono"/>
                <a:cs typeface="Space Mono"/>
                <a:sym typeface="Space Mono"/>
              </a:rPr>
              <a:t>gallon of distilled water this week for a bonus point on the Ch 19 Test***</a:t>
            </a:r>
            <a:endParaRPr sz="2000">
              <a:latin typeface="Space Mono"/>
              <a:ea typeface="Space Mono"/>
              <a:cs typeface="Space Mono"/>
              <a:sym typeface="Space Mon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4"/>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716" name="Google Shape;716;p74">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4"/>
          <p:cNvSpPr txBox="1"/>
          <p:nvPr>
            <p:ph type="title"/>
          </p:nvPr>
        </p:nvSpPr>
        <p:spPr>
          <a:xfrm>
            <a:off x="1224850" y="292625"/>
            <a:ext cx="469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718" name="Google Shape;718;p74">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719" name="Google Shape;719;p74"/>
          <p:cNvGraphicFramePr/>
          <p:nvPr/>
        </p:nvGraphicFramePr>
        <p:xfrm>
          <a:off x="6849750" y="630750"/>
          <a:ext cx="3000000" cy="3000000"/>
        </p:xfrm>
        <a:graphic>
          <a:graphicData uri="http://schemas.openxmlformats.org/drawingml/2006/table">
            <a:tbl>
              <a:tblPr>
                <a:noFill/>
                <a:tableStyleId>{CB8AAD21-37A4-473A-8D24-C89456234E3D}</a:tableStyleId>
              </a:tblPr>
              <a:tblGrid>
                <a:gridCol w="1722750"/>
              </a:tblGrid>
              <a:tr h="234575">
                <a:tc>
                  <a:txBody>
                    <a:bodyPr/>
                    <a:lstStyle/>
                    <a:p>
                      <a:pPr indent="0" lvl="0" marL="0" rtl="0" algn="l">
                        <a:lnSpc>
                          <a:spcPct val="10000"/>
                        </a:lnSpc>
                        <a:spcBef>
                          <a:spcPts val="0"/>
                        </a:spcBef>
                        <a:spcAft>
                          <a:spcPts val="0"/>
                        </a:spcAft>
                        <a:buNone/>
                      </a:pPr>
                      <a:r>
                        <a:rPr lang="en"/>
                        <a:t>4           4.2</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20" name="Google Shape;720;p74"/>
          <p:cNvSpPr txBox="1"/>
          <p:nvPr/>
        </p:nvSpPr>
        <p:spPr>
          <a:xfrm>
            <a:off x="536400" y="1339213"/>
            <a:ext cx="4035600" cy="292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50">
                <a:solidFill>
                  <a:srgbClr val="333333"/>
                </a:solidFill>
                <a:highlight>
                  <a:srgbClr val="FFFFFF"/>
                </a:highlight>
                <a:latin typeface="Roboto"/>
                <a:ea typeface="Roboto"/>
                <a:cs typeface="Roboto"/>
                <a:sym typeface="Roboto"/>
              </a:rPr>
              <a:t>10.00 mL</a:t>
            </a:r>
            <a:r>
              <a:rPr lang="en" sz="1350">
                <a:solidFill>
                  <a:srgbClr val="333333"/>
                </a:solidFill>
                <a:highlight>
                  <a:srgbClr val="FFFFFF"/>
                </a:highlight>
                <a:latin typeface="Roboto"/>
                <a:ea typeface="Roboto"/>
                <a:cs typeface="Roboto"/>
                <a:sym typeface="Roboto"/>
              </a:rPr>
              <a:t> samples of </a:t>
            </a:r>
            <a:r>
              <a:rPr lang="en" sz="1550">
                <a:solidFill>
                  <a:srgbClr val="333333"/>
                </a:solidFill>
                <a:highlight>
                  <a:srgbClr val="FFFFFF"/>
                </a:highlight>
                <a:latin typeface="Roboto"/>
                <a:ea typeface="Roboto"/>
                <a:cs typeface="Roboto"/>
                <a:sym typeface="Roboto"/>
              </a:rPr>
              <a:t>HBr(aq)</a:t>
            </a:r>
            <a:r>
              <a:rPr lang="en" sz="1350">
                <a:solidFill>
                  <a:srgbClr val="333333"/>
                </a:solidFill>
                <a:highlight>
                  <a:srgbClr val="FFFFFF"/>
                </a:highlight>
                <a:latin typeface="Roboto"/>
                <a:ea typeface="Roboto"/>
                <a:cs typeface="Roboto"/>
                <a:sym typeface="Roboto"/>
              </a:rPr>
              <a:t> are added to different quantities of </a:t>
            </a:r>
            <a:r>
              <a:rPr lang="en" sz="1550">
                <a:solidFill>
                  <a:srgbClr val="333333"/>
                </a:solidFill>
                <a:highlight>
                  <a:srgbClr val="FFFFFF"/>
                </a:highlight>
                <a:latin typeface="Roboto"/>
                <a:ea typeface="Roboto"/>
                <a:cs typeface="Roboto"/>
                <a:sym typeface="Roboto"/>
              </a:rPr>
              <a:t>E(s)</a:t>
            </a:r>
            <a:r>
              <a:rPr lang="en" sz="1350">
                <a:solidFill>
                  <a:srgbClr val="333333"/>
                </a:solidFill>
                <a:highlight>
                  <a:srgbClr val="FFFFFF"/>
                </a:highlight>
                <a:latin typeface="Roboto"/>
                <a:ea typeface="Roboto"/>
                <a:cs typeface="Roboto"/>
                <a:sym typeface="Roboto"/>
              </a:rPr>
              <a:t> in a closed test tube. At the start of each trial, the gas-collecting tube is filled completely with distilled water. The samples of </a:t>
            </a:r>
            <a:r>
              <a:rPr lang="en" sz="1550">
                <a:solidFill>
                  <a:srgbClr val="333333"/>
                </a:solidFill>
                <a:highlight>
                  <a:srgbClr val="FFFFFF"/>
                </a:highlight>
                <a:latin typeface="Roboto"/>
                <a:ea typeface="Roboto"/>
                <a:cs typeface="Roboto"/>
                <a:sym typeface="Roboto"/>
              </a:rPr>
              <a:t>E(s)</a:t>
            </a:r>
            <a:r>
              <a:rPr lang="en" sz="1350">
                <a:solidFill>
                  <a:srgbClr val="333333"/>
                </a:solidFill>
                <a:highlight>
                  <a:srgbClr val="FFFFFF"/>
                </a:highlight>
                <a:latin typeface="Roboto"/>
                <a:ea typeface="Roboto"/>
                <a:cs typeface="Roboto"/>
                <a:sym typeface="Roboto"/>
              </a:rPr>
              <a:t> react with </a:t>
            </a:r>
            <a:r>
              <a:rPr lang="en" sz="1550">
                <a:solidFill>
                  <a:srgbClr val="333333"/>
                </a:solidFill>
                <a:highlight>
                  <a:srgbClr val="FFFFFF"/>
                </a:highlight>
                <a:latin typeface="Roboto"/>
                <a:ea typeface="Roboto"/>
                <a:cs typeface="Roboto"/>
                <a:sym typeface="Roboto"/>
              </a:rPr>
              <a:t>HBr(aq)</a:t>
            </a:r>
            <a:r>
              <a:rPr lang="en" sz="1350">
                <a:solidFill>
                  <a:srgbClr val="333333"/>
                </a:solidFill>
                <a:highlight>
                  <a:srgbClr val="FFFFFF"/>
                </a:highlight>
                <a:latin typeface="Roboto"/>
                <a:ea typeface="Roboto"/>
                <a:cs typeface="Roboto"/>
                <a:sym typeface="Roboto"/>
              </a:rPr>
              <a:t>, and the </a:t>
            </a:r>
            <a:r>
              <a:rPr lang="en" sz="1550">
                <a:solidFill>
                  <a:srgbClr val="333333"/>
                </a:solidFill>
                <a:highlight>
                  <a:srgbClr val="FFFFFF"/>
                </a:highlight>
                <a:latin typeface="Roboto"/>
                <a:ea typeface="Roboto"/>
                <a:cs typeface="Roboto"/>
                <a:sym typeface="Roboto"/>
              </a:rPr>
              <a:t>H</a:t>
            </a:r>
            <a:r>
              <a:rPr lang="en" sz="1200">
                <a:solidFill>
                  <a:srgbClr val="333333"/>
                </a:solidFill>
                <a:highlight>
                  <a:srgbClr val="FFFFFF"/>
                </a:highlight>
                <a:latin typeface="Roboto"/>
                <a:ea typeface="Roboto"/>
                <a:cs typeface="Roboto"/>
                <a:sym typeface="Roboto"/>
              </a:rPr>
              <a:t>2</a:t>
            </a:r>
            <a:r>
              <a:rPr lang="en" sz="1550">
                <a:solidFill>
                  <a:srgbClr val="333333"/>
                </a:solidFill>
                <a:highlight>
                  <a:srgbClr val="FFFFFF"/>
                </a:highlight>
                <a:latin typeface="Roboto"/>
                <a:ea typeface="Roboto"/>
                <a:cs typeface="Roboto"/>
                <a:sym typeface="Roboto"/>
              </a:rPr>
              <a:t>(g)</a:t>
            </a:r>
            <a:r>
              <a:rPr lang="en" sz="1350">
                <a:solidFill>
                  <a:srgbClr val="333333"/>
                </a:solidFill>
                <a:highlight>
                  <a:srgbClr val="FFFFFF"/>
                </a:highlight>
                <a:latin typeface="Roboto"/>
                <a:ea typeface="Roboto"/>
                <a:cs typeface="Roboto"/>
                <a:sym typeface="Roboto"/>
              </a:rPr>
              <a:t> produced is collected in the gas-collecting tube.</a:t>
            </a:r>
            <a:endParaRPr sz="1350">
              <a:solidFill>
                <a:srgbClr val="33333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sz="1350">
              <a:solidFill>
                <a:srgbClr val="33333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350">
                <a:solidFill>
                  <a:srgbClr val="333333"/>
                </a:solidFill>
                <a:highlight>
                  <a:srgbClr val="FFFFFF"/>
                </a:highlight>
                <a:latin typeface="Roboto"/>
                <a:ea typeface="Roboto"/>
                <a:cs typeface="Roboto"/>
                <a:sym typeface="Roboto"/>
              </a:rPr>
              <a:t>The enlarged view of the gas-collecting tube at the end of trial 3 is shown in the diagram. What should the student record as the volume, in </a:t>
            </a:r>
            <a:r>
              <a:rPr lang="en" sz="1550">
                <a:solidFill>
                  <a:srgbClr val="333333"/>
                </a:solidFill>
                <a:highlight>
                  <a:srgbClr val="FFFFFF"/>
                </a:highlight>
                <a:latin typeface="Roboto"/>
                <a:ea typeface="Roboto"/>
                <a:cs typeface="Roboto"/>
                <a:sym typeface="Roboto"/>
              </a:rPr>
              <a:t>mL</a:t>
            </a:r>
            <a:r>
              <a:rPr lang="en" sz="1350">
                <a:solidFill>
                  <a:srgbClr val="333333"/>
                </a:solidFill>
                <a:highlight>
                  <a:srgbClr val="FFFFFF"/>
                </a:highlight>
                <a:latin typeface="Roboto"/>
                <a:ea typeface="Roboto"/>
                <a:cs typeface="Roboto"/>
                <a:sym typeface="Roboto"/>
              </a:rPr>
              <a:t>, of </a:t>
            </a:r>
            <a:r>
              <a:rPr lang="en" sz="1550">
                <a:solidFill>
                  <a:srgbClr val="333333"/>
                </a:solidFill>
                <a:highlight>
                  <a:srgbClr val="FFFFFF"/>
                </a:highlight>
                <a:latin typeface="Roboto"/>
                <a:ea typeface="Roboto"/>
                <a:cs typeface="Roboto"/>
                <a:sym typeface="Roboto"/>
              </a:rPr>
              <a:t>H</a:t>
            </a:r>
            <a:r>
              <a:rPr lang="en" sz="1200">
                <a:solidFill>
                  <a:srgbClr val="333333"/>
                </a:solidFill>
                <a:highlight>
                  <a:srgbClr val="FFFFFF"/>
                </a:highlight>
                <a:latin typeface="Roboto"/>
                <a:ea typeface="Roboto"/>
                <a:cs typeface="Roboto"/>
                <a:sym typeface="Roboto"/>
              </a:rPr>
              <a:t>2</a:t>
            </a:r>
            <a:r>
              <a:rPr lang="en" sz="1550">
                <a:solidFill>
                  <a:srgbClr val="333333"/>
                </a:solidFill>
                <a:highlight>
                  <a:srgbClr val="FFFFFF"/>
                </a:highlight>
                <a:latin typeface="Roboto"/>
                <a:ea typeface="Roboto"/>
                <a:cs typeface="Roboto"/>
                <a:sym typeface="Roboto"/>
              </a:rPr>
              <a:t>(g) </a:t>
            </a:r>
            <a:r>
              <a:rPr lang="en" sz="1350">
                <a:solidFill>
                  <a:srgbClr val="333333"/>
                </a:solidFill>
                <a:highlight>
                  <a:srgbClr val="FFFFFF"/>
                </a:highlight>
                <a:latin typeface="Roboto"/>
                <a:ea typeface="Roboto"/>
                <a:cs typeface="Roboto"/>
                <a:sym typeface="Roboto"/>
              </a:rPr>
              <a:t>collected in trial 3?</a:t>
            </a:r>
            <a:endParaRPr sz="1350">
              <a:solidFill>
                <a:srgbClr val="333333"/>
              </a:solidFill>
              <a:highlight>
                <a:srgbClr val="FFFFFF"/>
              </a:highlight>
              <a:latin typeface="Roboto"/>
              <a:ea typeface="Roboto"/>
              <a:cs typeface="Roboto"/>
              <a:sym typeface="Roboto"/>
            </a:endParaRPr>
          </a:p>
        </p:txBody>
      </p:sp>
      <p:pic>
        <p:nvPicPr>
          <p:cNvPr id="721" name="Google Shape;721;p74"/>
          <p:cNvPicPr preferRelativeResize="0"/>
          <p:nvPr/>
        </p:nvPicPr>
        <p:blipFill>
          <a:blip r:embed="rId5">
            <a:alphaModFix/>
          </a:blip>
          <a:stretch>
            <a:fillRect/>
          </a:stretch>
        </p:blipFill>
        <p:spPr>
          <a:xfrm>
            <a:off x="4882375" y="1076475"/>
            <a:ext cx="3967025" cy="3449312"/>
          </a:xfrm>
          <a:prstGeom prst="rect">
            <a:avLst/>
          </a:prstGeom>
          <a:noFill/>
          <a:ln>
            <a:noFill/>
          </a:ln>
        </p:spPr>
      </p:pic>
      <p:sp>
        <p:nvSpPr>
          <p:cNvPr id="722" name="Google Shape;722;p74"/>
          <p:cNvSpPr txBox="1"/>
          <p:nvPr/>
        </p:nvSpPr>
        <p:spPr>
          <a:xfrm>
            <a:off x="7415850" y="4540100"/>
            <a:ext cx="102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pace Mono"/>
                <a:ea typeface="Space Mono"/>
                <a:cs typeface="Space Mono"/>
                <a:sym typeface="Space Mono"/>
              </a:rPr>
              <a:t>2</a:t>
            </a:r>
            <a:r>
              <a:rPr lang="en">
                <a:latin typeface="Space Mono"/>
                <a:ea typeface="Space Mono"/>
                <a:cs typeface="Space Mono"/>
                <a:sym typeface="Space Mono"/>
              </a:rPr>
              <a:t> of 3</a:t>
            </a:r>
            <a:endParaRPr>
              <a:latin typeface="Space Mono"/>
              <a:ea typeface="Space Mono"/>
              <a:cs typeface="Space Mono"/>
              <a:sym typeface="Space Mon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75"/>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728" name="Google Shape;728;p75">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75"/>
          <p:cNvSpPr txBox="1"/>
          <p:nvPr>
            <p:ph type="title"/>
          </p:nvPr>
        </p:nvSpPr>
        <p:spPr>
          <a:xfrm>
            <a:off x="1224850" y="292625"/>
            <a:ext cx="469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730" name="Google Shape;730;p75">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731" name="Google Shape;731;p75"/>
          <p:cNvGraphicFramePr/>
          <p:nvPr/>
        </p:nvGraphicFramePr>
        <p:xfrm>
          <a:off x="6849750" y="630750"/>
          <a:ext cx="3000000" cy="3000000"/>
        </p:xfrm>
        <a:graphic>
          <a:graphicData uri="http://schemas.openxmlformats.org/drawingml/2006/table">
            <a:tbl>
              <a:tblPr>
                <a:noFill/>
                <a:tableStyleId>{CB8AAD21-37A4-473A-8D24-C89456234E3D}</a:tableStyleId>
              </a:tblPr>
              <a:tblGrid>
                <a:gridCol w="1722750"/>
              </a:tblGrid>
              <a:tr h="234575">
                <a:tc>
                  <a:txBody>
                    <a:bodyPr/>
                    <a:lstStyle/>
                    <a:p>
                      <a:pPr indent="0" lvl="0" marL="0" rtl="0" algn="l">
                        <a:lnSpc>
                          <a:spcPct val="10000"/>
                        </a:lnSpc>
                        <a:spcBef>
                          <a:spcPts val="0"/>
                        </a:spcBef>
                        <a:spcAft>
                          <a:spcPts val="0"/>
                        </a:spcAft>
                        <a:buNone/>
                      </a:pPr>
                      <a:r>
                        <a:rPr lang="en"/>
                        <a:t>4           4.5</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32" name="Google Shape;732;p75"/>
          <p:cNvSpPr txBox="1"/>
          <p:nvPr/>
        </p:nvSpPr>
        <p:spPr>
          <a:xfrm>
            <a:off x="1607400" y="3806000"/>
            <a:ext cx="5929200" cy="95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450">
                <a:solidFill>
                  <a:srgbClr val="333333"/>
                </a:solidFill>
                <a:highlight>
                  <a:srgbClr val="FFFFFF"/>
                </a:highlight>
                <a:latin typeface="Roboto"/>
                <a:ea typeface="Roboto"/>
                <a:cs typeface="Roboto"/>
                <a:sym typeface="Roboto"/>
              </a:rPr>
              <a:t>The data from all three trials are given above. A student claims that </a:t>
            </a:r>
            <a:r>
              <a:rPr lang="en" sz="1650">
                <a:solidFill>
                  <a:srgbClr val="333333"/>
                </a:solidFill>
                <a:highlight>
                  <a:srgbClr val="FFFFFF"/>
                </a:highlight>
                <a:latin typeface="Roboto"/>
                <a:ea typeface="Roboto"/>
                <a:cs typeface="Roboto"/>
                <a:sym typeface="Roboto"/>
              </a:rPr>
              <a:t>HBr(aq)</a:t>
            </a:r>
            <a:r>
              <a:rPr lang="en" sz="1450">
                <a:solidFill>
                  <a:srgbClr val="333333"/>
                </a:solidFill>
                <a:highlight>
                  <a:srgbClr val="FFFFFF"/>
                </a:highlight>
                <a:latin typeface="Roboto"/>
                <a:ea typeface="Roboto"/>
                <a:cs typeface="Roboto"/>
                <a:sym typeface="Roboto"/>
              </a:rPr>
              <a:t> is the limiting reactant in trial 1. Do you agree or disagree? Justify your answer with information in the data table.</a:t>
            </a:r>
            <a:endParaRPr sz="1800"/>
          </a:p>
        </p:txBody>
      </p:sp>
      <p:pic>
        <p:nvPicPr>
          <p:cNvPr id="733" name="Google Shape;733;p75"/>
          <p:cNvPicPr preferRelativeResize="0"/>
          <p:nvPr/>
        </p:nvPicPr>
        <p:blipFill>
          <a:blip r:embed="rId5">
            <a:alphaModFix/>
          </a:blip>
          <a:stretch>
            <a:fillRect/>
          </a:stretch>
        </p:blipFill>
        <p:spPr>
          <a:xfrm>
            <a:off x="686817" y="1541910"/>
            <a:ext cx="7524236" cy="1951050"/>
          </a:xfrm>
          <a:prstGeom prst="rect">
            <a:avLst/>
          </a:prstGeom>
          <a:noFill/>
          <a:ln>
            <a:noFill/>
          </a:ln>
        </p:spPr>
      </p:pic>
      <p:sp>
        <p:nvSpPr>
          <p:cNvPr id="734" name="Google Shape;734;p75"/>
          <p:cNvSpPr txBox="1"/>
          <p:nvPr/>
        </p:nvSpPr>
        <p:spPr>
          <a:xfrm>
            <a:off x="7415850" y="4311500"/>
            <a:ext cx="102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pace Mono"/>
                <a:ea typeface="Space Mono"/>
                <a:cs typeface="Space Mono"/>
                <a:sym typeface="Space Mono"/>
              </a:rPr>
              <a:t>3</a:t>
            </a:r>
            <a:r>
              <a:rPr lang="en">
                <a:latin typeface="Space Mono"/>
                <a:ea typeface="Space Mono"/>
                <a:cs typeface="Space Mono"/>
                <a:sym typeface="Space Mono"/>
              </a:rPr>
              <a:t> of 3</a:t>
            </a:r>
            <a:endParaRPr>
              <a:latin typeface="Space Mono"/>
              <a:ea typeface="Space Mono"/>
              <a:cs typeface="Space Mono"/>
              <a:sym typeface="Space Mon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76"/>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740" name="Google Shape;740;p76">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6"/>
          <p:cNvSpPr txBox="1"/>
          <p:nvPr>
            <p:ph type="title"/>
          </p:nvPr>
        </p:nvSpPr>
        <p:spPr>
          <a:xfrm>
            <a:off x="1224850" y="292625"/>
            <a:ext cx="469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742" name="Google Shape;742;p76">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743" name="Google Shape;743;p76"/>
          <p:cNvGraphicFramePr/>
          <p:nvPr/>
        </p:nvGraphicFramePr>
        <p:xfrm>
          <a:off x="6849750" y="630750"/>
          <a:ext cx="3000000" cy="3000000"/>
        </p:xfrm>
        <a:graphic>
          <a:graphicData uri="http://schemas.openxmlformats.org/drawingml/2006/table">
            <a:tbl>
              <a:tblPr>
                <a:noFill/>
                <a:tableStyleId>{CB8AAD21-37A4-473A-8D24-C89456234E3D}</a:tableStyleId>
              </a:tblPr>
              <a:tblGrid>
                <a:gridCol w="1830400"/>
              </a:tblGrid>
              <a:tr h="234575">
                <a:tc>
                  <a:txBody>
                    <a:bodyPr/>
                    <a:lstStyle/>
                    <a:p>
                      <a:pPr indent="0" lvl="0" marL="0" rtl="0" algn="l">
                        <a:lnSpc>
                          <a:spcPct val="10000"/>
                        </a:lnSpc>
                        <a:spcBef>
                          <a:spcPts val="0"/>
                        </a:spcBef>
                        <a:spcAft>
                          <a:spcPts val="0"/>
                        </a:spcAft>
                        <a:buNone/>
                      </a:pPr>
                      <a:r>
                        <a:rPr lang="en"/>
                        <a:t>2            7</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744" name="Google Shape;744;p76"/>
          <p:cNvPicPr preferRelativeResize="0"/>
          <p:nvPr/>
        </p:nvPicPr>
        <p:blipFill>
          <a:blip r:embed="rId5">
            <a:alphaModFix/>
          </a:blip>
          <a:stretch>
            <a:fillRect/>
          </a:stretch>
        </p:blipFill>
        <p:spPr>
          <a:xfrm>
            <a:off x="865500" y="1213705"/>
            <a:ext cx="7255710" cy="376222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77"/>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750" name="Google Shape;750;p77">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7"/>
          <p:cNvSpPr txBox="1"/>
          <p:nvPr>
            <p:ph type="title"/>
          </p:nvPr>
        </p:nvSpPr>
        <p:spPr>
          <a:xfrm>
            <a:off x="1224850" y="292625"/>
            <a:ext cx="469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752" name="Google Shape;752;p77">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3" name="Google Shape;753;p77"/>
          <p:cNvPicPr preferRelativeResize="0"/>
          <p:nvPr/>
        </p:nvPicPr>
        <p:blipFill>
          <a:blip r:embed="rId5">
            <a:alphaModFix/>
          </a:blip>
          <a:stretch>
            <a:fillRect/>
          </a:stretch>
        </p:blipFill>
        <p:spPr>
          <a:xfrm>
            <a:off x="1122700" y="1017725"/>
            <a:ext cx="6580707" cy="3693975"/>
          </a:xfrm>
          <a:prstGeom prst="rect">
            <a:avLst/>
          </a:prstGeom>
          <a:noFill/>
          <a:ln>
            <a:noFill/>
          </a:ln>
        </p:spPr>
      </p:pic>
      <p:graphicFrame>
        <p:nvGraphicFramePr>
          <p:cNvPr id="754" name="Google Shape;754;p77"/>
          <p:cNvGraphicFramePr/>
          <p:nvPr/>
        </p:nvGraphicFramePr>
        <p:xfrm>
          <a:off x="6849750" y="630750"/>
          <a:ext cx="3000000" cy="3000000"/>
        </p:xfrm>
        <a:graphic>
          <a:graphicData uri="http://schemas.openxmlformats.org/drawingml/2006/table">
            <a:tbl>
              <a:tblPr>
                <a:noFill/>
                <a:tableStyleId>{CB8AAD21-37A4-473A-8D24-C89456234E3D}</a:tableStyleId>
              </a:tblPr>
              <a:tblGrid>
                <a:gridCol w="536875"/>
                <a:gridCol w="642275"/>
                <a:gridCol w="547450"/>
              </a:tblGrid>
              <a:tr h="234575">
                <a:tc>
                  <a:txBody>
                    <a:bodyPr/>
                    <a:lstStyle/>
                    <a:p>
                      <a:pPr indent="0" lvl="0" marL="0" rtl="0" algn="ctr">
                        <a:lnSpc>
                          <a:spcPct val="10000"/>
                        </a:lnSpc>
                        <a:spcBef>
                          <a:spcPts val="0"/>
                        </a:spcBef>
                        <a:spcAft>
                          <a:spcPts val="0"/>
                        </a:spcAft>
                        <a:buNone/>
                      </a:pPr>
                      <a:r>
                        <a:rPr lang="en"/>
                        <a:t>1</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1.6</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1</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78"/>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760" name="Google Shape;760;p78">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8"/>
          <p:cNvSpPr txBox="1"/>
          <p:nvPr>
            <p:ph type="title"/>
          </p:nvPr>
        </p:nvSpPr>
        <p:spPr>
          <a:xfrm>
            <a:off x="1224850" y="292625"/>
            <a:ext cx="515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762" name="Google Shape;762;p78">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763" name="Google Shape;763;p78"/>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rPr lang="en"/>
                        <a:t>1</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1.1</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2</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64" name="Google Shape;764;p78"/>
          <p:cNvSpPr txBox="1"/>
          <p:nvPr/>
        </p:nvSpPr>
        <p:spPr>
          <a:xfrm>
            <a:off x="499700" y="1445100"/>
            <a:ext cx="7971300" cy="3203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50">
                <a:solidFill>
                  <a:srgbClr val="333333"/>
                </a:solidFill>
                <a:latin typeface="Roboto"/>
                <a:ea typeface="Roboto"/>
                <a:cs typeface="Roboto"/>
                <a:sym typeface="Roboto"/>
              </a:rPr>
              <a:t>For parts of the free response question that require calculations, clearly show the method used and the steps involved in arriving at your answers. You must show your work to receive credit for your answer. Examples and equations may be included in your answers where appropriate.</a:t>
            </a:r>
            <a:endParaRPr sz="1250">
              <a:solidFill>
                <a:srgbClr val="333333"/>
              </a:solidFill>
              <a:latin typeface="Roboto"/>
              <a:ea typeface="Roboto"/>
              <a:cs typeface="Roboto"/>
              <a:sym typeface="Roboto"/>
            </a:endParaRPr>
          </a:p>
          <a:p>
            <a:pPr indent="0" lvl="0" marL="0" rtl="0" algn="l">
              <a:lnSpc>
                <a:spcPct val="115000"/>
              </a:lnSpc>
              <a:spcBef>
                <a:spcPts val="1100"/>
              </a:spcBef>
              <a:spcAft>
                <a:spcPts val="0"/>
              </a:spcAft>
              <a:buNone/>
            </a:pPr>
            <a:r>
              <a:rPr lang="en" sz="1250">
                <a:solidFill>
                  <a:srgbClr val="333333"/>
                </a:solidFill>
                <a:latin typeface="Roboto"/>
                <a:ea typeface="Roboto"/>
                <a:cs typeface="Roboto"/>
                <a:sym typeface="Roboto"/>
              </a:rPr>
              <a:t>Answer the following questions related to the analysis of  </a:t>
            </a:r>
            <a:r>
              <a:rPr lang="en" sz="1450">
                <a:solidFill>
                  <a:srgbClr val="333333"/>
                </a:solidFill>
                <a:latin typeface="Roboto"/>
                <a:ea typeface="Roboto"/>
                <a:cs typeface="Roboto"/>
                <a:sym typeface="Roboto"/>
              </a:rPr>
              <a:t>CaBr</a:t>
            </a:r>
            <a:r>
              <a:rPr lang="en" sz="1100">
                <a:solidFill>
                  <a:srgbClr val="333333"/>
                </a:solidFill>
                <a:latin typeface="Roboto"/>
                <a:ea typeface="Roboto"/>
                <a:cs typeface="Roboto"/>
                <a:sym typeface="Roboto"/>
              </a:rPr>
              <a:t>2</a:t>
            </a:r>
            <a:endParaRPr sz="1250">
              <a:solidFill>
                <a:srgbClr val="333333"/>
              </a:solidFill>
              <a:latin typeface="Roboto"/>
              <a:ea typeface="Roboto"/>
              <a:cs typeface="Roboto"/>
              <a:sym typeface="Roboto"/>
            </a:endParaRPr>
          </a:p>
          <a:p>
            <a:pPr indent="0" lvl="0" marL="0" rtl="0" algn="l">
              <a:lnSpc>
                <a:spcPct val="115000"/>
              </a:lnSpc>
              <a:spcBef>
                <a:spcPts val="1100"/>
              </a:spcBef>
              <a:spcAft>
                <a:spcPts val="0"/>
              </a:spcAft>
              <a:buNone/>
            </a:pPr>
            <a:r>
              <a:rPr b="1" lang="en" sz="1250">
                <a:solidFill>
                  <a:srgbClr val="333333"/>
                </a:solidFill>
                <a:latin typeface="Roboto"/>
                <a:ea typeface="Roboto"/>
                <a:cs typeface="Roboto"/>
                <a:sym typeface="Roboto"/>
              </a:rPr>
              <a:t>(a) A student has a </a:t>
            </a:r>
            <a:r>
              <a:rPr b="1" lang="en" sz="1450">
                <a:solidFill>
                  <a:srgbClr val="333333"/>
                </a:solidFill>
                <a:latin typeface="Roboto"/>
                <a:ea typeface="Roboto"/>
                <a:cs typeface="Roboto"/>
                <a:sym typeface="Roboto"/>
              </a:rPr>
              <a:t>10.0g </a:t>
            </a:r>
            <a:r>
              <a:rPr b="1" lang="en" sz="1250">
                <a:solidFill>
                  <a:srgbClr val="333333"/>
                </a:solidFill>
                <a:latin typeface="Roboto"/>
                <a:ea typeface="Roboto"/>
                <a:cs typeface="Roboto"/>
                <a:sym typeface="Roboto"/>
              </a:rPr>
              <a:t>sample of  </a:t>
            </a:r>
            <a:r>
              <a:rPr b="1" lang="en" sz="1450">
                <a:solidFill>
                  <a:srgbClr val="333333"/>
                </a:solidFill>
                <a:latin typeface="Roboto"/>
                <a:ea typeface="Roboto"/>
                <a:cs typeface="Roboto"/>
                <a:sym typeface="Roboto"/>
              </a:rPr>
              <a:t>CaBr</a:t>
            </a:r>
            <a:r>
              <a:rPr b="1" lang="en" sz="1100">
                <a:solidFill>
                  <a:srgbClr val="333333"/>
                </a:solidFill>
                <a:latin typeface="Roboto"/>
                <a:ea typeface="Roboto"/>
                <a:cs typeface="Roboto"/>
                <a:sym typeface="Roboto"/>
              </a:rPr>
              <a:t>2</a:t>
            </a:r>
            <a:r>
              <a:rPr b="1" lang="en" sz="1250">
                <a:solidFill>
                  <a:srgbClr val="333333"/>
                </a:solidFill>
                <a:latin typeface="Roboto"/>
                <a:ea typeface="Roboto"/>
                <a:cs typeface="Roboto"/>
                <a:sym typeface="Roboto"/>
              </a:rPr>
              <a:t>. Show the setup of the calculation to determine the number of moles of </a:t>
            </a:r>
            <a:r>
              <a:rPr b="1" lang="en" sz="1450">
                <a:solidFill>
                  <a:srgbClr val="333333"/>
                </a:solidFill>
                <a:latin typeface="Roboto"/>
                <a:ea typeface="Roboto"/>
                <a:cs typeface="Roboto"/>
                <a:sym typeface="Roboto"/>
              </a:rPr>
              <a:t>CaBr</a:t>
            </a:r>
            <a:r>
              <a:rPr b="1" lang="en" sz="1100">
                <a:solidFill>
                  <a:srgbClr val="333333"/>
                </a:solidFill>
                <a:latin typeface="Roboto"/>
                <a:ea typeface="Roboto"/>
                <a:cs typeface="Roboto"/>
                <a:sym typeface="Roboto"/>
              </a:rPr>
              <a:t>2 </a:t>
            </a:r>
            <a:r>
              <a:rPr b="1" lang="en" sz="1250">
                <a:solidFill>
                  <a:srgbClr val="333333"/>
                </a:solidFill>
                <a:latin typeface="Roboto"/>
                <a:ea typeface="Roboto"/>
                <a:cs typeface="Roboto"/>
                <a:sym typeface="Roboto"/>
              </a:rPr>
              <a:t>in the sample. Include units in the setup. (You do not need to do any calculations.)</a:t>
            </a:r>
            <a:endParaRPr b="1" sz="1250">
              <a:solidFill>
                <a:srgbClr val="333333"/>
              </a:solidFill>
              <a:latin typeface="Roboto"/>
              <a:ea typeface="Roboto"/>
              <a:cs typeface="Roboto"/>
              <a:sym typeface="Roboto"/>
            </a:endParaRPr>
          </a:p>
          <a:p>
            <a:pPr indent="0" lvl="0" marL="0" rtl="0" algn="l">
              <a:lnSpc>
                <a:spcPct val="115000"/>
              </a:lnSpc>
              <a:spcBef>
                <a:spcPts val="1100"/>
              </a:spcBef>
              <a:spcAft>
                <a:spcPts val="0"/>
              </a:spcAft>
              <a:buNone/>
            </a:pPr>
            <a:r>
              <a:t/>
            </a:r>
            <a:endParaRPr sz="1250">
              <a:solidFill>
                <a:srgbClr val="333333"/>
              </a:solidFill>
              <a:latin typeface="Roboto"/>
              <a:ea typeface="Roboto"/>
              <a:cs typeface="Roboto"/>
              <a:sym typeface="Roboto"/>
            </a:endParaRPr>
          </a:p>
          <a:p>
            <a:pPr indent="0" lvl="0" marL="0" rtl="0" algn="l">
              <a:lnSpc>
                <a:spcPct val="115000"/>
              </a:lnSpc>
              <a:spcBef>
                <a:spcPts val="1100"/>
              </a:spcBef>
              <a:spcAft>
                <a:spcPts val="0"/>
              </a:spcAft>
              <a:buNone/>
            </a:pPr>
            <a:r>
              <a:rPr b="1" lang="en" sz="1250">
                <a:solidFill>
                  <a:srgbClr val="333333"/>
                </a:solidFill>
                <a:latin typeface="Roboto"/>
                <a:ea typeface="Roboto"/>
                <a:cs typeface="Roboto"/>
                <a:sym typeface="Roboto"/>
              </a:rPr>
              <a:t>(b) What number, in addition to the answer to part (a), is needed to determine the number of atoms of Ca in the sample? </a:t>
            </a:r>
            <a:endParaRPr b="1" sz="1250">
              <a:solidFill>
                <a:srgbClr val="333333"/>
              </a:solidFill>
              <a:latin typeface="Roboto"/>
              <a:ea typeface="Roboto"/>
              <a:cs typeface="Roboto"/>
              <a:sym typeface="Roboto"/>
            </a:endParaRPr>
          </a:p>
          <a:p>
            <a:pPr indent="0" lvl="0" marL="0" rtl="0" algn="l">
              <a:spcBef>
                <a:spcPts val="1100"/>
              </a:spcBef>
              <a:spcAft>
                <a:spcPts val="0"/>
              </a:spcAft>
              <a:buNone/>
            </a:pPr>
            <a:r>
              <a:t/>
            </a:r>
            <a:endParaRPr>
              <a:latin typeface="Space Mono"/>
              <a:ea typeface="Space Mono"/>
              <a:cs typeface="Space Mono"/>
              <a:sym typeface="Space Mon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79"/>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770" name="Google Shape;770;p79">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9"/>
          <p:cNvSpPr txBox="1"/>
          <p:nvPr>
            <p:ph type="title"/>
          </p:nvPr>
        </p:nvSpPr>
        <p:spPr>
          <a:xfrm>
            <a:off x="1224850" y="292625"/>
            <a:ext cx="515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772" name="Google Shape;772;p79">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773" name="Google Shape;773;p79"/>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rPr lang="en"/>
                        <a:t>1</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1.1</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3</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74" name="Google Shape;774;p79"/>
          <p:cNvSpPr txBox="1"/>
          <p:nvPr/>
        </p:nvSpPr>
        <p:spPr>
          <a:xfrm>
            <a:off x="324000" y="1711063"/>
            <a:ext cx="87273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Space Mono"/>
                <a:ea typeface="Space Mono"/>
                <a:cs typeface="Space Mono"/>
                <a:sym typeface="Space Mono"/>
              </a:rPr>
              <a:t>In a reaction vessel, 0.600 mol of Ba(NO₃)₂(s) and 0.300 mol of H₃PO₄(aq) are combined with deionized water to a final volume of 2.00L. The reaction represented below occurs. </a:t>
            </a:r>
            <a:endParaRPr b="1" sz="1600">
              <a:latin typeface="Space Mono"/>
              <a:ea typeface="Space Mono"/>
              <a:cs typeface="Space Mono"/>
              <a:sym typeface="Space Mono"/>
            </a:endParaRPr>
          </a:p>
          <a:p>
            <a:pPr indent="0" lvl="0" marL="0" rtl="0" algn="l">
              <a:spcBef>
                <a:spcPts val="0"/>
              </a:spcBef>
              <a:spcAft>
                <a:spcPts val="0"/>
              </a:spcAft>
              <a:buNone/>
            </a:pPr>
            <a:r>
              <a:t/>
            </a:r>
            <a:endParaRPr b="1" sz="1600">
              <a:latin typeface="Space Mono"/>
              <a:ea typeface="Space Mono"/>
              <a:cs typeface="Space Mono"/>
              <a:sym typeface="Space Mono"/>
            </a:endParaRPr>
          </a:p>
          <a:p>
            <a:pPr indent="0" lvl="0" marL="0" rtl="0" algn="l">
              <a:spcBef>
                <a:spcPts val="0"/>
              </a:spcBef>
              <a:spcAft>
                <a:spcPts val="0"/>
              </a:spcAft>
              <a:buNone/>
            </a:pPr>
            <a:r>
              <a:rPr b="1" lang="en" sz="1600">
                <a:latin typeface="Space Mono"/>
                <a:ea typeface="Space Mono"/>
                <a:cs typeface="Space Mono"/>
                <a:sym typeface="Space Mono"/>
              </a:rPr>
              <a:t>3 Ba(NO₃ )₂ (aq) + 2 H₃PO₄(aq) → Ba₃(PO₄)₂(s) + 6 HNO₃(aq)</a:t>
            </a:r>
            <a:endParaRPr b="1" sz="1600">
              <a:latin typeface="Space Mono"/>
              <a:ea typeface="Space Mono"/>
              <a:cs typeface="Space Mono"/>
              <a:sym typeface="Space Mono"/>
            </a:endParaRPr>
          </a:p>
          <a:p>
            <a:pPr indent="0" lvl="0" marL="0" rtl="0" algn="l">
              <a:spcBef>
                <a:spcPts val="0"/>
              </a:spcBef>
              <a:spcAft>
                <a:spcPts val="0"/>
              </a:spcAft>
              <a:buNone/>
            </a:pPr>
            <a:r>
              <a:t/>
            </a:r>
            <a:endParaRPr b="1" sz="1600">
              <a:latin typeface="Space Mono"/>
              <a:ea typeface="Space Mono"/>
              <a:cs typeface="Space Mono"/>
              <a:sym typeface="Space Mono"/>
            </a:endParaRPr>
          </a:p>
          <a:p>
            <a:pPr indent="0" lvl="0" marL="0" rtl="0" algn="l">
              <a:spcBef>
                <a:spcPts val="0"/>
              </a:spcBef>
              <a:spcAft>
                <a:spcPts val="0"/>
              </a:spcAft>
              <a:buNone/>
            </a:pPr>
            <a:r>
              <a:t/>
            </a:r>
            <a:endParaRPr b="1" sz="1600">
              <a:latin typeface="Space Mono"/>
              <a:ea typeface="Space Mono"/>
              <a:cs typeface="Space Mono"/>
              <a:sym typeface="Space Mono"/>
            </a:endParaRPr>
          </a:p>
          <a:p>
            <a:pPr indent="0" lvl="0" marL="0" rtl="0" algn="l">
              <a:spcBef>
                <a:spcPts val="0"/>
              </a:spcBef>
              <a:spcAft>
                <a:spcPts val="0"/>
              </a:spcAft>
              <a:buNone/>
            </a:pPr>
            <a:r>
              <a:rPr b="1" lang="en" sz="1600">
                <a:latin typeface="Space Mono"/>
                <a:ea typeface="Space Mono"/>
                <a:cs typeface="Space Mono"/>
                <a:sym typeface="Space Mono"/>
              </a:rPr>
              <a:t>(i) Calculate the mass of Ba₃(PO₄)₂(s) formed.  </a:t>
            </a:r>
            <a:endParaRPr b="1" sz="1600">
              <a:latin typeface="Space Mono"/>
              <a:ea typeface="Space Mono"/>
              <a:cs typeface="Space Mono"/>
              <a:sym typeface="Space Mon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80"/>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780" name="Google Shape;780;p80">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80"/>
          <p:cNvSpPr txBox="1"/>
          <p:nvPr>
            <p:ph type="title"/>
          </p:nvPr>
        </p:nvSpPr>
        <p:spPr>
          <a:xfrm>
            <a:off x="1224850" y="292625"/>
            <a:ext cx="469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782" name="Google Shape;782;p80">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783" name="Google Shape;783;p80"/>
          <p:cNvGraphicFramePr/>
          <p:nvPr/>
        </p:nvGraphicFramePr>
        <p:xfrm>
          <a:off x="6849750" y="630750"/>
          <a:ext cx="3000000" cy="3000000"/>
        </p:xfrm>
        <a:graphic>
          <a:graphicData uri="http://schemas.openxmlformats.org/drawingml/2006/table">
            <a:tbl>
              <a:tblPr>
                <a:noFill/>
                <a:tableStyleId>{CB8AAD21-37A4-473A-8D24-C89456234E3D}</a:tableStyleId>
              </a:tblPr>
              <a:tblGrid>
                <a:gridCol w="536875"/>
                <a:gridCol w="642275"/>
                <a:gridCol w="547450"/>
              </a:tblGrid>
              <a:tr h="234575">
                <a:tc>
                  <a:txBody>
                    <a:bodyPr/>
                    <a:lstStyle/>
                    <a:p>
                      <a:pPr indent="0" lvl="0" marL="0" rtl="0" algn="ctr">
                        <a:lnSpc>
                          <a:spcPct val="10000"/>
                        </a:lnSpc>
                        <a:spcBef>
                          <a:spcPts val="0"/>
                        </a:spcBef>
                        <a:spcAft>
                          <a:spcPts val="0"/>
                        </a:spcAft>
                        <a:buNone/>
                      </a:pPr>
                      <a:r>
                        <a:rPr lang="en"/>
                        <a:t>2</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2.1-.2</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1</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84" name="Google Shape;784;p80"/>
          <p:cNvSpPr txBox="1"/>
          <p:nvPr/>
        </p:nvSpPr>
        <p:spPr>
          <a:xfrm>
            <a:off x="322525" y="1228300"/>
            <a:ext cx="4928400" cy="376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333333"/>
                </a:solidFill>
                <a:latin typeface="Roboto"/>
                <a:ea typeface="Roboto"/>
                <a:cs typeface="Roboto"/>
                <a:sym typeface="Roboto"/>
              </a:rPr>
              <a:t>Answer the following questions related to the chemical bonding in substances containing Cl.</a:t>
            </a:r>
            <a:endParaRPr>
              <a:solidFill>
                <a:srgbClr val="333333"/>
              </a:solidFill>
              <a:latin typeface="Roboto"/>
              <a:ea typeface="Roboto"/>
              <a:cs typeface="Roboto"/>
              <a:sym typeface="Roboto"/>
            </a:endParaRPr>
          </a:p>
          <a:p>
            <a:pPr indent="0" lvl="0" marL="0" rtl="0" algn="l">
              <a:lnSpc>
                <a:spcPct val="115000"/>
              </a:lnSpc>
              <a:spcBef>
                <a:spcPts val="2200"/>
              </a:spcBef>
              <a:spcAft>
                <a:spcPts val="0"/>
              </a:spcAft>
              <a:buNone/>
            </a:pPr>
            <a:r>
              <a:rPr lang="en">
                <a:solidFill>
                  <a:srgbClr val="333333"/>
                </a:solidFill>
                <a:latin typeface="Roboto"/>
                <a:ea typeface="Roboto"/>
                <a:cs typeface="Roboto"/>
                <a:sym typeface="Roboto"/>
              </a:rPr>
              <a:t>(a) What type of chemical bond is present in the Cl</a:t>
            </a:r>
            <a:r>
              <a:rPr baseline="-25000" lang="en">
                <a:solidFill>
                  <a:srgbClr val="333333"/>
                </a:solidFill>
                <a:latin typeface="Roboto"/>
                <a:ea typeface="Roboto"/>
                <a:cs typeface="Roboto"/>
                <a:sym typeface="Roboto"/>
              </a:rPr>
              <a:t>2</a:t>
            </a:r>
            <a:r>
              <a:rPr lang="en">
                <a:solidFill>
                  <a:srgbClr val="333333"/>
                </a:solidFill>
                <a:latin typeface="Roboto"/>
                <a:ea typeface="Roboto"/>
                <a:cs typeface="Roboto"/>
                <a:sym typeface="Roboto"/>
              </a:rPr>
              <a:t> molecule?</a:t>
            </a:r>
            <a:endParaRPr>
              <a:solidFill>
                <a:srgbClr val="333333"/>
              </a:solidFill>
              <a:latin typeface="Roboto"/>
              <a:ea typeface="Roboto"/>
              <a:cs typeface="Roboto"/>
              <a:sym typeface="Roboto"/>
            </a:endParaRPr>
          </a:p>
          <a:p>
            <a:pPr indent="0" lvl="0" marL="0" rtl="0" algn="l">
              <a:lnSpc>
                <a:spcPct val="115000"/>
              </a:lnSpc>
              <a:spcBef>
                <a:spcPts val="1100"/>
              </a:spcBef>
              <a:spcAft>
                <a:spcPts val="0"/>
              </a:spcAft>
              <a:buNone/>
            </a:pPr>
            <a:r>
              <a:rPr lang="en">
                <a:solidFill>
                  <a:srgbClr val="333333"/>
                </a:solidFill>
                <a:latin typeface="Roboto"/>
                <a:ea typeface="Roboto"/>
                <a:cs typeface="Roboto"/>
                <a:sym typeface="Roboto"/>
              </a:rPr>
              <a:t>(b) Cl</a:t>
            </a:r>
            <a:r>
              <a:rPr baseline="-25000" lang="en">
                <a:solidFill>
                  <a:srgbClr val="333333"/>
                </a:solidFill>
                <a:latin typeface="Roboto"/>
                <a:ea typeface="Roboto"/>
                <a:cs typeface="Roboto"/>
                <a:sym typeface="Roboto"/>
              </a:rPr>
              <a:t>2</a:t>
            </a:r>
            <a:r>
              <a:rPr lang="en">
                <a:solidFill>
                  <a:srgbClr val="333333"/>
                </a:solidFill>
                <a:latin typeface="Roboto"/>
                <a:ea typeface="Roboto"/>
                <a:cs typeface="Roboto"/>
                <a:sym typeface="Roboto"/>
              </a:rPr>
              <a:t> reacts with the element Sr to form an ionic compound. Based on periodic properties, identify a molecule, X</a:t>
            </a:r>
            <a:r>
              <a:rPr baseline="-25000" lang="en">
                <a:solidFill>
                  <a:srgbClr val="333333"/>
                </a:solidFill>
                <a:latin typeface="Roboto"/>
                <a:ea typeface="Roboto"/>
                <a:cs typeface="Roboto"/>
                <a:sym typeface="Roboto"/>
              </a:rPr>
              <a:t>2</a:t>
            </a:r>
            <a:r>
              <a:rPr lang="en">
                <a:solidFill>
                  <a:srgbClr val="333333"/>
                </a:solidFill>
                <a:latin typeface="Roboto"/>
                <a:ea typeface="Roboto"/>
                <a:cs typeface="Roboto"/>
                <a:sym typeface="Roboto"/>
              </a:rPr>
              <a:t>, that is likely to to react with  Sr  in a way similar to how  Cl</a:t>
            </a:r>
            <a:r>
              <a:rPr baseline="-25000" lang="en">
                <a:solidFill>
                  <a:srgbClr val="333333"/>
                </a:solidFill>
                <a:latin typeface="Roboto"/>
                <a:ea typeface="Roboto"/>
                <a:cs typeface="Roboto"/>
                <a:sym typeface="Roboto"/>
              </a:rPr>
              <a:t>2</a:t>
            </a:r>
            <a:r>
              <a:rPr lang="en">
                <a:solidFill>
                  <a:srgbClr val="333333"/>
                </a:solidFill>
                <a:latin typeface="Roboto"/>
                <a:ea typeface="Roboto"/>
                <a:cs typeface="Roboto"/>
                <a:sym typeface="Roboto"/>
              </a:rPr>
              <a:t>  reacts with Sr. Justify your choice.</a:t>
            </a:r>
            <a:endParaRPr>
              <a:solidFill>
                <a:srgbClr val="333333"/>
              </a:solidFill>
              <a:latin typeface="Roboto"/>
              <a:ea typeface="Roboto"/>
              <a:cs typeface="Roboto"/>
              <a:sym typeface="Roboto"/>
            </a:endParaRPr>
          </a:p>
          <a:p>
            <a:pPr indent="0" lvl="0" marL="0" rtl="0" algn="l">
              <a:spcBef>
                <a:spcPts val="0"/>
              </a:spcBef>
              <a:spcAft>
                <a:spcPts val="0"/>
              </a:spcAft>
              <a:buNone/>
            </a:pPr>
            <a:r>
              <a:t/>
            </a:r>
            <a:endParaRPr>
              <a:latin typeface="Space Mono"/>
              <a:ea typeface="Space Mono"/>
              <a:cs typeface="Space Mono"/>
              <a:sym typeface="Space Mono"/>
            </a:endParaRPr>
          </a:p>
          <a:p>
            <a:pPr indent="0" lvl="0" marL="0" rtl="0" algn="l">
              <a:lnSpc>
                <a:spcPct val="115000"/>
              </a:lnSpc>
              <a:spcBef>
                <a:spcPts val="0"/>
              </a:spcBef>
              <a:spcAft>
                <a:spcPts val="0"/>
              </a:spcAft>
              <a:buNone/>
            </a:pPr>
            <a:r>
              <a:rPr lang="en">
                <a:solidFill>
                  <a:srgbClr val="333333"/>
                </a:solidFill>
                <a:latin typeface="Roboto"/>
                <a:ea typeface="Roboto"/>
                <a:cs typeface="Roboto"/>
                <a:sym typeface="Roboto"/>
              </a:rPr>
              <a:t>(c) A graph of potential energy versus internuclear distance for two Cl atoms is given below. On the same graph, carefully sketch a curve that corresponds to potential energy versus internuclear distance for two Br atoms.</a:t>
            </a:r>
            <a:endParaRPr>
              <a:latin typeface="Space Mono"/>
              <a:ea typeface="Space Mono"/>
              <a:cs typeface="Space Mono"/>
              <a:sym typeface="Space Mono"/>
            </a:endParaRPr>
          </a:p>
        </p:txBody>
      </p:sp>
      <p:pic>
        <p:nvPicPr>
          <p:cNvPr id="785" name="Google Shape;785;p80"/>
          <p:cNvPicPr preferRelativeResize="0"/>
          <p:nvPr/>
        </p:nvPicPr>
        <p:blipFill>
          <a:blip r:embed="rId5">
            <a:alphaModFix/>
          </a:blip>
          <a:stretch>
            <a:fillRect/>
          </a:stretch>
        </p:blipFill>
        <p:spPr>
          <a:xfrm>
            <a:off x="5250925" y="1621775"/>
            <a:ext cx="3449400" cy="25487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81"/>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791" name="Google Shape;791;p81">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81"/>
          <p:cNvSpPr txBox="1"/>
          <p:nvPr>
            <p:ph type="title"/>
          </p:nvPr>
        </p:nvSpPr>
        <p:spPr>
          <a:xfrm>
            <a:off x="1224850" y="292625"/>
            <a:ext cx="469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793" name="Google Shape;793;p81">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794" name="Google Shape;794;p81"/>
          <p:cNvGraphicFramePr/>
          <p:nvPr/>
        </p:nvGraphicFramePr>
        <p:xfrm>
          <a:off x="6849750" y="630750"/>
          <a:ext cx="3000000" cy="3000000"/>
        </p:xfrm>
        <a:graphic>
          <a:graphicData uri="http://schemas.openxmlformats.org/drawingml/2006/table">
            <a:tbl>
              <a:tblPr>
                <a:noFill/>
                <a:tableStyleId>{CB8AAD21-37A4-473A-8D24-C89456234E3D}</a:tableStyleId>
              </a:tblPr>
              <a:tblGrid>
                <a:gridCol w="1722750"/>
              </a:tblGrid>
              <a:tr h="234575">
                <a:tc>
                  <a:txBody>
                    <a:bodyPr/>
                    <a:lstStyle/>
                    <a:p>
                      <a:pPr indent="0" lvl="0" marL="0" rtl="0" algn="l">
                        <a:lnSpc>
                          <a:spcPct val="10000"/>
                        </a:lnSpc>
                        <a:spcBef>
                          <a:spcPts val="0"/>
                        </a:spcBef>
                        <a:spcAft>
                          <a:spcPts val="0"/>
                        </a:spcAft>
                        <a:buNone/>
                      </a:pPr>
                      <a:r>
                        <a:rPr lang="en"/>
                        <a:t>3            4</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6200">
                <a:tc>
                  <a:txBody>
                    <a:bodyPr/>
                    <a:lstStyle/>
                    <a:p>
                      <a:pPr indent="0" lvl="0" marL="0" rtl="0" algn="l">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6200">
                <a:tc>
                  <a:txBody>
                    <a:bodyPr/>
                    <a:lstStyle/>
                    <a:p>
                      <a:pPr indent="0" lvl="0" marL="0" rtl="0" algn="l">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95" name="Google Shape;795;p81"/>
          <p:cNvSpPr txBox="1"/>
          <p:nvPr/>
        </p:nvSpPr>
        <p:spPr>
          <a:xfrm>
            <a:off x="1489300" y="1811750"/>
            <a:ext cx="6387300" cy="235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50">
                <a:solidFill>
                  <a:srgbClr val="333333"/>
                </a:solidFill>
                <a:highlight>
                  <a:srgbClr val="FFFFFF"/>
                </a:highlight>
                <a:latin typeface="Roboto"/>
                <a:ea typeface="Roboto"/>
                <a:cs typeface="Roboto"/>
                <a:sym typeface="Roboto"/>
              </a:rPr>
              <a:t>Molar Mass of a Gas Lab:</a:t>
            </a:r>
            <a:endParaRPr sz="23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2350">
                <a:solidFill>
                  <a:srgbClr val="333333"/>
                </a:solidFill>
                <a:highlight>
                  <a:srgbClr val="FFFFFF"/>
                </a:highlight>
                <a:latin typeface="Roboto"/>
                <a:ea typeface="Roboto"/>
                <a:cs typeface="Roboto"/>
                <a:sym typeface="Roboto"/>
              </a:rPr>
              <a:t>Suppose a student recorded the temperature of the room, but then used cold water in their container and graduated cylinder.  Would that make the calculated molar mass higher, lower, or have no effect? Justify your answer.</a:t>
            </a:r>
            <a:endParaRPr sz="3000">
              <a:latin typeface="Space Mono"/>
              <a:ea typeface="Space Mono"/>
              <a:cs typeface="Space Mono"/>
              <a:sym typeface="Space Mon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82"/>
          <p:cNvSpPr txBox="1"/>
          <p:nvPr/>
        </p:nvSpPr>
        <p:spPr>
          <a:xfrm>
            <a:off x="119807" y="225980"/>
            <a:ext cx="850500" cy="850500"/>
          </a:xfrm>
          <a:prstGeom prst="rect">
            <a:avLst/>
          </a:prstGeom>
          <a:solidFill>
            <a:schemeClr val="accent4"/>
          </a:solidFill>
          <a:ln>
            <a:noFill/>
          </a:ln>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87</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Fr</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801" name="Google Shape;801;p82">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82"/>
          <p:cNvSpPr txBox="1"/>
          <p:nvPr>
            <p:ph type="title"/>
          </p:nvPr>
        </p:nvSpPr>
        <p:spPr>
          <a:xfrm>
            <a:off x="1114075" y="3648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Response Friday</a:t>
            </a:r>
            <a:endParaRPr/>
          </a:p>
        </p:txBody>
      </p:sp>
      <p:sp>
        <p:nvSpPr>
          <p:cNvPr id="803" name="Google Shape;803;p82">
            <a:hlinkClick action="ppaction://hlinksldjump" r:id="rId4"/>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804" name="Google Shape;804;p82"/>
          <p:cNvGraphicFramePr/>
          <p:nvPr/>
        </p:nvGraphicFramePr>
        <p:xfrm>
          <a:off x="6849750" y="476221"/>
          <a:ext cx="3000000" cy="3000000"/>
        </p:xfrm>
        <a:graphic>
          <a:graphicData uri="http://schemas.openxmlformats.org/drawingml/2006/table">
            <a:tbl>
              <a:tblPr>
                <a:noFill/>
                <a:tableStyleId>{CB8AAD21-37A4-473A-8D24-C89456234E3D}</a:tableStyleId>
              </a:tblPr>
              <a:tblGrid>
                <a:gridCol w="536875"/>
                <a:gridCol w="642275"/>
                <a:gridCol w="547450"/>
              </a:tblGrid>
              <a:tr h="563250">
                <a:tc>
                  <a:txBody>
                    <a:bodyPr/>
                    <a:lstStyle/>
                    <a:p>
                      <a:pPr indent="0" lvl="0" marL="0" rtl="0" algn="ctr">
                        <a:lnSpc>
                          <a:spcPct val="10000"/>
                        </a:lnSpc>
                        <a:spcBef>
                          <a:spcPts val="0"/>
                        </a:spcBef>
                        <a:spcAft>
                          <a:spcPts val="0"/>
                        </a:spcAft>
                        <a:buNone/>
                      </a:pPr>
                      <a:r>
                        <a:rPr lang="en"/>
                        <a:t>4</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4.5</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805" name="Google Shape;805;p82"/>
          <p:cNvSpPr txBox="1"/>
          <p:nvPr>
            <p:ph idx="1" type="body"/>
          </p:nvPr>
        </p:nvSpPr>
        <p:spPr>
          <a:xfrm>
            <a:off x="807300" y="1173200"/>
            <a:ext cx="8038500" cy="381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Water is added to 4.267 grams of UF</a:t>
            </a:r>
            <a:r>
              <a:rPr baseline="-25000" lang="en" sz="1200"/>
              <a:t>6</a:t>
            </a:r>
            <a:r>
              <a:rPr lang="en" sz="1200"/>
              <a:t>. The only products are 3.730 grams of a solid containing only uranium, oxygen and fluorine and 0.970 gram of a gas. The gas is 95.0% fluorine, and the remainder is hydrogen</a:t>
            </a:r>
            <a:endParaRPr sz="1200"/>
          </a:p>
          <a:p>
            <a:pPr indent="0" lvl="0" marL="0" rtl="0" algn="l">
              <a:spcBef>
                <a:spcPts val="0"/>
              </a:spcBef>
              <a:spcAft>
                <a:spcPts val="0"/>
              </a:spcAft>
              <a:buNone/>
            </a:pPr>
            <a:r>
              <a:t/>
            </a:r>
            <a:endParaRPr sz="1200"/>
          </a:p>
          <a:p>
            <a:pPr indent="-304800" lvl="0" marL="457200" rtl="0" algn="l">
              <a:lnSpc>
                <a:spcPct val="150000"/>
              </a:lnSpc>
              <a:spcBef>
                <a:spcPts val="0"/>
              </a:spcBef>
              <a:spcAft>
                <a:spcPts val="0"/>
              </a:spcAft>
              <a:buSzPts val="1200"/>
              <a:buAutoNum type="arabicPeriod"/>
            </a:pPr>
            <a:r>
              <a:rPr lang="en" sz="1200"/>
              <a:t>From these data, determine the empirical formula of the gas. </a:t>
            </a:r>
            <a:endParaRPr sz="1200"/>
          </a:p>
          <a:p>
            <a:pPr indent="-304800" lvl="0" marL="457200" rtl="0" algn="l">
              <a:lnSpc>
                <a:spcPct val="150000"/>
              </a:lnSpc>
              <a:spcBef>
                <a:spcPts val="0"/>
              </a:spcBef>
              <a:spcAft>
                <a:spcPts val="0"/>
              </a:spcAft>
              <a:buSzPts val="1200"/>
              <a:buAutoNum type="arabicPeriod"/>
            </a:pPr>
            <a:r>
              <a:rPr lang="en" sz="1200"/>
              <a:t>What fraction of fluorine of the original compound is in the solid and what fraction in the gas after the reaction?</a:t>
            </a:r>
            <a:endParaRPr sz="1200"/>
          </a:p>
          <a:p>
            <a:pPr indent="-304800" lvl="0" marL="457200" rtl="0" algn="l">
              <a:lnSpc>
                <a:spcPct val="150000"/>
              </a:lnSpc>
              <a:spcBef>
                <a:spcPts val="0"/>
              </a:spcBef>
              <a:spcAft>
                <a:spcPts val="0"/>
              </a:spcAft>
              <a:buSzPts val="1200"/>
              <a:buAutoNum type="arabicPeriod"/>
            </a:pPr>
            <a:r>
              <a:rPr lang="en" sz="1200"/>
              <a:t>What is the formula of the solid product? </a:t>
            </a:r>
            <a:endParaRPr sz="1200"/>
          </a:p>
          <a:p>
            <a:pPr indent="-304800" lvl="0" marL="457200" rtl="0" algn="l">
              <a:lnSpc>
                <a:spcPct val="150000"/>
              </a:lnSpc>
              <a:spcBef>
                <a:spcPts val="0"/>
              </a:spcBef>
              <a:spcAft>
                <a:spcPts val="0"/>
              </a:spcAft>
              <a:buSzPts val="1200"/>
              <a:buAutoNum type="arabicPeriod"/>
            </a:pPr>
            <a:r>
              <a:rPr lang="en" sz="1200"/>
              <a:t>Write a balanced equation for the reaction between UF</a:t>
            </a:r>
            <a:r>
              <a:rPr baseline="-25000" lang="en" sz="1200"/>
              <a:t>6</a:t>
            </a:r>
            <a:r>
              <a:rPr lang="en" sz="1200"/>
              <a:t> and H</a:t>
            </a:r>
            <a:r>
              <a:rPr baseline="-25000" lang="en" sz="1200"/>
              <a:t>2</a:t>
            </a:r>
            <a:r>
              <a:rPr lang="en" sz="1200"/>
              <a:t>O. Assume that the empirical formula of the gas is the true formula. </a:t>
            </a:r>
            <a:endParaRPr sz="12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83"/>
          <p:cNvSpPr txBox="1"/>
          <p:nvPr>
            <p:ph type="ctrTitle"/>
          </p:nvPr>
        </p:nvSpPr>
        <p:spPr>
          <a:xfrm>
            <a:off x="2115850" y="556575"/>
            <a:ext cx="4912200" cy="8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r>
              <a:rPr lang="en"/>
              <a:t>!</a:t>
            </a:r>
            <a:endParaRPr/>
          </a:p>
        </p:txBody>
      </p:sp>
      <p:sp>
        <p:nvSpPr>
          <p:cNvPr id="811" name="Google Shape;811;p83"/>
          <p:cNvSpPr/>
          <p:nvPr/>
        </p:nvSpPr>
        <p:spPr>
          <a:xfrm>
            <a:off x="3043175" y="4060596"/>
            <a:ext cx="868500" cy="868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Playfair Display"/>
                <a:ea typeface="Playfair Display"/>
                <a:cs typeface="Playfair Display"/>
                <a:sym typeface="Playfair Display"/>
              </a:rPr>
              <a:t>90</a:t>
            </a:r>
            <a:br>
              <a:rPr b="1" lang="en" sz="900">
                <a:solidFill>
                  <a:schemeClr val="dk1"/>
                </a:solidFill>
                <a:latin typeface="Playfair Display"/>
                <a:ea typeface="Playfair Display"/>
                <a:cs typeface="Playfair Display"/>
                <a:sym typeface="Playfair Display"/>
              </a:rPr>
            </a:br>
            <a:br>
              <a:rPr b="1" lang="en" sz="900">
                <a:solidFill>
                  <a:schemeClr val="dk1"/>
                </a:solidFill>
                <a:latin typeface="Playfair Display"/>
                <a:ea typeface="Playfair Display"/>
                <a:cs typeface="Playfair Display"/>
                <a:sym typeface="Playfair Display"/>
              </a:rPr>
            </a:br>
            <a:endParaRPr b="1" sz="9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rPr b="1" lang="en" sz="2300">
                <a:solidFill>
                  <a:schemeClr val="dk1"/>
                </a:solidFill>
                <a:latin typeface="Playfair Display"/>
                <a:ea typeface="Playfair Display"/>
                <a:cs typeface="Playfair Display"/>
                <a:sym typeface="Playfair Display"/>
              </a:rPr>
              <a:t>Th</a:t>
            </a:r>
            <a:endParaRPr b="1" sz="2300">
              <a:solidFill>
                <a:schemeClr val="dk1"/>
              </a:solidFill>
              <a:latin typeface="Playfair Display"/>
              <a:ea typeface="Playfair Display"/>
              <a:cs typeface="Playfair Display"/>
              <a:sym typeface="Playfair Display"/>
            </a:endParaRPr>
          </a:p>
        </p:txBody>
      </p:sp>
      <p:sp>
        <p:nvSpPr>
          <p:cNvPr id="812" name="Google Shape;812;p83"/>
          <p:cNvSpPr txBox="1"/>
          <p:nvPr/>
        </p:nvSpPr>
        <p:spPr>
          <a:xfrm>
            <a:off x="2247900" y="2057400"/>
            <a:ext cx="46482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Space Mono"/>
                <a:ea typeface="Space Mono"/>
                <a:cs typeface="Space Mono"/>
                <a:sym typeface="Space Mono"/>
              </a:rPr>
              <a:t>Disclaimer: These slides are for personal use only and may not be sold in any form. Design copyrights are the properties of their respective owners and are used here under creative commons permission.</a:t>
            </a:r>
            <a:endParaRPr>
              <a:latin typeface="Space Mono"/>
              <a:ea typeface="Space Mono"/>
              <a:cs typeface="Space Mono"/>
              <a:sym typeface="Space Mono"/>
            </a:endParaRPr>
          </a:p>
        </p:txBody>
      </p:sp>
      <p:sp>
        <p:nvSpPr>
          <p:cNvPr id="813" name="Google Shape;813;p83"/>
          <p:cNvSpPr/>
          <p:nvPr/>
        </p:nvSpPr>
        <p:spPr>
          <a:xfrm>
            <a:off x="5301875" y="4060596"/>
            <a:ext cx="868500" cy="868500"/>
          </a:xfrm>
          <a:prstGeom prst="rect">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Playfair Display"/>
                <a:ea typeface="Playfair Display"/>
                <a:cs typeface="Playfair Display"/>
                <a:sym typeface="Playfair Display"/>
              </a:rPr>
              <a:t>92</a:t>
            </a:r>
            <a:br>
              <a:rPr b="1" lang="en" sz="900">
                <a:solidFill>
                  <a:schemeClr val="dk1"/>
                </a:solidFill>
                <a:latin typeface="Playfair Display"/>
                <a:ea typeface="Playfair Display"/>
                <a:cs typeface="Playfair Display"/>
                <a:sym typeface="Playfair Display"/>
              </a:rPr>
            </a:br>
            <a:br>
              <a:rPr b="1" lang="en" sz="900">
                <a:solidFill>
                  <a:schemeClr val="dk1"/>
                </a:solidFill>
                <a:latin typeface="Playfair Display"/>
                <a:ea typeface="Playfair Display"/>
                <a:cs typeface="Playfair Display"/>
                <a:sym typeface="Playfair Display"/>
              </a:rPr>
            </a:br>
            <a:endParaRPr b="1" sz="9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rPr b="1" lang="en" sz="2300">
                <a:solidFill>
                  <a:schemeClr val="dk1"/>
                </a:solidFill>
                <a:latin typeface="Playfair Display"/>
                <a:ea typeface="Playfair Display"/>
                <a:cs typeface="Playfair Display"/>
                <a:sym typeface="Playfair Display"/>
              </a:rPr>
              <a:t> U</a:t>
            </a:r>
            <a:endParaRPr b="1" sz="2300">
              <a:solidFill>
                <a:schemeClr val="dk1"/>
              </a:solidFill>
              <a:latin typeface="Playfair Display"/>
              <a:ea typeface="Playfair Display"/>
              <a:cs typeface="Playfair Display"/>
              <a:sym typeface="Playfair Display"/>
            </a:endParaRPr>
          </a:p>
        </p:txBody>
      </p:sp>
      <p:sp>
        <p:nvSpPr>
          <p:cNvPr id="814" name="Google Shape;814;p83"/>
          <p:cNvSpPr/>
          <p:nvPr/>
        </p:nvSpPr>
        <p:spPr>
          <a:xfrm>
            <a:off x="3987875" y="4060596"/>
            <a:ext cx="868500" cy="868500"/>
          </a:xfrm>
          <a:prstGeom prst="rect">
            <a:avLst/>
          </a:prstGeom>
          <a:solidFill>
            <a:srgbClr val="F665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Playfair Display"/>
                <a:ea typeface="Playfair Display"/>
                <a:cs typeface="Playfair Display"/>
                <a:sym typeface="Playfair Display"/>
              </a:rPr>
              <a:t>19</a:t>
            </a:r>
            <a:br>
              <a:rPr b="1" lang="en" sz="900">
                <a:solidFill>
                  <a:schemeClr val="dk1"/>
                </a:solidFill>
                <a:latin typeface="Playfair Display"/>
                <a:ea typeface="Playfair Display"/>
                <a:cs typeface="Playfair Display"/>
                <a:sym typeface="Playfair Display"/>
              </a:rPr>
            </a:br>
            <a:br>
              <a:rPr b="1" lang="en" sz="900">
                <a:solidFill>
                  <a:schemeClr val="dk1"/>
                </a:solidFill>
                <a:latin typeface="Playfair Display"/>
                <a:ea typeface="Playfair Display"/>
                <a:cs typeface="Playfair Display"/>
                <a:sym typeface="Playfair Display"/>
              </a:rPr>
            </a:br>
            <a:endParaRPr b="1" sz="9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rPr b="1" lang="en" sz="2300">
                <a:solidFill>
                  <a:schemeClr val="dk1"/>
                </a:solidFill>
                <a:latin typeface="Playfair Display"/>
                <a:ea typeface="Playfair Display"/>
                <a:cs typeface="Playfair Display"/>
                <a:sym typeface="Playfair Display"/>
              </a:rPr>
              <a:t> K</a:t>
            </a:r>
            <a:endParaRPr b="1" sz="2300">
              <a:solidFill>
                <a:schemeClr val="dk1"/>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0"/>
          <p:cNvSpPr txBox="1"/>
          <p:nvPr/>
        </p:nvSpPr>
        <p:spPr>
          <a:xfrm>
            <a:off x="152375" y="200157"/>
            <a:ext cx="853200" cy="831300"/>
          </a:xfrm>
          <a:prstGeom prst="rect">
            <a:avLst/>
          </a:prstGeom>
          <a:solidFill>
            <a:schemeClr val="accent2"/>
          </a:solidFill>
          <a:ln>
            <a:noFill/>
          </a:ln>
        </p:spPr>
        <p:txBody>
          <a:bodyPr anchorCtr="0" anchor="ctr" bIns="91425" lIns="91425" spcFirstLastPara="1" rIns="91425" wrap="square" tIns="91425">
            <a:normAutofit fontScale="62500"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297" name="Google Shape;297;p30"/>
          <p:cNvSpPr txBox="1"/>
          <p:nvPr>
            <p:ph type="title"/>
          </p:nvPr>
        </p:nvSpPr>
        <p:spPr>
          <a:xfrm>
            <a:off x="1224850" y="292625"/>
            <a:ext cx="735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 Choice Monday 3/14						</a:t>
            </a:r>
            <a:endParaRPr/>
          </a:p>
        </p:txBody>
      </p:sp>
      <p:sp>
        <p:nvSpPr>
          <p:cNvPr id="298" name="Google Shape;298;p30"/>
          <p:cNvSpPr txBox="1"/>
          <p:nvPr/>
        </p:nvSpPr>
        <p:spPr>
          <a:xfrm>
            <a:off x="421600" y="1114800"/>
            <a:ext cx="8000100" cy="34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300"/>
              <a:t>What is the value of  ΔH</a:t>
            </a:r>
            <a:r>
              <a:rPr baseline="-25000" lang="en" sz="2300"/>
              <a:t>rxn </a:t>
            </a:r>
            <a:r>
              <a:rPr lang="en" sz="2300"/>
              <a:t>for the reaction shown below?</a:t>
            </a:r>
            <a:endParaRPr sz="2300"/>
          </a:p>
          <a:p>
            <a:pPr indent="0" lvl="0" marL="457200" rtl="0" algn="l">
              <a:lnSpc>
                <a:spcPct val="115000"/>
              </a:lnSpc>
              <a:spcBef>
                <a:spcPts val="1200"/>
              </a:spcBef>
              <a:spcAft>
                <a:spcPts val="0"/>
              </a:spcAft>
              <a:buNone/>
            </a:pPr>
            <a:r>
              <a:rPr lang="en" sz="2600"/>
              <a:t> </a:t>
            </a:r>
            <a:r>
              <a:rPr lang="en" sz="3100">
                <a:latin typeface="Times New Roman"/>
                <a:ea typeface="Times New Roman"/>
                <a:cs typeface="Times New Roman"/>
                <a:sym typeface="Times New Roman"/>
              </a:rPr>
              <a:t>H</a:t>
            </a:r>
            <a:r>
              <a:rPr baseline="-25000" lang="en" sz="3100">
                <a:latin typeface="Times New Roman"/>
                <a:ea typeface="Times New Roman"/>
                <a:cs typeface="Times New Roman"/>
                <a:sym typeface="Times New Roman"/>
              </a:rPr>
              <a:t>2</a:t>
            </a:r>
            <a:r>
              <a:rPr lang="en" sz="3100">
                <a:latin typeface="Times New Roman"/>
                <a:ea typeface="Times New Roman"/>
                <a:cs typeface="Times New Roman"/>
                <a:sym typeface="Times New Roman"/>
              </a:rPr>
              <a:t>   +   I</a:t>
            </a:r>
            <a:r>
              <a:rPr baseline="-25000" lang="en" sz="3100">
                <a:latin typeface="Times New Roman"/>
                <a:ea typeface="Times New Roman"/>
                <a:cs typeface="Times New Roman"/>
                <a:sym typeface="Times New Roman"/>
              </a:rPr>
              <a:t>2</a:t>
            </a:r>
            <a:r>
              <a:rPr lang="en" sz="3100">
                <a:latin typeface="Times New Roman"/>
                <a:ea typeface="Times New Roman"/>
                <a:cs typeface="Times New Roman"/>
                <a:sym typeface="Times New Roman"/>
              </a:rPr>
              <a:t>   </a:t>
            </a:r>
            <a:r>
              <a:rPr lang="en" sz="3100"/>
              <a:t>→</a:t>
            </a:r>
            <a:r>
              <a:rPr lang="en" sz="3100">
                <a:latin typeface="Times New Roman"/>
                <a:ea typeface="Times New Roman"/>
                <a:cs typeface="Times New Roman"/>
                <a:sym typeface="Times New Roman"/>
              </a:rPr>
              <a:t>  2HI		</a:t>
            </a:r>
            <a:endParaRPr sz="2600"/>
          </a:p>
          <a:p>
            <a:pPr indent="0" lvl="0" marL="0" rtl="0" algn="l">
              <a:spcBef>
                <a:spcPts val="1200"/>
              </a:spcBef>
              <a:spcAft>
                <a:spcPts val="0"/>
              </a:spcAft>
              <a:buNone/>
            </a:pPr>
            <a:r>
              <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(A)  11</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(B) -11</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(C)</a:t>
            </a:r>
            <a:r>
              <a:rPr lang="en" sz="2200">
                <a:latin typeface="Times New Roman"/>
                <a:ea typeface="Times New Roman"/>
                <a:cs typeface="Times New Roman"/>
                <a:sym typeface="Times New Roman"/>
              </a:rPr>
              <a:t>  330</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(D) -330</a:t>
            </a:r>
            <a:endParaRPr sz="2200">
              <a:latin typeface="Times New Roman"/>
              <a:ea typeface="Times New Roman"/>
              <a:cs typeface="Times New Roman"/>
              <a:sym typeface="Times New Roman"/>
            </a:endParaRPr>
          </a:p>
        </p:txBody>
      </p:sp>
      <p:sp>
        <p:nvSpPr>
          <p:cNvPr id="299" name="Google Shape;299;p30">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00" name="Google Shape;300;p30"/>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301" name="Google Shape;301;p30"/>
          <p:cNvGraphicFramePr/>
          <p:nvPr/>
        </p:nvGraphicFramePr>
        <p:xfrm>
          <a:off x="5040200" y="1944025"/>
          <a:ext cx="3000000" cy="3000000"/>
        </p:xfrm>
        <a:graphic>
          <a:graphicData uri="http://schemas.openxmlformats.org/drawingml/2006/table">
            <a:tbl>
              <a:tblPr>
                <a:noFill/>
                <a:tableStyleId>{CB8AAD21-37A4-473A-8D24-C89456234E3D}</a:tableStyleId>
              </a:tblPr>
              <a:tblGrid>
                <a:gridCol w="1690750"/>
                <a:gridCol w="1690750"/>
              </a:tblGrid>
              <a:tr h="381000">
                <a:tc>
                  <a:txBody>
                    <a:bodyPr/>
                    <a:lstStyle/>
                    <a:p>
                      <a:pPr indent="0" lvl="0" marL="0" rtl="0" algn="ctr">
                        <a:spcBef>
                          <a:spcPts val="0"/>
                        </a:spcBef>
                        <a:spcAft>
                          <a:spcPts val="0"/>
                        </a:spcAft>
                        <a:buNone/>
                      </a:pPr>
                      <a:r>
                        <a:rPr b="1" lang="en">
                          <a:latin typeface="Playfair Display"/>
                          <a:ea typeface="Playfair Display"/>
                          <a:cs typeface="Playfair Display"/>
                          <a:sym typeface="Playfair Display"/>
                        </a:rPr>
                        <a:t>Bond</a:t>
                      </a:r>
                      <a:endParaRPr b="1">
                        <a:latin typeface="Playfair Display"/>
                        <a:ea typeface="Playfair Display"/>
                        <a:cs typeface="Playfair Display"/>
                        <a:sym typeface="Playfair Display"/>
                      </a:endParaRPr>
                    </a:p>
                  </a:txBody>
                  <a:tcPr marT="91425" marB="91425" marR="91425" marL="91425"/>
                </a:tc>
                <a:tc>
                  <a:txBody>
                    <a:bodyPr/>
                    <a:lstStyle/>
                    <a:p>
                      <a:pPr indent="0" lvl="0" marL="0" rtl="0" algn="ctr">
                        <a:spcBef>
                          <a:spcPts val="0"/>
                        </a:spcBef>
                        <a:spcAft>
                          <a:spcPts val="0"/>
                        </a:spcAft>
                        <a:buNone/>
                      </a:pPr>
                      <a:r>
                        <a:rPr b="1" lang="en">
                          <a:latin typeface="Playfair Display"/>
                          <a:ea typeface="Playfair Display"/>
                          <a:cs typeface="Playfair Display"/>
                          <a:sym typeface="Playfair Display"/>
                        </a:rPr>
                        <a:t>kJ/mol</a:t>
                      </a:r>
                      <a:endParaRPr b="1">
                        <a:latin typeface="Playfair Display"/>
                        <a:ea typeface="Playfair Display"/>
                        <a:cs typeface="Playfair Display"/>
                        <a:sym typeface="Playfair Display"/>
                      </a:endParaRPr>
                    </a:p>
                  </a:txBody>
                  <a:tcPr marT="91425" marB="91425" marR="91425" marL="91425"/>
                </a:tc>
              </a:tr>
              <a:tr h="381000">
                <a:tc>
                  <a:txBody>
                    <a:bodyPr/>
                    <a:lstStyle/>
                    <a:p>
                      <a:pPr indent="0" lvl="0" marL="0" rtl="0" algn="ctr">
                        <a:spcBef>
                          <a:spcPts val="0"/>
                        </a:spcBef>
                        <a:spcAft>
                          <a:spcPts val="0"/>
                        </a:spcAft>
                        <a:buNone/>
                      </a:pPr>
                      <a:r>
                        <a:rPr b="1" lang="en" sz="2200">
                          <a:latin typeface="Playfair Display"/>
                          <a:ea typeface="Playfair Display"/>
                          <a:cs typeface="Playfair Display"/>
                          <a:sym typeface="Playfair Display"/>
                        </a:rPr>
                        <a:t>H-H</a:t>
                      </a:r>
                      <a:endParaRPr b="1" sz="2200">
                        <a:latin typeface="Playfair Display"/>
                        <a:ea typeface="Playfair Display"/>
                        <a:cs typeface="Playfair Display"/>
                        <a:sym typeface="Playfair Display"/>
                      </a:endParaRPr>
                    </a:p>
                  </a:txBody>
                  <a:tcPr marT="91425" marB="91425" marR="91425" marL="91425"/>
                </a:tc>
                <a:tc>
                  <a:txBody>
                    <a:bodyPr/>
                    <a:lstStyle/>
                    <a:p>
                      <a:pPr indent="0" lvl="0" marL="0" rtl="0" algn="ctr">
                        <a:spcBef>
                          <a:spcPts val="0"/>
                        </a:spcBef>
                        <a:spcAft>
                          <a:spcPts val="0"/>
                        </a:spcAft>
                        <a:buNone/>
                      </a:pPr>
                      <a:r>
                        <a:rPr b="1" lang="en" sz="2200">
                          <a:latin typeface="Playfair Display"/>
                          <a:ea typeface="Playfair Display"/>
                          <a:cs typeface="Playfair Display"/>
                          <a:sym typeface="Playfair Display"/>
                        </a:rPr>
                        <a:t>436</a:t>
                      </a:r>
                      <a:endParaRPr b="1" sz="2200">
                        <a:latin typeface="Playfair Display"/>
                        <a:ea typeface="Playfair Display"/>
                        <a:cs typeface="Playfair Display"/>
                        <a:sym typeface="Playfair Display"/>
                      </a:endParaRPr>
                    </a:p>
                  </a:txBody>
                  <a:tcPr marT="91425" marB="91425" marR="91425" marL="91425"/>
                </a:tc>
              </a:tr>
              <a:tr h="381000">
                <a:tc>
                  <a:txBody>
                    <a:bodyPr/>
                    <a:lstStyle/>
                    <a:p>
                      <a:pPr indent="0" lvl="0" marL="0" rtl="0" algn="ctr">
                        <a:spcBef>
                          <a:spcPts val="0"/>
                        </a:spcBef>
                        <a:spcAft>
                          <a:spcPts val="0"/>
                        </a:spcAft>
                        <a:buNone/>
                      </a:pPr>
                      <a:r>
                        <a:rPr b="1" lang="en" sz="2200">
                          <a:latin typeface="Playfair Display"/>
                          <a:ea typeface="Playfair Display"/>
                          <a:cs typeface="Playfair Display"/>
                          <a:sym typeface="Playfair Display"/>
                        </a:rPr>
                        <a:t>I-I</a:t>
                      </a:r>
                      <a:endParaRPr b="1" sz="2200">
                        <a:latin typeface="Playfair Display"/>
                        <a:ea typeface="Playfair Display"/>
                        <a:cs typeface="Playfair Display"/>
                        <a:sym typeface="Playfair Display"/>
                      </a:endParaRPr>
                    </a:p>
                  </a:txBody>
                  <a:tcPr marT="91425" marB="91425" marR="91425" marL="91425"/>
                </a:tc>
                <a:tc>
                  <a:txBody>
                    <a:bodyPr/>
                    <a:lstStyle/>
                    <a:p>
                      <a:pPr indent="0" lvl="0" marL="0" rtl="0" algn="ctr">
                        <a:spcBef>
                          <a:spcPts val="0"/>
                        </a:spcBef>
                        <a:spcAft>
                          <a:spcPts val="0"/>
                        </a:spcAft>
                        <a:buNone/>
                      </a:pPr>
                      <a:r>
                        <a:rPr b="1" lang="en" sz="2200">
                          <a:latin typeface="Playfair Display"/>
                          <a:ea typeface="Playfair Display"/>
                          <a:cs typeface="Playfair Display"/>
                          <a:sym typeface="Playfair Display"/>
                        </a:rPr>
                        <a:t>151</a:t>
                      </a:r>
                      <a:endParaRPr b="1" sz="2200">
                        <a:latin typeface="Playfair Display"/>
                        <a:ea typeface="Playfair Display"/>
                        <a:cs typeface="Playfair Display"/>
                        <a:sym typeface="Playfair Display"/>
                      </a:endParaRPr>
                    </a:p>
                  </a:txBody>
                  <a:tcPr marT="91425" marB="91425" marR="91425" marL="91425"/>
                </a:tc>
              </a:tr>
              <a:tr h="381000">
                <a:tc>
                  <a:txBody>
                    <a:bodyPr/>
                    <a:lstStyle/>
                    <a:p>
                      <a:pPr indent="0" lvl="0" marL="0" rtl="0" algn="ctr">
                        <a:spcBef>
                          <a:spcPts val="0"/>
                        </a:spcBef>
                        <a:spcAft>
                          <a:spcPts val="0"/>
                        </a:spcAft>
                        <a:buNone/>
                      </a:pPr>
                      <a:r>
                        <a:rPr b="1" lang="en" sz="2200">
                          <a:latin typeface="Playfair Display"/>
                          <a:ea typeface="Playfair Display"/>
                          <a:cs typeface="Playfair Display"/>
                          <a:sym typeface="Playfair Display"/>
                        </a:rPr>
                        <a:t>H-I</a:t>
                      </a:r>
                      <a:endParaRPr b="1" sz="2200">
                        <a:latin typeface="Playfair Display"/>
                        <a:ea typeface="Playfair Display"/>
                        <a:cs typeface="Playfair Display"/>
                        <a:sym typeface="Playfair Display"/>
                      </a:endParaRPr>
                    </a:p>
                  </a:txBody>
                  <a:tcPr marT="91425" marB="91425" marR="91425" marL="91425"/>
                </a:tc>
                <a:tc>
                  <a:txBody>
                    <a:bodyPr/>
                    <a:lstStyle/>
                    <a:p>
                      <a:pPr indent="0" lvl="0" marL="0" rtl="0" algn="ctr">
                        <a:spcBef>
                          <a:spcPts val="0"/>
                        </a:spcBef>
                        <a:spcAft>
                          <a:spcPts val="0"/>
                        </a:spcAft>
                        <a:buNone/>
                      </a:pPr>
                      <a:r>
                        <a:rPr b="1" lang="en" sz="2200">
                          <a:latin typeface="Playfair Display"/>
                          <a:ea typeface="Playfair Display"/>
                          <a:cs typeface="Playfair Display"/>
                          <a:sym typeface="Playfair Display"/>
                        </a:rPr>
                        <a:t>299</a:t>
                      </a:r>
                      <a:endParaRPr b="1" sz="2200">
                        <a:latin typeface="Playfair Display"/>
                        <a:ea typeface="Playfair Display"/>
                        <a:cs typeface="Playfair Display"/>
                        <a:sym typeface="Playfair Display"/>
                      </a:endParaRPr>
                    </a:p>
                  </a:txBody>
                  <a:tcPr marT="91425" marB="91425" marR="91425" marL="91425"/>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84"/>
          <p:cNvSpPr txBox="1"/>
          <p:nvPr>
            <p:ph type="title"/>
          </p:nvPr>
        </p:nvSpPr>
        <p:spPr>
          <a:xfrm>
            <a:off x="1169175" y="292625"/>
            <a:ext cx="740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Resources</a:t>
            </a:r>
            <a:endParaRPr/>
          </a:p>
        </p:txBody>
      </p:sp>
      <p:sp>
        <p:nvSpPr>
          <p:cNvPr id="820" name="Google Shape;820;p84"/>
          <p:cNvSpPr txBox="1"/>
          <p:nvPr>
            <p:ph idx="4294967295" type="body"/>
          </p:nvPr>
        </p:nvSpPr>
        <p:spPr>
          <a:xfrm>
            <a:off x="720000" y="1152475"/>
            <a:ext cx="7704000" cy="2056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accent3"/>
              </a:buClr>
              <a:buSzPts val="1400"/>
              <a:buChar char="■"/>
            </a:pPr>
            <a:r>
              <a:rPr lang="en" sz="1400"/>
              <a:t>chemical reaction by Llisole from the Noun Project</a:t>
            </a:r>
            <a:endParaRPr sz="1400"/>
          </a:p>
          <a:p>
            <a:pPr indent="-317500" lvl="0" marL="457200" rtl="0" algn="l">
              <a:spcBef>
                <a:spcPts val="0"/>
              </a:spcBef>
              <a:spcAft>
                <a:spcPts val="0"/>
              </a:spcAft>
              <a:buClr>
                <a:schemeClr val="dk2"/>
              </a:buClr>
              <a:buSzPts val="1400"/>
              <a:buChar char="■"/>
            </a:pPr>
            <a:r>
              <a:rPr lang="en" sz="1400"/>
              <a:t>Graph by Bastien Delmare from the Noun Project</a:t>
            </a:r>
            <a:endParaRPr sz="1400"/>
          </a:p>
          <a:p>
            <a:pPr indent="-317500" lvl="0" marL="457200" rtl="0" algn="l">
              <a:spcBef>
                <a:spcPts val="0"/>
              </a:spcBef>
              <a:spcAft>
                <a:spcPts val="0"/>
              </a:spcAft>
              <a:buClr>
                <a:schemeClr val="accent4"/>
              </a:buClr>
              <a:buSzPts val="1400"/>
              <a:buChar char="■"/>
            </a:pPr>
            <a:r>
              <a:rPr lang="en" sz="1400"/>
              <a:t>Stopwatch by Dmitry Mirolyubov from the Noun Project</a:t>
            </a:r>
            <a:endParaRPr sz="1400"/>
          </a:p>
          <a:p>
            <a:pPr indent="-317500" lvl="0" marL="457200" rtl="0" algn="l">
              <a:spcBef>
                <a:spcPts val="0"/>
              </a:spcBef>
              <a:spcAft>
                <a:spcPts val="0"/>
              </a:spcAft>
              <a:buClr>
                <a:schemeClr val="accent1"/>
              </a:buClr>
              <a:buSzPts val="1400"/>
              <a:buChar char="■"/>
            </a:pPr>
            <a:r>
              <a:rPr lang="en" sz="1400"/>
              <a:t>equilibrium by PNGEGG</a:t>
            </a:r>
            <a:endParaRPr sz="1400"/>
          </a:p>
          <a:p>
            <a:pPr indent="-317500" lvl="0" marL="457200" rtl="0" algn="l">
              <a:spcBef>
                <a:spcPts val="0"/>
              </a:spcBef>
              <a:spcAft>
                <a:spcPts val="0"/>
              </a:spcAft>
              <a:buSzPts val="1400"/>
              <a:buChar char="■"/>
            </a:pPr>
            <a:r>
              <a:rPr lang="en" sz="1400"/>
              <a:t>Thermometer by Juraj Sedlák from the Noun Project</a:t>
            </a:r>
            <a:endParaRPr sz="1400"/>
          </a:p>
          <a:p>
            <a:pPr indent="-317500" lvl="0" marL="457200" rtl="0" algn="l">
              <a:spcBef>
                <a:spcPts val="0"/>
              </a:spcBef>
              <a:spcAft>
                <a:spcPts val="0"/>
              </a:spcAft>
              <a:buSzPts val="1400"/>
              <a:buChar char="■"/>
            </a:pPr>
            <a:r>
              <a:rPr lang="en" sz="1400"/>
              <a:t>acid by Martin from the Noun Project</a:t>
            </a:r>
            <a:endParaRPr sz="1400"/>
          </a:p>
          <a:p>
            <a:pPr indent="-317500" lvl="0" marL="457200" rtl="0" algn="l">
              <a:spcBef>
                <a:spcPts val="0"/>
              </a:spcBef>
              <a:spcAft>
                <a:spcPts val="0"/>
              </a:spcAft>
              <a:buSzPts val="1400"/>
              <a:buChar char="■"/>
            </a:pPr>
            <a:r>
              <a:rPr lang="en" sz="1400"/>
              <a:t>testing by Shakeel Ch. from the Noun Project</a:t>
            </a:r>
            <a:endParaRPr sz="1400"/>
          </a:p>
          <a:p>
            <a:pPr indent="-317500" lvl="0" marL="457200" rtl="0" algn="l">
              <a:spcBef>
                <a:spcPts val="0"/>
              </a:spcBef>
              <a:spcAft>
                <a:spcPts val="0"/>
              </a:spcAft>
              <a:buSzPts val="1400"/>
              <a:buChar char="■"/>
            </a:pPr>
            <a:r>
              <a:rPr lang="en" sz="1400"/>
              <a:t>Home by Arif Arif from the Noun Project</a:t>
            </a:r>
            <a:endParaRPr sz="1400"/>
          </a:p>
          <a:p>
            <a:pPr indent="-317500" lvl="0" marL="457200" rtl="0" algn="l">
              <a:spcBef>
                <a:spcPts val="0"/>
              </a:spcBef>
              <a:spcAft>
                <a:spcPts val="0"/>
              </a:spcAft>
              <a:buSzPts val="1400"/>
              <a:buChar char="■"/>
            </a:pPr>
            <a:r>
              <a:rPr lang="en" sz="1400"/>
              <a:t>sign post by Linker from the Noun Project</a:t>
            </a:r>
            <a:endParaRPr sz="1400"/>
          </a:p>
        </p:txBody>
      </p:sp>
      <p:sp>
        <p:nvSpPr>
          <p:cNvPr id="821" name="Google Shape;821;p84"/>
          <p:cNvSpPr txBox="1"/>
          <p:nvPr/>
        </p:nvSpPr>
        <p:spPr>
          <a:xfrm>
            <a:off x="720000" y="3729600"/>
            <a:ext cx="868500" cy="868500"/>
          </a:xfrm>
          <a:prstGeom prst="rect">
            <a:avLst/>
          </a:prstGeom>
          <a:solidFill>
            <a:srgbClr val="F66576"/>
          </a:solidFill>
          <a:ln>
            <a:noFill/>
          </a:ln>
        </p:spPr>
        <p:txBody>
          <a:bodyPr anchorCtr="0" anchor="t" bIns="90000" lIns="90000" spcFirstLastPara="1" rIns="90000" wrap="square" tIns="90000">
            <a:noAutofit/>
          </a:bodyPr>
          <a:lstStyle/>
          <a:p>
            <a:pPr indent="0" lvl="0" marL="0" rtl="0" algn="l">
              <a:spcBef>
                <a:spcPts val="0"/>
              </a:spcBef>
              <a:spcAft>
                <a:spcPts val="0"/>
              </a:spcAft>
              <a:buNone/>
            </a:pPr>
            <a:r>
              <a:t/>
            </a:r>
            <a:endParaRPr sz="900">
              <a:solidFill>
                <a:srgbClr val="1D1D1D"/>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900">
              <a:solidFill>
                <a:srgbClr val="1D1D1D"/>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900">
              <a:solidFill>
                <a:srgbClr val="1D1D1D"/>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2300">
              <a:solidFill>
                <a:srgbClr val="1D1D1D"/>
              </a:solidFill>
              <a:latin typeface="Playfair Display ExtraBold"/>
              <a:ea typeface="Playfair Display ExtraBold"/>
              <a:cs typeface="Playfair Display ExtraBold"/>
              <a:sym typeface="Playfair Display ExtraBold"/>
            </a:endParaRPr>
          </a:p>
        </p:txBody>
      </p:sp>
      <p:sp>
        <p:nvSpPr>
          <p:cNvPr id="822" name="Google Shape;822;p84"/>
          <p:cNvSpPr txBox="1"/>
          <p:nvPr/>
        </p:nvSpPr>
        <p:spPr>
          <a:xfrm>
            <a:off x="1743125" y="3729600"/>
            <a:ext cx="868500" cy="868500"/>
          </a:xfrm>
          <a:prstGeom prst="rect">
            <a:avLst/>
          </a:prstGeom>
          <a:solidFill>
            <a:srgbClr val="5C75EA"/>
          </a:solidFill>
          <a:ln>
            <a:noFill/>
          </a:ln>
        </p:spPr>
        <p:txBody>
          <a:bodyPr anchorCtr="0" anchor="t" bIns="90000" lIns="90000" spcFirstLastPara="1" rIns="90000" wrap="square" tIns="90000">
            <a:noAutofit/>
          </a:bodyPr>
          <a:lstStyle/>
          <a:p>
            <a:pPr indent="0" lvl="0" marL="0" rtl="0" algn="l">
              <a:spcBef>
                <a:spcPts val="0"/>
              </a:spcBef>
              <a:spcAft>
                <a:spcPts val="0"/>
              </a:spcAft>
              <a:buNone/>
            </a:pPr>
            <a:r>
              <a:t/>
            </a:r>
            <a:endParaRPr sz="900">
              <a:solidFill>
                <a:srgbClr val="1D1D1D"/>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900">
              <a:solidFill>
                <a:srgbClr val="1D1D1D"/>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900">
              <a:solidFill>
                <a:srgbClr val="1D1D1D"/>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2300">
              <a:solidFill>
                <a:srgbClr val="1D1D1D"/>
              </a:solidFill>
              <a:latin typeface="Playfair Display ExtraBold"/>
              <a:ea typeface="Playfair Display ExtraBold"/>
              <a:cs typeface="Playfair Display ExtraBold"/>
              <a:sym typeface="Playfair Display ExtraBold"/>
            </a:endParaRPr>
          </a:p>
        </p:txBody>
      </p:sp>
      <p:sp>
        <p:nvSpPr>
          <p:cNvPr id="823" name="Google Shape;823;p84"/>
          <p:cNvSpPr txBox="1"/>
          <p:nvPr/>
        </p:nvSpPr>
        <p:spPr>
          <a:xfrm>
            <a:off x="2766250" y="3729600"/>
            <a:ext cx="868500" cy="868500"/>
          </a:xfrm>
          <a:prstGeom prst="rect">
            <a:avLst/>
          </a:prstGeom>
          <a:solidFill>
            <a:srgbClr val="00B7A1"/>
          </a:solidFill>
          <a:ln>
            <a:noFill/>
          </a:ln>
        </p:spPr>
        <p:txBody>
          <a:bodyPr anchorCtr="0" anchor="t" bIns="90000" lIns="90000" spcFirstLastPara="1" rIns="90000" wrap="square" tIns="90000">
            <a:noAutofit/>
          </a:bodyPr>
          <a:lstStyle/>
          <a:p>
            <a:pPr indent="0" lvl="0" marL="0" rtl="0" algn="l">
              <a:spcBef>
                <a:spcPts val="0"/>
              </a:spcBef>
              <a:spcAft>
                <a:spcPts val="0"/>
              </a:spcAft>
              <a:buNone/>
            </a:pPr>
            <a:r>
              <a:t/>
            </a:r>
            <a:endParaRPr sz="900">
              <a:solidFill>
                <a:srgbClr val="1D1D1D"/>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900">
              <a:solidFill>
                <a:srgbClr val="1D1D1D"/>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900">
              <a:solidFill>
                <a:srgbClr val="1D1D1D"/>
              </a:solidFill>
              <a:latin typeface="Playfair Display ExtraBold"/>
              <a:ea typeface="Playfair Display ExtraBold"/>
              <a:cs typeface="Playfair Display ExtraBold"/>
              <a:sym typeface="Playfair Display ExtraBold"/>
            </a:endParaRPr>
          </a:p>
          <a:p>
            <a:pPr indent="0" lvl="0" marL="0" rtl="0" algn="l">
              <a:spcBef>
                <a:spcPts val="0"/>
              </a:spcBef>
              <a:spcAft>
                <a:spcPts val="0"/>
              </a:spcAft>
              <a:buNone/>
            </a:pPr>
            <a:r>
              <a:t/>
            </a:r>
            <a:endParaRPr sz="2300">
              <a:solidFill>
                <a:srgbClr val="1D1D1D"/>
              </a:solidFill>
              <a:latin typeface="Playfair Display ExtraBold"/>
              <a:ea typeface="Playfair Display ExtraBold"/>
              <a:cs typeface="Playfair Display ExtraBold"/>
              <a:sym typeface="Playfair Display ExtraBold"/>
            </a:endParaRPr>
          </a:p>
        </p:txBody>
      </p:sp>
      <p:sp>
        <p:nvSpPr>
          <p:cNvPr id="824" name="Google Shape;824;p84"/>
          <p:cNvSpPr/>
          <p:nvPr/>
        </p:nvSpPr>
        <p:spPr>
          <a:xfrm>
            <a:off x="5564619" y="3729596"/>
            <a:ext cx="868500" cy="868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latin typeface="Playfair Display"/>
                <a:ea typeface="Playfair Display"/>
                <a:cs typeface="Playfair Display"/>
                <a:sym typeface="Playfair Display"/>
              </a:rPr>
              <a:t>4</a:t>
            </a:r>
            <a:br>
              <a:rPr b="1" lang="en" sz="900">
                <a:latin typeface="Playfair Display"/>
                <a:ea typeface="Playfair Display"/>
                <a:cs typeface="Playfair Display"/>
                <a:sym typeface="Playfair Display"/>
              </a:rPr>
            </a:br>
            <a:br>
              <a:rPr b="1" lang="en" sz="900">
                <a:latin typeface="Playfair Display"/>
                <a:ea typeface="Playfair Display"/>
                <a:cs typeface="Playfair Display"/>
                <a:sym typeface="Playfair Display"/>
              </a:rPr>
            </a:br>
            <a:endParaRPr b="1" sz="900">
              <a:latin typeface="Playfair Display"/>
              <a:ea typeface="Playfair Display"/>
              <a:cs typeface="Playfair Display"/>
              <a:sym typeface="Playfair Display"/>
            </a:endParaRPr>
          </a:p>
          <a:p>
            <a:pPr indent="0" lvl="0" marL="0" rtl="0" algn="l">
              <a:spcBef>
                <a:spcPts val="0"/>
              </a:spcBef>
              <a:spcAft>
                <a:spcPts val="0"/>
              </a:spcAft>
              <a:buNone/>
            </a:pPr>
            <a:r>
              <a:rPr b="1" lang="en" sz="2300">
                <a:latin typeface="Playfair Display"/>
                <a:ea typeface="Playfair Display"/>
                <a:cs typeface="Playfair Display"/>
                <a:sym typeface="Playfair Display"/>
              </a:rPr>
              <a:t>Be</a:t>
            </a:r>
            <a:endParaRPr b="1" sz="2300">
              <a:latin typeface="Playfair Display"/>
              <a:ea typeface="Playfair Display"/>
              <a:cs typeface="Playfair Display"/>
              <a:sym typeface="Playfair Display"/>
            </a:endParaRPr>
          </a:p>
        </p:txBody>
      </p:sp>
      <p:sp>
        <p:nvSpPr>
          <p:cNvPr id="825" name="Google Shape;825;p84"/>
          <p:cNvSpPr/>
          <p:nvPr/>
        </p:nvSpPr>
        <p:spPr>
          <a:xfrm>
            <a:off x="6559894" y="3729596"/>
            <a:ext cx="868500" cy="868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latin typeface="Playfair Display"/>
                <a:ea typeface="Playfair Display"/>
                <a:cs typeface="Playfair Display"/>
                <a:sym typeface="Playfair Display"/>
              </a:rPr>
              <a:t>72</a:t>
            </a:r>
            <a:br>
              <a:rPr b="1" lang="en" sz="900">
                <a:latin typeface="Playfair Display"/>
                <a:ea typeface="Playfair Display"/>
                <a:cs typeface="Playfair Display"/>
                <a:sym typeface="Playfair Display"/>
              </a:rPr>
            </a:br>
            <a:br>
              <a:rPr b="1" lang="en" sz="900">
                <a:latin typeface="Playfair Display"/>
                <a:ea typeface="Playfair Display"/>
                <a:cs typeface="Playfair Display"/>
                <a:sym typeface="Playfair Display"/>
              </a:rPr>
            </a:br>
            <a:endParaRPr b="1" sz="900">
              <a:latin typeface="Playfair Display"/>
              <a:ea typeface="Playfair Display"/>
              <a:cs typeface="Playfair Display"/>
              <a:sym typeface="Playfair Display"/>
            </a:endParaRPr>
          </a:p>
          <a:p>
            <a:pPr indent="0" lvl="0" marL="0" rtl="0" algn="l">
              <a:spcBef>
                <a:spcPts val="0"/>
              </a:spcBef>
              <a:spcAft>
                <a:spcPts val="0"/>
              </a:spcAft>
              <a:buNone/>
            </a:pPr>
            <a:r>
              <a:rPr b="1" lang="en" sz="2300">
                <a:latin typeface="Playfair Display"/>
                <a:ea typeface="Playfair Display"/>
                <a:cs typeface="Playfair Display"/>
                <a:sym typeface="Playfair Display"/>
              </a:rPr>
              <a:t>Hl</a:t>
            </a:r>
            <a:endParaRPr b="1" sz="2300">
              <a:latin typeface="Playfair Display"/>
              <a:ea typeface="Playfair Display"/>
              <a:cs typeface="Playfair Display"/>
              <a:sym typeface="Playfair Display"/>
            </a:endParaRPr>
          </a:p>
        </p:txBody>
      </p:sp>
      <p:sp>
        <p:nvSpPr>
          <p:cNvPr id="826" name="Google Shape;826;p84"/>
          <p:cNvSpPr/>
          <p:nvPr/>
        </p:nvSpPr>
        <p:spPr>
          <a:xfrm>
            <a:off x="7555169" y="3729596"/>
            <a:ext cx="868500" cy="86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latin typeface="Playfair Display"/>
                <a:ea typeface="Playfair Display"/>
                <a:cs typeface="Playfair Display"/>
                <a:sym typeface="Playfair Display"/>
              </a:rPr>
              <a:t>85</a:t>
            </a:r>
            <a:br>
              <a:rPr b="1" lang="en" sz="900">
                <a:latin typeface="Playfair Display"/>
                <a:ea typeface="Playfair Display"/>
                <a:cs typeface="Playfair Display"/>
                <a:sym typeface="Playfair Display"/>
              </a:rPr>
            </a:br>
            <a:br>
              <a:rPr b="1" lang="en" sz="900">
                <a:latin typeface="Playfair Display"/>
                <a:ea typeface="Playfair Display"/>
                <a:cs typeface="Playfair Display"/>
                <a:sym typeface="Playfair Display"/>
              </a:rPr>
            </a:br>
            <a:endParaRPr b="1" sz="900">
              <a:latin typeface="Playfair Display"/>
              <a:ea typeface="Playfair Display"/>
              <a:cs typeface="Playfair Display"/>
              <a:sym typeface="Playfair Display"/>
            </a:endParaRPr>
          </a:p>
          <a:p>
            <a:pPr indent="0" lvl="0" marL="0" rtl="0" algn="l">
              <a:spcBef>
                <a:spcPts val="0"/>
              </a:spcBef>
              <a:spcAft>
                <a:spcPts val="0"/>
              </a:spcAft>
              <a:buNone/>
            </a:pPr>
            <a:r>
              <a:rPr b="1" lang="en" sz="2300">
                <a:latin typeface="Playfair Display"/>
                <a:ea typeface="Playfair Display"/>
                <a:cs typeface="Playfair Display"/>
                <a:sym typeface="Playfair Display"/>
              </a:rPr>
              <a:t>At</a:t>
            </a:r>
            <a:endParaRPr b="1" sz="2300">
              <a:latin typeface="Playfair Display"/>
              <a:ea typeface="Playfair Display"/>
              <a:cs typeface="Playfair Display"/>
              <a:sym typeface="Playfair Display"/>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grpSp>
        <p:nvGrpSpPr>
          <p:cNvPr id="831" name="Google Shape;831;p85"/>
          <p:cNvGrpSpPr/>
          <p:nvPr/>
        </p:nvGrpSpPr>
        <p:grpSpPr>
          <a:xfrm>
            <a:off x="7850650" y="3740900"/>
            <a:ext cx="273175" cy="357775"/>
            <a:chOff x="7850650" y="3740900"/>
            <a:chExt cx="273175" cy="357775"/>
          </a:xfrm>
        </p:grpSpPr>
        <p:sp>
          <p:nvSpPr>
            <p:cNvPr id="832" name="Google Shape;832;p85"/>
            <p:cNvSpPr/>
            <p:nvPr/>
          </p:nvSpPr>
          <p:spPr>
            <a:xfrm>
              <a:off x="7913550" y="3785375"/>
              <a:ext cx="147400" cy="157475"/>
            </a:xfrm>
            <a:custGeom>
              <a:rect b="b" l="l" r="r" t="t"/>
              <a:pathLst>
                <a:path extrusionOk="0" h="6299" w="5896">
                  <a:moveTo>
                    <a:pt x="2960" y="987"/>
                  </a:moveTo>
                  <a:lnTo>
                    <a:pt x="3800" y="1494"/>
                  </a:lnTo>
                  <a:lnTo>
                    <a:pt x="3800" y="2531"/>
                  </a:lnTo>
                  <a:cubicBezTo>
                    <a:pt x="3507" y="2705"/>
                    <a:pt x="3257" y="2858"/>
                    <a:pt x="2960" y="3032"/>
                  </a:cubicBezTo>
                  <a:cubicBezTo>
                    <a:pt x="2669" y="2858"/>
                    <a:pt x="2419" y="2705"/>
                    <a:pt x="2122" y="2531"/>
                  </a:cubicBezTo>
                  <a:lnTo>
                    <a:pt x="2122" y="1494"/>
                  </a:lnTo>
                  <a:lnTo>
                    <a:pt x="2960" y="987"/>
                  </a:lnTo>
                  <a:close/>
                  <a:moveTo>
                    <a:pt x="1702" y="3267"/>
                  </a:moveTo>
                  <a:cubicBezTo>
                    <a:pt x="1999" y="3441"/>
                    <a:pt x="2250" y="3594"/>
                    <a:pt x="2542" y="3769"/>
                  </a:cubicBezTo>
                  <a:lnTo>
                    <a:pt x="2542" y="4807"/>
                  </a:lnTo>
                  <a:lnTo>
                    <a:pt x="1702" y="5312"/>
                  </a:lnTo>
                  <a:lnTo>
                    <a:pt x="864" y="4807"/>
                  </a:lnTo>
                  <a:lnTo>
                    <a:pt x="864" y="3769"/>
                  </a:lnTo>
                  <a:lnTo>
                    <a:pt x="1702" y="3267"/>
                  </a:lnTo>
                  <a:close/>
                  <a:moveTo>
                    <a:pt x="4218" y="3267"/>
                  </a:moveTo>
                  <a:lnTo>
                    <a:pt x="5057" y="3769"/>
                  </a:lnTo>
                  <a:lnTo>
                    <a:pt x="5057" y="4807"/>
                  </a:lnTo>
                  <a:lnTo>
                    <a:pt x="4218" y="5312"/>
                  </a:lnTo>
                  <a:lnTo>
                    <a:pt x="3380" y="4807"/>
                  </a:lnTo>
                  <a:lnTo>
                    <a:pt x="3380" y="3769"/>
                  </a:lnTo>
                  <a:cubicBezTo>
                    <a:pt x="3677" y="3594"/>
                    <a:pt x="3927" y="3441"/>
                    <a:pt x="4218" y="3267"/>
                  </a:cubicBezTo>
                  <a:close/>
                  <a:moveTo>
                    <a:pt x="2950" y="0"/>
                  </a:moveTo>
                  <a:lnTo>
                    <a:pt x="1258" y="1018"/>
                  </a:lnTo>
                  <a:lnTo>
                    <a:pt x="1258" y="2537"/>
                  </a:lnTo>
                  <a:lnTo>
                    <a:pt x="0" y="3288"/>
                  </a:lnTo>
                  <a:lnTo>
                    <a:pt x="0" y="5287"/>
                  </a:lnTo>
                  <a:lnTo>
                    <a:pt x="1683" y="6299"/>
                  </a:lnTo>
                  <a:lnTo>
                    <a:pt x="2950" y="5537"/>
                  </a:lnTo>
                  <a:lnTo>
                    <a:pt x="4213" y="6299"/>
                  </a:lnTo>
                  <a:lnTo>
                    <a:pt x="5895" y="5287"/>
                  </a:lnTo>
                  <a:lnTo>
                    <a:pt x="5895" y="3288"/>
                  </a:lnTo>
                  <a:lnTo>
                    <a:pt x="4638" y="2537"/>
                  </a:lnTo>
                  <a:lnTo>
                    <a:pt x="4638" y="1018"/>
                  </a:lnTo>
                  <a:lnTo>
                    <a:pt x="29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85"/>
            <p:cNvSpPr/>
            <p:nvPr/>
          </p:nvSpPr>
          <p:spPr>
            <a:xfrm>
              <a:off x="7850650" y="3740900"/>
              <a:ext cx="273175" cy="357775"/>
            </a:xfrm>
            <a:custGeom>
              <a:rect b="b" l="l" r="r" t="t"/>
              <a:pathLst>
                <a:path extrusionOk="0" h="14311" w="10927">
                  <a:moveTo>
                    <a:pt x="10089" y="838"/>
                  </a:moveTo>
                  <a:lnTo>
                    <a:pt x="10089" y="10936"/>
                  </a:lnTo>
                  <a:cubicBezTo>
                    <a:pt x="6820" y="10936"/>
                    <a:pt x="4779" y="10924"/>
                    <a:pt x="3477" y="10924"/>
                  </a:cubicBezTo>
                  <a:cubicBezTo>
                    <a:pt x="1196" y="10924"/>
                    <a:pt x="1191" y="10961"/>
                    <a:pt x="839" y="11167"/>
                  </a:cubicBezTo>
                  <a:lnTo>
                    <a:pt x="839" y="2183"/>
                  </a:lnTo>
                  <a:cubicBezTo>
                    <a:pt x="839" y="1442"/>
                    <a:pt x="1443" y="838"/>
                    <a:pt x="2184" y="838"/>
                  </a:cubicBezTo>
                  <a:close/>
                  <a:moveTo>
                    <a:pt x="9249" y="11795"/>
                  </a:moveTo>
                  <a:lnTo>
                    <a:pt x="9249" y="13472"/>
                  </a:lnTo>
                  <a:lnTo>
                    <a:pt x="1703" y="13472"/>
                  </a:lnTo>
                  <a:cubicBezTo>
                    <a:pt x="594" y="13427"/>
                    <a:pt x="594" y="11841"/>
                    <a:pt x="1703" y="11795"/>
                  </a:cubicBezTo>
                  <a:close/>
                  <a:moveTo>
                    <a:pt x="2189" y="0"/>
                  </a:moveTo>
                  <a:cubicBezTo>
                    <a:pt x="983" y="0"/>
                    <a:pt x="1" y="982"/>
                    <a:pt x="1" y="2188"/>
                  </a:cubicBezTo>
                  <a:lnTo>
                    <a:pt x="1" y="12623"/>
                  </a:lnTo>
                  <a:cubicBezTo>
                    <a:pt x="1" y="13554"/>
                    <a:pt x="752" y="14310"/>
                    <a:pt x="1683" y="14310"/>
                  </a:cubicBezTo>
                  <a:lnTo>
                    <a:pt x="10927" y="14310"/>
                  </a:lnTo>
                  <a:lnTo>
                    <a:pt x="10927" y="13472"/>
                  </a:lnTo>
                  <a:lnTo>
                    <a:pt x="10089" y="13472"/>
                  </a:lnTo>
                  <a:lnTo>
                    <a:pt x="10089" y="11795"/>
                  </a:lnTo>
                  <a:lnTo>
                    <a:pt x="10927" y="11795"/>
                  </a:lnTo>
                  <a:lnTo>
                    <a:pt x="109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85"/>
            <p:cNvSpPr/>
            <p:nvPr/>
          </p:nvSpPr>
          <p:spPr>
            <a:xfrm>
              <a:off x="7903050" y="3972875"/>
              <a:ext cx="168375" cy="21000"/>
            </a:xfrm>
            <a:custGeom>
              <a:rect b="b" l="l" r="r" t="t"/>
              <a:pathLst>
                <a:path extrusionOk="0" h="840" w="6735">
                  <a:moveTo>
                    <a:pt x="1" y="0"/>
                  </a:moveTo>
                  <a:lnTo>
                    <a:pt x="1" y="840"/>
                  </a:lnTo>
                  <a:lnTo>
                    <a:pt x="6735" y="840"/>
                  </a:lnTo>
                  <a:lnTo>
                    <a:pt x="6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5" name="Google Shape;835;p85"/>
          <p:cNvSpPr/>
          <p:nvPr/>
        </p:nvSpPr>
        <p:spPr>
          <a:xfrm>
            <a:off x="1017650" y="1503150"/>
            <a:ext cx="357800" cy="357800"/>
          </a:xfrm>
          <a:custGeom>
            <a:rect b="b" l="l" r="r" t="t"/>
            <a:pathLst>
              <a:path extrusionOk="0" h="14312" w="14312">
                <a:moveTo>
                  <a:pt x="13472" y="838"/>
                </a:moveTo>
                <a:lnTo>
                  <a:pt x="13472" y="1677"/>
                </a:lnTo>
                <a:lnTo>
                  <a:pt x="838" y="1677"/>
                </a:lnTo>
                <a:lnTo>
                  <a:pt x="838" y="838"/>
                </a:lnTo>
                <a:close/>
                <a:moveTo>
                  <a:pt x="7577" y="2516"/>
                </a:moveTo>
                <a:lnTo>
                  <a:pt x="7577" y="7219"/>
                </a:lnTo>
                <a:cubicBezTo>
                  <a:pt x="7419" y="7275"/>
                  <a:pt x="7275" y="7358"/>
                  <a:pt x="7158" y="7470"/>
                </a:cubicBezTo>
                <a:cubicBezTo>
                  <a:pt x="7035" y="7358"/>
                  <a:pt x="6892" y="7275"/>
                  <a:pt x="6739" y="7219"/>
                </a:cubicBezTo>
                <a:lnTo>
                  <a:pt x="6739" y="2516"/>
                </a:lnTo>
                <a:close/>
                <a:moveTo>
                  <a:pt x="9255" y="2516"/>
                </a:moveTo>
                <a:lnTo>
                  <a:pt x="9255" y="7219"/>
                </a:lnTo>
                <a:cubicBezTo>
                  <a:pt x="9096" y="7275"/>
                  <a:pt x="8953" y="7358"/>
                  <a:pt x="8835" y="7470"/>
                </a:cubicBezTo>
                <a:cubicBezTo>
                  <a:pt x="8712" y="7358"/>
                  <a:pt x="8569" y="7275"/>
                  <a:pt x="8415" y="7219"/>
                </a:cubicBezTo>
                <a:lnTo>
                  <a:pt x="8415" y="2516"/>
                </a:lnTo>
                <a:close/>
                <a:moveTo>
                  <a:pt x="10931" y="2516"/>
                </a:moveTo>
                <a:lnTo>
                  <a:pt x="10931" y="7219"/>
                </a:lnTo>
                <a:cubicBezTo>
                  <a:pt x="10772" y="7275"/>
                  <a:pt x="10630" y="7358"/>
                  <a:pt x="10512" y="7470"/>
                </a:cubicBezTo>
                <a:cubicBezTo>
                  <a:pt x="10390" y="7358"/>
                  <a:pt x="10246" y="7275"/>
                  <a:pt x="10093" y="7219"/>
                </a:cubicBezTo>
                <a:lnTo>
                  <a:pt x="10093" y="2516"/>
                </a:lnTo>
                <a:close/>
                <a:moveTo>
                  <a:pt x="6305" y="7986"/>
                </a:moveTo>
                <a:cubicBezTo>
                  <a:pt x="6539" y="7986"/>
                  <a:pt x="6723" y="8176"/>
                  <a:pt x="6723" y="8410"/>
                </a:cubicBezTo>
                <a:cubicBezTo>
                  <a:pt x="6713" y="8689"/>
                  <a:pt x="6509" y="8828"/>
                  <a:pt x="6305" y="8828"/>
                </a:cubicBezTo>
                <a:cubicBezTo>
                  <a:pt x="6100" y="8828"/>
                  <a:pt x="5895" y="8689"/>
                  <a:pt x="5885" y="8410"/>
                </a:cubicBezTo>
                <a:cubicBezTo>
                  <a:pt x="5885" y="8176"/>
                  <a:pt x="6074" y="7986"/>
                  <a:pt x="6305" y="7986"/>
                </a:cubicBezTo>
                <a:close/>
                <a:moveTo>
                  <a:pt x="7986" y="7986"/>
                </a:moveTo>
                <a:cubicBezTo>
                  <a:pt x="8221" y="7986"/>
                  <a:pt x="8410" y="8176"/>
                  <a:pt x="8410" y="8410"/>
                </a:cubicBezTo>
                <a:cubicBezTo>
                  <a:pt x="8397" y="8689"/>
                  <a:pt x="8193" y="8828"/>
                  <a:pt x="7989" y="8828"/>
                </a:cubicBezTo>
                <a:cubicBezTo>
                  <a:pt x="7785" y="8828"/>
                  <a:pt x="7580" y="8689"/>
                  <a:pt x="7567" y="8410"/>
                </a:cubicBezTo>
                <a:cubicBezTo>
                  <a:pt x="7567" y="8176"/>
                  <a:pt x="7756" y="7986"/>
                  <a:pt x="7986" y="7986"/>
                </a:cubicBezTo>
                <a:close/>
                <a:moveTo>
                  <a:pt x="9673" y="7986"/>
                </a:moveTo>
                <a:cubicBezTo>
                  <a:pt x="9904" y="7986"/>
                  <a:pt x="10093" y="8176"/>
                  <a:pt x="10093" y="8410"/>
                </a:cubicBezTo>
                <a:cubicBezTo>
                  <a:pt x="10080" y="8689"/>
                  <a:pt x="9875" y="8828"/>
                  <a:pt x="9671" y="8828"/>
                </a:cubicBezTo>
                <a:cubicBezTo>
                  <a:pt x="9466" y="8828"/>
                  <a:pt x="9262" y="8689"/>
                  <a:pt x="9250" y="8410"/>
                </a:cubicBezTo>
                <a:cubicBezTo>
                  <a:pt x="9250" y="8176"/>
                  <a:pt x="9439" y="7986"/>
                  <a:pt x="9673" y="7986"/>
                </a:cubicBezTo>
                <a:close/>
                <a:moveTo>
                  <a:pt x="2940" y="7986"/>
                </a:moveTo>
                <a:cubicBezTo>
                  <a:pt x="3170" y="7986"/>
                  <a:pt x="3360" y="8176"/>
                  <a:pt x="3360" y="8410"/>
                </a:cubicBezTo>
                <a:cubicBezTo>
                  <a:pt x="3360" y="8641"/>
                  <a:pt x="3170" y="8830"/>
                  <a:pt x="2940" y="8830"/>
                </a:cubicBezTo>
                <a:cubicBezTo>
                  <a:pt x="2378" y="8804"/>
                  <a:pt x="2378" y="8012"/>
                  <a:pt x="2940" y="7986"/>
                </a:cubicBezTo>
                <a:close/>
                <a:moveTo>
                  <a:pt x="11355" y="7986"/>
                </a:moveTo>
                <a:cubicBezTo>
                  <a:pt x="11586" y="7986"/>
                  <a:pt x="11775" y="8176"/>
                  <a:pt x="11775" y="8410"/>
                </a:cubicBezTo>
                <a:cubicBezTo>
                  <a:pt x="11775" y="8641"/>
                  <a:pt x="11586" y="8830"/>
                  <a:pt x="11355" y="8830"/>
                </a:cubicBezTo>
                <a:cubicBezTo>
                  <a:pt x="10798" y="8804"/>
                  <a:pt x="10798" y="8012"/>
                  <a:pt x="11355" y="7986"/>
                </a:cubicBezTo>
                <a:close/>
                <a:moveTo>
                  <a:pt x="13472" y="2516"/>
                </a:moveTo>
                <a:lnTo>
                  <a:pt x="13472" y="10926"/>
                </a:lnTo>
                <a:lnTo>
                  <a:pt x="838" y="10926"/>
                </a:lnTo>
                <a:lnTo>
                  <a:pt x="838" y="2516"/>
                </a:lnTo>
                <a:lnTo>
                  <a:pt x="2516" y="2516"/>
                </a:lnTo>
                <a:lnTo>
                  <a:pt x="2516" y="7219"/>
                </a:lnTo>
                <a:cubicBezTo>
                  <a:pt x="1201" y="7705"/>
                  <a:pt x="1519" y="9642"/>
                  <a:pt x="2935" y="9668"/>
                </a:cubicBezTo>
                <a:cubicBezTo>
                  <a:pt x="4351" y="9642"/>
                  <a:pt x="4668" y="7705"/>
                  <a:pt x="3354" y="7219"/>
                </a:cubicBezTo>
                <a:lnTo>
                  <a:pt x="3354" y="2516"/>
                </a:lnTo>
                <a:lnTo>
                  <a:pt x="5869" y="2516"/>
                </a:lnTo>
                <a:lnTo>
                  <a:pt x="5869" y="7219"/>
                </a:lnTo>
                <a:cubicBezTo>
                  <a:pt x="5378" y="7393"/>
                  <a:pt x="5026" y="7858"/>
                  <a:pt x="5026" y="8410"/>
                </a:cubicBezTo>
                <a:cubicBezTo>
                  <a:pt x="5026" y="9167"/>
                  <a:pt x="5649" y="9671"/>
                  <a:pt x="6298" y="9671"/>
                </a:cubicBezTo>
                <a:cubicBezTo>
                  <a:pt x="6589" y="9671"/>
                  <a:pt x="6885" y="9571"/>
                  <a:pt x="7133" y="9347"/>
                </a:cubicBezTo>
                <a:cubicBezTo>
                  <a:pt x="7372" y="9563"/>
                  <a:pt x="7673" y="9671"/>
                  <a:pt x="7974" y="9671"/>
                </a:cubicBezTo>
                <a:cubicBezTo>
                  <a:pt x="8276" y="9671"/>
                  <a:pt x="8579" y="9562"/>
                  <a:pt x="8820" y="9347"/>
                </a:cubicBezTo>
                <a:cubicBezTo>
                  <a:pt x="9059" y="9563"/>
                  <a:pt x="9360" y="9671"/>
                  <a:pt x="9660" y="9671"/>
                </a:cubicBezTo>
                <a:cubicBezTo>
                  <a:pt x="9962" y="9671"/>
                  <a:pt x="10263" y="9562"/>
                  <a:pt x="10501" y="9347"/>
                </a:cubicBezTo>
                <a:cubicBezTo>
                  <a:pt x="10751" y="9571"/>
                  <a:pt x="11047" y="9671"/>
                  <a:pt x="11338" y="9671"/>
                </a:cubicBezTo>
                <a:cubicBezTo>
                  <a:pt x="11988" y="9671"/>
                  <a:pt x="12608" y="9167"/>
                  <a:pt x="12608" y="8410"/>
                </a:cubicBezTo>
                <a:cubicBezTo>
                  <a:pt x="12608" y="7858"/>
                  <a:pt x="12256" y="7393"/>
                  <a:pt x="11770" y="7219"/>
                </a:cubicBezTo>
                <a:lnTo>
                  <a:pt x="11770" y="2516"/>
                </a:lnTo>
                <a:close/>
                <a:moveTo>
                  <a:pt x="13472" y="11765"/>
                </a:moveTo>
                <a:lnTo>
                  <a:pt x="13472" y="12603"/>
                </a:lnTo>
                <a:lnTo>
                  <a:pt x="838" y="12603"/>
                </a:lnTo>
                <a:lnTo>
                  <a:pt x="838" y="11765"/>
                </a:lnTo>
                <a:close/>
                <a:moveTo>
                  <a:pt x="0" y="0"/>
                </a:moveTo>
                <a:lnTo>
                  <a:pt x="0" y="13472"/>
                </a:lnTo>
                <a:lnTo>
                  <a:pt x="1258" y="13472"/>
                </a:lnTo>
                <a:lnTo>
                  <a:pt x="1258" y="14311"/>
                </a:lnTo>
                <a:lnTo>
                  <a:pt x="2096" y="14311"/>
                </a:lnTo>
                <a:lnTo>
                  <a:pt x="2096" y="13472"/>
                </a:lnTo>
                <a:lnTo>
                  <a:pt x="12189" y="13472"/>
                </a:lnTo>
                <a:lnTo>
                  <a:pt x="12189" y="14311"/>
                </a:lnTo>
                <a:lnTo>
                  <a:pt x="13028" y="14311"/>
                </a:lnTo>
                <a:lnTo>
                  <a:pt x="13028" y="13472"/>
                </a:lnTo>
                <a:lnTo>
                  <a:pt x="14311" y="13472"/>
                </a:lnTo>
                <a:lnTo>
                  <a:pt x="143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6" name="Google Shape;836;p85"/>
          <p:cNvGrpSpPr/>
          <p:nvPr/>
        </p:nvGrpSpPr>
        <p:grpSpPr>
          <a:xfrm>
            <a:off x="7805300" y="2627550"/>
            <a:ext cx="370050" cy="357800"/>
            <a:chOff x="7805300" y="2627550"/>
            <a:chExt cx="370050" cy="357800"/>
          </a:xfrm>
        </p:grpSpPr>
        <p:sp>
          <p:nvSpPr>
            <p:cNvPr id="837" name="Google Shape;837;p85"/>
            <p:cNvSpPr/>
            <p:nvPr/>
          </p:nvSpPr>
          <p:spPr>
            <a:xfrm>
              <a:off x="7805300" y="2627550"/>
              <a:ext cx="370050" cy="357800"/>
            </a:xfrm>
            <a:custGeom>
              <a:rect b="b" l="l" r="r" t="t"/>
              <a:pathLst>
                <a:path extrusionOk="0" h="14312" w="14802">
                  <a:moveTo>
                    <a:pt x="7404" y="851"/>
                  </a:moveTo>
                  <a:cubicBezTo>
                    <a:pt x="8046" y="851"/>
                    <a:pt x="8685" y="1506"/>
                    <a:pt x="9197" y="2788"/>
                  </a:cubicBezTo>
                  <a:cubicBezTo>
                    <a:pt x="8614" y="2936"/>
                    <a:pt x="8012" y="3141"/>
                    <a:pt x="7408" y="3401"/>
                  </a:cubicBezTo>
                  <a:cubicBezTo>
                    <a:pt x="6799" y="3141"/>
                    <a:pt x="6197" y="2936"/>
                    <a:pt x="5619" y="2788"/>
                  </a:cubicBezTo>
                  <a:cubicBezTo>
                    <a:pt x="6137" y="1488"/>
                    <a:pt x="6772" y="851"/>
                    <a:pt x="7404" y="851"/>
                  </a:cubicBezTo>
                  <a:close/>
                  <a:moveTo>
                    <a:pt x="5348" y="3585"/>
                  </a:moveTo>
                  <a:cubicBezTo>
                    <a:pt x="5675" y="3668"/>
                    <a:pt x="6018" y="3770"/>
                    <a:pt x="6360" y="3892"/>
                  </a:cubicBezTo>
                  <a:cubicBezTo>
                    <a:pt x="5931" y="4117"/>
                    <a:pt x="5516" y="4357"/>
                    <a:pt x="5107" y="4619"/>
                  </a:cubicBezTo>
                  <a:cubicBezTo>
                    <a:pt x="5173" y="4260"/>
                    <a:pt x="5251" y="3913"/>
                    <a:pt x="5348" y="3585"/>
                  </a:cubicBezTo>
                  <a:close/>
                  <a:moveTo>
                    <a:pt x="9468" y="3585"/>
                  </a:moveTo>
                  <a:cubicBezTo>
                    <a:pt x="9560" y="3913"/>
                    <a:pt x="9642" y="4260"/>
                    <a:pt x="9709" y="4619"/>
                  </a:cubicBezTo>
                  <a:cubicBezTo>
                    <a:pt x="9300" y="4357"/>
                    <a:pt x="8885" y="4117"/>
                    <a:pt x="8451" y="3892"/>
                  </a:cubicBezTo>
                  <a:cubicBezTo>
                    <a:pt x="8798" y="3770"/>
                    <a:pt x="9136" y="3668"/>
                    <a:pt x="9468" y="3585"/>
                  </a:cubicBezTo>
                  <a:close/>
                  <a:moveTo>
                    <a:pt x="3620" y="3351"/>
                  </a:moveTo>
                  <a:cubicBezTo>
                    <a:pt x="3891" y="3351"/>
                    <a:pt x="4192" y="3375"/>
                    <a:pt x="4519" y="3422"/>
                  </a:cubicBezTo>
                  <a:cubicBezTo>
                    <a:pt x="4356" y="4000"/>
                    <a:pt x="4238" y="4624"/>
                    <a:pt x="4156" y="5278"/>
                  </a:cubicBezTo>
                  <a:cubicBezTo>
                    <a:pt x="3630" y="5676"/>
                    <a:pt x="3149" y="6091"/>
                    <a:pt x="2730" y="6521"/>
                  </a:cubicBezTo>
                  <a:cubicBezTo>
                    <a:pt x="1198" y="4575"/>
                    <a:pt x="1648" y="3351"/>
                    <a:pt x="3620" y="3351"/>
                  </a:cubicBezTo>
                  <a:close/>
                  <a:moveTo>
                    <a:pt x="11199" y="3351"/>
                  </a:moveTo>
                  <a:cubicBezTo>
                    <a:pt x="13216" y="3351"/>
                    <a:pt x="13581" y="4624"/>
                    <a:pt x="12081" y="6521"/>
                  </a:cubicBezTo>
                  <a:cubicBezTo>
                    <a:pt x="11662" y="6091"/>
                    <a:pt x="11186" y="5676"/>
                    <a:pt x="10660" y="5278"/>
                  </a:cubicBezTo>
                  <a:cubicBezTo>
                    <a:pt x="10578" y="4624"/>
                    <a:pt x="10455" y="4000"/>
                    <a:pt x="10292" y="3422"/>
                  </a:cubicBezTo>
                  <a:cubicBezTo>
                    <a:pt x="10624" y="3374"/>
                    <a:pt x="10926" y="3351"/>
                    <a:pt x="11199" y="3351"/>
                  </a:cubicBezTo>
                  <a:close/>
                  <a:moveTo>
                    <a:pt x="4059" y="6429"/>
                  </a:moveTo>
                  <a:lnTo>
                    <a:pt x="4059" y="6429"/>
                  </a:lnTo>
                  <a:cubicBezTo>
                    <a:pt x="4038" y="6914"/>
                    <a:pt x="4038" y="7394"/>
                    <a:pt x="4059" y="7880"/>
                  </a:cubicBezTo>
                  <a:cubicBezTo>
                    <a:pt x="3783" y="7640"/>
                    <a:pt x="3522" y="7399"/>
                    <a:pt x="3287" y="7154"/>
                  </a:cubicBezTo>
                  <a:cubicBezTo>
                    <a:pt x="3522" y="6908"/>
                    <a:pt x="3783" y="6669"/>
                    <a:pt x="4059" y="6429"/>
                  </a:cubicBezTo>
                  <a:close/>
                  <a:moveTo>
                    <a:pt x="10752" y="6429"/>
                  </a:moveTo>
                  <a:lnTo>
                    <a:pt x="10752" y="6429"/>
                  </a:lnTo>
                  <a:cubicBezTo>
                    <a:pt x="11033" y="6669"/>
                    <a:pt x="11289" y="6908"/>
                    <a:pt x="11529" y="7154"/>
                  </a:cubicBezTo>
                  <a:cubicBezTo>
                    <a:pt x="11289" y="7399"/>
                    <a:pt x="11033" y="7640"/>
                    <a:pt x="10752" y="7880"/>
                  </a:cubicBezTo>
                  <a:cubicBezTo>
                    <a:pt x="10778" y="7394"/>
                    <a:pt x="10778" y="6914"/>
                    <a:pt x="10752" y="6429"/>
                  </a:cubicBezTo>
                  <a:close/>
                  <a:moveTo>
                    <a:pt x="7408" y="4317"/>
                  </a:moveTo>
                  <a:cubicBezTo>
                    <a:pt x="8257" y="4706"/>
                    <a:pt x="9100" y="5197"/>
                    <a:pt x="9862" y="5738"/>
                  </a:cubicBezTo>
                  <a:cubicBezTo>
                    <a:pt x="9954" y="6663"/>
                    <a:pt x="9954" y="7645"/>
                    <a:pt x="9862" y="8571"/>
                  </a:cubicBezTo>
                  <a:cubicBezTo>
                    <a:pt x="9105" y="9112"/>
                    <a:pt x="8257" y="9603"/>
                    <a:pt x="7408" y="9992"/>
                  </a:cubicBezTo>
                  <a:cubicBezTo>
                    <a:pt x="6559" y="9603"/>
                    <a:pt x="5711" y="9117"/>
                    <a:pt x="4949" y="8571"/>
                  </a:cubicBezTo>
                  <a:cubicBezTo>
                    <a:pt x="4862" y="7645"/>
                    <a:pt x="4862" y="6669"/>
                    <a:pt x="4949" y="5738"/>
                  </a:cubicBezTo>
                  <a:cubicBezTo>
                    <a:pt x="5711" y="5197"/>
                    <a:pt x="6554" y="4706"/>
                    <a:pt x="7408" y="4317"/>
                  </a:cubicBezTo>
                  <a:close/>
                  <a:moveTo>
                    <a:pt x="5107" y="9690"/>
                  </a:moveTo>
                  <a:lnTo>
                    <a:pt x="5107" y="9690"/>
                  </a:lnTo>
                  <a:cubicBezTo>
                    <a:pt x="5516" y="9952"/>
                    <a:pt x="5931" y="10191"/>
                    <a:pt x="6360" y="10417"/>
                  </a:cubicBezTo>
                  <a:cubicBezTo>
                    <a:pt x="6018" y="10539"/>
                    <a:pt x="5675" y="10641"/>
                    <a:pt x="5348" y="10723"/>
                  </a:cubicBezTo>
                  <a:cubicBezTo>
                    <a:pt x="5251" y="10396"/>
                    <a:pt x="5173" y="10053"/>
                    <a:pt x="5107" y="9690"/>
                  </a:cubicBezTo>
                  <a:close/>
                  <a:moveTo>
                    <a:pt x="9709" y="9690"/>
                  </a:moveTo>
                  <a:lnTo>
                    <a:pt x="9709" y="9690"/>
                  </a:lnTo>
                  <a:cubicBezTo>
                    <a:pt x="9642" y="10053"/>
                    <a:pt x="9560" y="10396"/>
                    <a:pt x="9468" y="10723"/>
                  </a:cubicBezTo>
                  <a:cubicBezTo>
                    <a:pt x="9136" y="10641"/>
                    <a:pt x="8798" y="10539"/>
                    <a:pt x="8451" y="10417"/>
                  </a:cubicBezTo>
                  <a:cubicBezTo>
                    <a:pt x="8885" y="10191"/>
                    <a:pt x="9300" y="9952"/>
                    <a:pt x="9709" y="9690"/>
                  </a:cubicBezTo>
                  <a:close/>
                  <a:moveTo>
                    <a:pt x="12081" y="7788"/>
                  </a:moveTo>
                  <a:lnTo>
                    <a:pt x="12081" y="7788"/>
                  </a:lnTo>
                  <a:cubicBezTo>
                    <a:pt x="13602" y="9713"/>
                    <a:pt x="13183" y="10958"/>
                    <a:pt x="11194" y="10958"/>
                  </a:cubicBezTo>
                  <a:cubicBezTo>
                    <a:pt x="10922" y="10958"/>
                    <a:pt x="10621" y="10934"/>
                    <a:pt x="10292" y="10887"/>
                  </a:cubicBezTo>
                  <a:cubicBezTo>
                    <a:pt x="10455" y="10309"/>
                    <a:pt x="10578" y="9685"/>
                    <a:pt x="10660" y="9031"/>
                  </a:cubicBezTo>
                  <a:cubicBezTo>
                    <a:pt x="11186" y="8637"/>
                    <a:pt x="11662" y="8218"/>
                    <a:pt x="12081" y="7788"/>
                  </a:cubicBezTo>
                  <a:close/>
                  <a:moveTo>
                    <a:pt x="2730" y="7788"/>
                  </a:moveTo>
                  <a:lnTo>
                    <a:pt x="2730" y="7788"/>
                  </a:lnTo>
                  <a:cubicBezTo>
                    <a:pt x="3149" y="8218"/>
                    <a:pt x="3630" y="8637"/>
                    <a:pt x="4156" y="9031"/>
                  </a:cubicBezTo>
                  <a:cubicBezTo>
                    <a:pt x="4238" y="9685"/>
                    <a:pt x="4356" y="10309"/>
                    <a:pt x="4519" y="10887"/>
                  </a:cubicBezTo>
                  <a:cubicBezTo>
                    <a:pt x="4188" y="10935"/>
                    <a:pt x="3886" y="10958"/>
                    <a:pt x="3614" y="10958"/>
                  </a:cubicBezTo>
                  <a:cubicBezTo>
                    <a:pt x="1611" y="10958"/>
                    <a:pt x="1231" y="9693"/>
                    <a:pt x="2730" y="7788"/>
                  </a:cubicBezTo>
                  <a:close/>
                  <a:moveTo>
                    <a:pt x="7408" y="10907"/>
                  </a:moveTo>
                  <a:cubicBezTo>
                    <a:pt x="8012" y="11168"/>
                    <a:pt x="8614" y="11372"/>
                    <a:pt x="9197" y="11521"/>
                  </a:cubicBezTo>
                  <a:cubicBezTo>
                    <a:pt x="8678" y="12818"/>
                    <a:pt x="8042" y="13457"/>
                    <a:pt x="7408" y="13457"/>
                  </a:cubicBezTo>
                  <a:cubicBezTo>
                    <a:pt x="6768" y="13457"/>
                    <a:pt x="6130" y="12805"/>
                    <a:pt x="5619" y="11521"/>
                  </a:cubicBezTo>
                  <a:cubicBezTo>
                    <a:pt x="6197" y="11372"/>
                    <a:pt x="6799" y="11168"/>
                    <a:pt x="7408" y="10907"/>
                  </a:cubicBezTo>
                  <a:close/>
                  <a:moveTo>
                    <a:pt x="7404" y="1"/>
                  </a:moveTo>
                  <a:cubicBezTo>
                    <a:pt x="6426" y="1"/>
                    <a:pt x="5447" y="864"/>
                    <a:pt x="4786" y="2614"/>
                  </a:cubicBezTo>
                  <a:cubicBezTo>
                    <a:pt x="4382" y="2548"/>
                    <a:pt x="4007" y="2516"/>
                    <a:pt x="3663" y="2516"/>
                  </a:cubicBezTo>
                  <a:cubicBezTo>
                    <a:pt x="861" y="2516"/>
                    <a:pt x="73" y="4600"/>
                    <a:pt x="2162" y="7154"/>
                  </a:cubicBezTo>
                  <a:cubicBezTo>
                    <a:pt x="0" y="9794"/>
                    <a:pt x="947" y="11794"/>
                    <a:pt x="3691" y="11794"/>
                  </a:cubicBezTo>
                  <a:cubicBezTo>
                    <a:pt x="4030" y="11794"/>
                    <a:pt x="4395" y="11763"/>
                    <a:pt x="4786" y="11700"/>
                  </a:cubicBezTo>
                  <a:cubicBezTo>
                    <a:pt x="5441" y="13437"/>
                    <a:pt x="6424" y="14311"/>
                    <a:pt x="7409" y="14311"/>
                  </a:cubicBezTo>
                  <a:cubicBezTo>
                    <a:pt x="8389" y="14311"/>
                    <a:pt x="9370" y="13445"/>
                    <a:pt x="10031" y="11700"/>
                  </a:cubicBezTo>
                  <a:cubicBezTo>
                    <a:pt x="10425" y="11764"/>
                    <a:pt x="10793" y="11795"/>
                    <a:pt x="11132" y="11795"/>
                  </a:cubicBezTo>
                  <a:cubicBezTo>
                    <a:pt x="13880" y="11795"/>
                    <a:pt x="14802" y="9784"/>
                    <a:pt x="12654" y="7154"/>
                  </a:cubicBezTo>
                  <a:cubicBezTo>
                    <a:pt x="14730" y="4613"/>
                    <a:pt x="13968" y="2515"/>
                    <a:pt x="11159" y="2515"/>
                  </a:cubicBezTo>
                  <a:cubicBezTo>
                    <a:pt x="10814" y="2515"/>
                    <a:pt x="10437" y="2547"/>
                    <a:pt x="10031" y="2614"/>
                  </a:cubicBezTo>
                  <a:cubicBezTo>
                    <a:pt x="9376" y="880"/>
                    <a:pt x="8391" y="1"/>
                    <a:pt x="7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85"/>
            <p:cNvSpPr/>
            <p:nvPr/>
          </p:nvSpPr>
          <p:spPr>
            <a:xfrm>
              <a:off x="7958925" y="2774825"/>
              <a:ext cx="63025" cy="62950"/>
            </a:xfrm>
            <a:custGeom>
              <a:rect b="b" l="l" r="r" t="t"/>
              <a:pathLst>
                <a:path extrusionOk="0" h="2518" w="2521">
                  <a:moveTo>
                    <a:pt x="1261" y="845"/>
                  </a:moveTo>
                  <a:cubicBezTo>
                    <a:pt x="1465" y="845"/>
                    <a:pt x="1670" y="984"/>
                    <a:pt x="1683" y="1263"/>
                  </a:cubicBezTo>
                  <a:cubicBezTo>
                    <a:pt x="1683" y="1493"/>
                    <a:pt x="1494" y="1682"/>
                    <a:pt x="1263" y="1682"/>
                  </a:cubicBezTo>
                  <a:cubicBezTo>
                    <a:pt x="1027" y="1682"/>
                    <a:pt x="843" y="1493"/>
                    <a:pt x="843" y="1263"/>
                  </a:cubicBezTo>
                  <a:cubicBezTo>
                    <a:pt x="854" y="984"/>
                    <a:pt x="1057" y="845"/>
                    <a:pt x="1261" y="845"/>
                  </a:cubicBezTo>
                  <a:close/>
                  <a:moveTo>
                    <a:pt x="1263" y="0"/>
                  </a:moveTo>
                  <a:cubicBezTo>
                    <a:pt x="567" y="0"/>
                    <a:pt x="0" y="568"/>
                    <a:pt x="0" y="1263"/>
                  </a:cubicBezTo>
                  <a:cubicBezTo>
                    <a:pt x="36" y="2099"/>
                    <a:pt x="649" y="2517"/>
                    <a:pt x="1262" y="2517"/>
                  </a:cubicBezTo>
                  <a:cubicBezTo>
                    <a:pt x="1875" y="2517"/>
                    <a:pt x="2488" y="2099"/>
                    <a:pt x="2521" y="1263"/>
                  </a:cubicBezTo>
                  <a:cubicBezTo>
                    <a:pt x="2521" y="568"/>
                    <a:pt x="1959" y="0"/>
                    <a:pt x="12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85"/>
            <p:cNvSpPr/>
            <p:nvPr/>
          </p:nvSpPr>
          <p:spPr>
            <a:xfrm>
              <a:off x="7853725" y="2953900"/>
              <a:ext cx="20975" cy="20975"/>
            </a:xfrm>
            <a:custGeom>
              <a:rect b="b" l="l" r="r" t="t"/>
              <a:pathLst>
                <a:path extrusionOk="0" h="839" w="839">
                  <a:moveTo>
                    <a:pt x="1" y="1"/>
                  </a:moveTo>
                  <a:lnTo>
                    <a:pt x="1" y="839"/>
                  </a:lnTo>
                  <a:lnTo>
                    <a:pt x="839" y="839"/>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85"/>
            <p:cNvSpPr/>
            <p:nvPr/>
          </p:nvSpPr>
          <p:spPr>
            <a:xfrm>
              <a:off x="8084950" y="2638050"/>
              <a:ext cx="21000" cy="20975"/>
            </a:xfrm>
            <a:custGeom>
              <a:rect b="b" l="l" r="r" t="t"/>
              <a:pathLst>
                <a:path extrusionOk="0" h="839" w="840">
                  <a:moveTo>
                    <a:pt x="0" y="1"/>
                  </a:moveTo>
                  <a:lnTo>
                    <a:pt x="0" y="839"/>
                  </a:lnTo>
                  <a:lnTo>
                    <a:pt x="839" y="839"/>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85"/>
            <p:cNvSpPr/>
            <p:nvPr/>
          </p:nvSpPr>
          <p:spPr>
            <a:xfrm>
              <a:off x="8137375" y="2659000"/>
              <a:ext cx="20975" cy="21025"/>
            </a:xfrm>
            <a:custGeom>
              <a:rect b="b" l="l" r="r" t="t"/>
              <a:pathLst>
                <a:path extrusionOk="0" h="841" w="839">
                  <a:moveTo>
                    <a:pt x="0" y="1"/>
                  </a:moveTo>
                  <a:lnTo>
                    <a:pt x="0" y="840"/>
                  </a:lnTo>
                  <a:lnTo>
                    <a:pt x="838" y="840"/>
                  </a:lnTo>
                  <a:lnTo>
                    <a:pt x="8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85"/>
            <p:cNvSpPr/>
            <p:nvPr/>
          </p:nvSpPr>
          <p:spPr>
            <a:xfrm>
              <a:off x="7822275" y="2648550"/>
              <a:ext cx="20975" cy="20975"/>
            </a:xfrm>
            <a:custGeom>
              <a:rect b="b" l="l" r="r" t="t"/>
              <a:pathLst>
                <a:path extrusionOk="0" h="839" w="839">
                  <a:moveTo>
                    <a:pt x="1" y="0"/>
                  </a:moveTo>
                  <a:lnTo>
                    <a:pt x="1" y="839"/>
                  </a:lnTo>
                  <a:lnTo>
                    <a:pt x="839" y="839"/>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85"/>
            <p:cNvSpPr/>
            <p:nvPr/>
          </p:nvSpPr>
          <p:spPr>
            <a:xfrm>
              <a:off x="8126875" y="2943425"/>
              <a:ext cx="20975" cy="20975"/>
            </a:xfrm>
            <a:custGeom>
              <a:rect b="b" l="l" r="r" t="t"/>
              <a:pathLst>
                <a:path extrusionOk="0" h="839" w="839">
                  <a:moveTo>
                    <a:pt x="1" y="0"/>
                  </a:moveTo>
                  <a:lnTo>
                    <a:pt x="1" y="838"/>
                  </a:ln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4" name="Google Shape;844;p85"/>
          <p:cNvGrpSpPr/>
          <p:nvPr/>
        </p:nvGrpSpPr>
        <p:grpSpPr>
          <a:xfrm>
            <a:off x="7851300" y="1522550"/>
            <a:ext cx="291825" cy="357825"/>
            <a:chOff x="7851300" y="1522550"/>
            <a:chExt cx="291825" cy="357825"/>
          </a:xfrm>
        </p:grpSpPr>
        <p:sp>
          <p:nvSpPr>
            <p:cNvPr id="845" name="Google Shape;845;p85"/>
            <p:cNvSpPr/>
            <p:nvPr/>
          </p:nvSpPr>
          <p:spPr>
            <a:xfrm>
              <a:off x="7851300" y="1522550"/>
              <a:ext cx="291825" cy="357825"/>
            </a:xfrm>
            <a:custGeom>
              <a:rect b="b" l="l" r="r" t="t"/>
              <a:pathLst>
                <a:path extrusionOk="0" h="14313" w="11673">
                  <a:moveTo>
                    <a:pt x="10226" y="840"/>
                  </a:moveTo>
                  <a:lnTo>
                    <a:pt x="9280" y="2400"/>
                  </a:lnTo>
                  <a:lnTo>
                    <a:pt x="9280" y="3381"/>
                  </a:lnTo>
                  <a:lnTo>
                    <a:pt x="5062" y="3381"/>
                  </a:lnTo>
                  <a:lnTo>
                    <a:pt x="5062" y="4219"/>
                  </a:lnTo>
                  <a:lnTo>
                    <a:pt x="9254" y="4219"/>
                  </a:lnTo>
                  <a:lnTo>
                    <a:pt x="9254" y="11914"/>
                  </a:lnTo>
                  <a:cubicBezTo>
                    <a:pt x="9254" y="12773"/>
                    <a:pt x="8553" y="13474"/>
                    <a:pt x="7695" y="13474"/>
                  </a:cubicBezTo>
                  <a:lnTo>
                    <a:pt x="2398" y="13474"/>
                  </a:lnTo>
                  <a:cubicBezTo>
                    <a:pt x="1540" y="13474"/>
                    <a:pt x="839" y="12773"/>
                    <a:pt x="839" y="11914"/>
                  </a:cubicBezTo>
                  <a:lnTo>
                    <a:pt x="839" y="5897"/>
                  </a:lnTo>
                  <a:lnTo>
                    <a:pt x="2097" y="5897"/>
                  </a:lnTo>
                  <a:lnTo>
                    <a:pt x="2097" y="5058"/>
                  </a:lnTo>
                  <a:lnTo>
                    <a:pt x="839" y="5058"/>
                  </a:lnTo>
                  <a:lnTo>
                    <a:pt x="839" y="4219"/>
                  </a:lnTo>
                  <a:lnTo>
                    <a:pt x="2935" y="4219"/>
                  </a:lnTo>
                  <a:lnTo>
                    <a:pt x="2935" y="3381"/>
                  </a:lnTo>
                  <a:lnTo>
                    <a:pt x="839" y="3381"/>
                  </a:lnTo>
                  <a:lnTo>
                    <a:pt x="839" y="2516"/>
                  </a:lnTo>
                  <a:lnTo>
                    <a:pt x="2097" y="2516"/>
                  </a:lnTo>
                  <a:lnTo>
                    <a:pt x="2097" y="1678"/>
                  </a:lnTo>
                  <a:lnTo>
                    <a:pt x="839" y="1678"/>
                  </a:lnTo>
                  <a:lnTo>
                    <a:pt x="839" y="840"/>
                  </a:lnTo>
                  <a:close/>
                  <a:moveTo>
                    <a:pt x="1" y="1"/>
                  </a:moveTo>
                  <a:lnTo>
                    <a:pt x="1" y="11909"/>
                  </a:lnTo>
                  <a:cubicBezTo>
                    <a:pt x="1" y="13234"/>
                    <a:pt x="1074" y="14312"/>
                    <a:pt x="2403" y="14312"/>
                  </a:cubicBezTo>
                  <a:lnTo>
                    <a:pt x="7695" y="14312"/>
                  </a:lnTo>
                  <a:cubicBezTo>
                    <a:pt x="9020" y="14312"/>
                    <a:pt x="10093" y="13234"/>
                    <a:pt x="10093" y="11909"/>
                  </a:cubicBezTo>
                  <a:lnTo>
                    <a:pt x="10093" y="2639"/>
                  </a:lnTo>
                  <a:lnTo>
                    <a:pt x="1167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85"/>
            <p:cNvSpPr/>
            <p:nvPr/>
          </p:nvSpPr>
          <p:spPr>
            <a:xfrm>
              <a:off x="7893200" y="1684825"/>
              <a:ext cx="168500" cy="143150"/>
            </a:xfrm>
            <a:custGeom>
              <a:rect b="b" l="l" r="r" t="t"/>
              <a:pathLst>
                <a:path extrusionOk="0" h="5726" w="6740">
                  <a:moveTo>
                    <a:pt x="2225" y="850"/>
                  </a:moveTo>
                  <a:cubicBezTo>
                    <a:pt x="2659" y="850"/>
                    <a:pt x="3131" y="941"/>
                    <a:pt x="3570" y="1216"/>
                  </a:cubicBezTo>
                  <a:cubicBezTo>
                    <a:pt x="3933" y="1445"/>
                    <a:pt x="4392" y="1519"/>
                    <a:pt x="4837" y="1519"/>
                  </a:cubicBezTo>
                  <a:cubicBezTo>
                    <a:pt x="5228" y="1519"/>
                    <a:pt x="5608" y="1462"/>
                    <a:pt x="5902" y="1400"/>
                  </a:cubicBezTo>
                  <a:lnTo>
                    <a:pt x="5902" y="4886"/>
                  </a:lnTo>
                  <a:lnTo>
                    <a:pt x="840" y="4886"/>
                  </a:lnTo>
                  <a:lnTo>
                    <a:pt x="840" y="1129"/>
                  </a:lnTo>
                  <a:cubicBezTo>
                    <a:pt x="1122" y="1017"/>
                    <a:pt x="1640" y="850"/>
                    <a:pt x="2225" y="850"/>
                  </a:cubicBezTo>
                  <a:close/>
                  <a:moveTo>
                    <a:pt x="2227" y="1"/>
                  </a:moveTo>
                  <a:cubicBezTo>
                    <a:pt x="1146" y="1"/>
                    <a:pt x="280" y="454"/>
                    <a:pt x="227" y="484"/>
                  </a:cubicBezTo>
                  <a:lnTo>
                    <a:pt x="1" y="602"/>
                  </a:lnTo>
                  <a:lnTo>
                    <a:pt x="1" y="5725"/>
                  </a:lnTo>
                  <a:lnTo>
                    <a:pt x="6740" y="5725"/>
                  </a:lnTo>
                  <a:lnTo>
                    <a:pt x="6740" y="280"/>
                  </a:lnTo>
                  <a:lnTo>
                    <a:pt x="6188" y="454"/>
                  </a:lnTo>
                  <a:cubicBezTo>
                    <a:pt x="5943" y="532"/>
                    <a:pt x="5355" y="673"/>
                    <a:pt x="4816" y="673"/>
                  </a:cubicBezTo>
                  <a:cubicBezTo>
                    <a:pt x="4509" y="673"/>
                    <a:pt x="4218" y="627"/>
                    <a:pt x="4015" y="499"/>
                  </a:cubicBezTo>
                  <a:cubicBezTo>
                    <a:pt x="3417" y="125"/>
                    <a:pt x="2792" y="1"/>
                    <a:pt x="22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85"/>
            <p:cNvSpPr/>
            <p:nvPr/>
          </p:nvSpPr>
          <p:spPr>
            <a:xfrm>
              <a:off x="7998800" y="1743300"/>
              <a:ext cx="20975" cy="21025"/>
            </a:xfrm>
            <a:custGeom>
              <a:rect b="b" l="l" r="r" t="t"/>
              <a:pathLst>
                <a:path extrusionOk="0" h="841" w="839">
                  <a:moveTo>
                    <a:pt x="1" y="1"/>
                  </a:moveTo>
                  <a:lnTo>
                    <a:pt x="1" y="840"/>
                  </a:lnTo>
                  <a:lnTo>
                    <a:pt x="839" y="840"/>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85"/>
            <p:cNvSpPr/>
            <p:nvPr/>
          </p:nvSpPr>
          <p:spPr>
            <a:xfrm>
              <a:off x="7946400" y="1764300"/>
              <a:ext cx="20975" cy="20975"/>
            </a:xfrm>
            <a:custGeom>
              <a:rect b="b" l="l" r="r" t="t"/>
              <a:pathLst>
                <a:path extrusionOk="0" h="839" w="839">
                  <a:moveTo>
                    <a:pt x="1" y="0"/>
                  </a:moveTo>
                  <a:lnTo>
                    <a:pt x="1" y="838"/>
                  </a:ln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9" name="Google Shape;849;p85"/>
          <p:cNvGrpSpPr/>
          <p:nvPr/>
        </p:nvGrpSpPr>
        <p:grpSpPr>
          <a:xfrm>
            <a:off x="7842475" y="2075025"/>
            <a:ext cx="287625" cy="357775"/>
            <a:chOff x="7842475" y="2075025"/>
            <a:chExt cx="287625" cy="357775"/>
          </a:xfrm>
        </p:grpSpPr>
        <p:sp>
          <p:nvSpPr>
            <p:cNvPr id="850" name="Google Shape;850;p85"/>
            <p:cNvSpPr/>
            <p:nvPr/>
          </p:nvSpPr>
          <p:spPr>
            <a:xfrm>
              <a:off x="7842475" y="2075025"/>
              <a:ext cx="287625" cy="357775"/>
            </a:xfrm>
            <a:custGeom>
              <a:rect b="b" l="l" r="r" t="t"/>
              <a:pathLst>
                <a:path extrusionOk="0" h="14311" w="11505">
                  <a:moveTo>
                    <a:pt x="3590" y="838"/>
                  </a:moveTo>
                  <a:cubicBezTo>
                    <a:pt x="4066" y="838"/>
                    <a:pt x="4453" y="1211"/>
                    <a:pt x="4474" y="1676"/>
                  </a:cubicBezTo>
                  <a:lnTo>
                    <a:pt x="3686" y="1676"/>
                  </a:lnTo>
                  <a:cubicBezTo>
                    <a:pt x="3212" y="1676"/>
                    <a:pt x="2828" y="1308"/>
                    <a:pt x="2802" y="838"/>
                  </a:cubicBezTo>
                  <a:close/>
                  <a:moveTo>
                    <a:pt x="8687" y="838"/>
                  </a:moveTo>
                  <a:cubicBezTo>
                    <a:pt x="8661" y="1308"/>
                    <a:pt x="8273" y="1676"/>
                    <a:pt x="7802" y="1676"/>
                  </a:cubicBezTo>
                  <a:lnTo>
                    <a:pt x="7011" y="1676"/>
                  </a:lnTo>
                  <a:cubicBezTo>
                    <a:pt x="7035" y="1211"/>
                    <a:pt x="7419" y="838"/>
                    <a:pt x="7894" y="838"/>
                  </a:cubicBezTo>
                  <a:close/>
                  <a:moveTo>
                    <a:pt x="6591" y="4642"/>
                  </a:moveTo>
                  <a:lnTo>
                    <a:pt x="6591" y="7388"/>
                  </a:lnTo>
                  <a:lnTo>
                    <a:pt x="7905" y="9699"/>
                  </a:lnTo>
                  <a:lnTo>
                    <a:pt x="3599" y="9699"/>
                  </a:lnTo>
                  <a:lnTo>
                    <a:pt x="4914" y="7388"/>
                  </a:lnTo>
                  <a:lnTo>
                    <a:pt x="4914" y="6320"/>
                  </a:lnTo>
                  <a:lnTo>
                    <a:pt x="5753" y="6320"/>
                  </a:lnTo>
                  <a:lnTo>
                    <a:pt x="5753" y="5480"/>
                  </a:lnTo>
                  <a:lnTo>
                    <a:pt x="4914" y="5480"/>
                  </a:lnTo>
                  <a:lnTo>
                    <a:pt x="4914" y="4642"/>
                  </a:lnTo>
                  <a:close/>
                  <a:moveTo>
                    <a:pt x="8375" y="10537"/>
                  </a:moveTo>
                  <a:lnTo>
                    <a:pt x="10053" y="13472"/>
                  </a:lnTo>
                  <a:lnTo>
                    <a:pt x="1437" y="13472"/>
                  </a:lnTo>
                  <a:lnTo>
                    <a:pt x="3115" y="10537"/>
                  </a:lnTo>
                  <a:close/>
                  <a:moveTo>
                    <a:pt x="1954" y="0"/>
                  </a:moveTo>
                  <a:lnTo>
                    <a:pt x="1954" y="787"/>
                  </a:lnTo>
                  <a:cubicBezTo>
                    <a:pt x="1954" y="1744"/>
                    <a:pt x="2726" y="2516"/>
                    <a:pt x="3682" y="2516"/>
                  </a:cubicBezTo>
                  <a:lnTo>
                    <a:pt x="4469" y="2516"/>
                  </a:lnTo>
                  <a:lnTo>
                    <a:pt x="4469" y="3804"/>
                  </a:lnTo>
                  <a:lnTo>
                    <a:pt x="3212" y="3804"/>
                  </a:lnTo>
                  <a:lnTo>
                    <a:pt x="3212" y="4642"/>
                  </a:lnTo>
                  <a:lnTo>
                    <a:pt x="4075" y="4642"/>
                  </a:lnTo>
                  <a:lnTo>
                    <a:pt x="4075" y="7158"/>
                  </a:lnTo>
                  <a:lnTo>
                    <a:pt x="0" y="14310"/>
                  </a:lnTo>
                  <a:lnTo>
                    <a:pt x="11504" y="14310"/>
                  </a:lnTo>
                  <a:lnTo>
                    <a:pt x="7429" y="7158"/>
                  </a:lnTo>
                  <a:lnTo>
                    <a:pt x="7429" y="4642"/>
                  </a:lnTo>
                  <a:lnTo>
                    <a:pt x="8268" y="4642"/>
                  </a:lnTo>
                  <a:lnTo>
                    <a:pt x="8268" y="3804"/>
                  </a:lnTo>
                  <a:lnTo>
                    <a:pt x="7011" y="3804"/>
                  </a:lnTo>
                  <a:lnTo>
                    <a:pt x="7011" y="2516"/>
                  </a:lnTo>
                  <a:lnTo>
                    <a:pt x="7797" y="2516"/>
                  </a:lnTo>
                  <a:cubicBezTo>
                    <a:pt x="8753" y="2516"/>
                    <a:pt x="9526" y="1744"/>
                    <a:pt x="9526" y="787"/>
                  </a:cubicBezTo>
                  <a:lnTo>
                    <a:pt x="9526" y="0"/>
                  </a:lnTo>
                  <a:lnTo>
                    <a:pt x="7011" y="0"/>
                  </a:lnTo>
                  <a:cubicBezTo>
                    <a:pt x="6544" y="0"/>
                    <a:pt x="6171" y="378"/>
                    <a:pt x="6171" y="838"/>
                  </a:cubicBezTo>
                  <a:lnTo>
                    <a:pt x="6171" y="3804"/>
                  </a:lnTo>
                  <a:lnTo>
                    <a:pt x="5333" y="3804"/>
                  </a:lnTo>
                  <a:lnTo>
                    <a:pt x="5333" y="838"/>
                  </a:lnTo>
                  <a:cubicBezTo>
                    <a:pt x="5333" y="378"/>
                    <a:pt x="4960" y="0"/>
                    <a:pt x="4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85"/>
            <p:cNvSpPr/>
            <p:nvPr/>
          </p:nvSpPr>
          <p:spPr>
            <a:xfrm>
              <a:off x="7943700" y="2359425"/>
              <a:ext cx="20975" cy="20975"/>
            </a:xfrm>
            <a:custGeom>
              <a:rect b="b" l="l" r="r" t="t"/>
              <a:pathLst>
                <a:path extrusionOk="0" h="839" w="839">
                  <a:moveTo>
                    <a:pt x="1" y="0"/>
                  </a:moveTo>
                  <a:lnTo>
                    <a:pt x="1" y="838"/>
                  </a:ln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85"/>
            <p:cNvSpPr/>
            <p:nvPr/>
          </p:nvSpPr>
          <p:spPr>
            <a:xfrm>
              <a:off x="8007225" y="2369875"/>
              <a:ext cx="21000" cy="21025"/>
            </a:xfrm>
            <a:custGeom>
              <a:rect b="b" l="l" r="r" t="t"/>
              <a:pathLst>
                <a:path extrusionOk="0" h="841" w="840">
                  <a:moveTo>
                    <a:pt x="1" y="1"/>
                  </a:moveTo>
                  <a:lnTo>
                    <a:pt x="1" y="840"/>
                  </a:lnTo>
                  <a:lnTo>
                    <a:pt x="839" y="840"/>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3" name="Google Shape;853;p85"/>
          <p:cNvSpPr/>
          <p:nvPr/>
        </p:nvSpPr>
        <p:spPr>
          <a:xfrm>
            <a:off x="7802825" y="3189725"/>
            <a:ext cx="357825" cy="357800"/>
          </a:xfrm>
          <a:custGeom>
            <a:rect b="b" l="l" r="r" t="t"/>
            <a:pathLst>
              <a:path extrusionOk="0" h="14312" w="14313">
                <a:moveTo>
                  <a:pt x="4644" y="840"/>
                </a:moveTo>
                <a:lnTo>
                  <a:pt x="4644" y="5717"/>
                </a:lnTo>
                <a:lnTo>
                  <a:pt x="3386" y="4453"/>
                </a:lnTo>
                <a:lnTo>
                  <a:pt x="3386" y="840"/>
                </a:lnTo>
                <a:close/>
                <a:moveTo>
                  <a:pt x="10933" y="840"/>
                </a:moveTo>
                <a:lnTo>
                  <a:pt x="10933" y="5717"/>
                </a:lnTo>
                <a:lnTo>
                  <a:pt x="9675" y="4453"/>
                </a:lnTo>
                <a:lnTo>
                  <a:pt x="9675" y="840"/>
                </a:lnTo>
                <a:close/>
                <a:moveTo>
                  <a:pt x="3386" y="5656"/>
                </a:moveTo>
                <a:lnTo>
                  <a:pt x="4644" y="6914"/>
                </a:lnTo>
                <a:lnTo>
                  <a:pt x="4644" y="8207"/>
                </a:lnTo>
                <a:cubicBezTo>
                  <a:pt x="4626" y="8624"/>
                  <a:pt x="4320" y="8832"/>
                  <a:pt x="4014" y="8832"/>
                </a:cubicBezTo>
                <a:cubicBezTo>
                  <a:pt x="3707" y="8832"/>
                  <a:pt x="3402" y="8624"/>
                  <a:pt x="3386" y="8207"/>
                </a:cubicBezTo>
                <a:lnTo>
                  <a:pt x="3386" y="5656"/>
                </a:lnTo>
                <a:close/>
                <a:moveTo>
                  <a:pt x="9675" y="5656"/>
                </a:moveTo>
                <a:lnTo>
                  <a:pt x="10933" y="6914"/>
                </a:lnTo>
                <a:lnTo>
                  <a:pt x="10933" y="8207"/>
                </a:lnTo>
                <a:cubicBezTo>
                  <a:pt x="10915" y="8624"/>
                  <a:pt x="10608" y="8832"/>
                  <a:pt x="10302" y="8832"/>
                </a:cubicBezTo>
                <a:cubicBezTo>
                  <a:pt x="9996" y="8832"/>
                  <a:pt x="9691" y="8624"/>
                  <a:pt x="9675" y="8207"/>
                </a:cubicBezTo>
                <a:lnTo>
                  <a:pt x="9675" y="5656"/>
                </a:lnTo>
                <a:close/>
                <a:moveTo>
                  <a:pt x="12635" y="4224"/>
                </a:moveTo>
                <a:lnTo>
                  <a:pt x="12635" y="11376"/>
                </a:lnTo>
                <a:lnTo>
                  <a:pt x="1678" y="11376"/>
                </a:lnTo>
                <a:lnTo>
                  <a:pt x="1678" y="4224"/>
                </a:lnTo>
                <a:lnTo>
                  <a:pt x="2547" y="4224"/>
                </a:lnTo>
                <a:lnTo>
                  <a:pt x="2547" y="8222"/>
                </a:lnTo>
                <a:cubicBezTo>
                  <a:pt x="2586" y="9198"/>
                  <a:pt x="3299" y="9687"/>
                  <a:pt x="4013" y="9687"/>
                </a:cubicBezTo>
                <a:cubicBezTo>
                  <a:pt x="4727" y="9687"/>
                  <a:pt x="5441" y="9198"/>
                  <a:pt x="5482" y="8222"/>
                </a:cubicBezTo>
                <a:lnTo>
                  <a:pt x="5482" y="4224"/>
                </a:lnTo>
                <a:lnTo>
                  <a:pt x="8836" y="4224"/>
                </a:lnTo>
                <a:lnTo>
                  <a:pt x="8836" y="8222"/>
                </a:lnTo>
                <a:cubicBezTo>
                  <a:pt x="8875" y="9198"/>
                  <a:pt x="9588" y="9687"/>
                  <a:pt x="10302" y="9687"/>
                </a:cubicBezTo>
                <a:cubicBezTo>
                  <a:pt x="11015" y="9687"/>
                  <a:pt x="11730" y="9198"/>
                  <a:pt x="11771" y="8222"/>
                </a:cubicBezTo>
                <a:lnTo>
                  <a:pt x="11771" y="4224"/>
                </a:lnTo>
                <a:close/>
                <a:moveTo>
                  <a:pt x="13474" y="12215"/>
                </a:moveTo>
                <a:lnTo>
                  <a:pt x="13474" y="13472"/>
                </a:lnTo>
                <a:lnTo>
                  <a:pt x="840" y="13472"/>
                </a:lnTo>
                <a:lnTo>
                  <a:pt x="840" y="12215"/>
                </a:lnTo>
                <a:close/>
                <a:moveTo>
                  <a:pt x="1678" y="0"/>
                </a:moveTo>
                <a:lnTo>
                  <a:pt x="1678" y="840"/>
                </a:lnTo>
                <a:lnTo>
                  <a:pt x="2516" y="840"/>
                </a:lnTo>
                <a:lnTo>
                  <a:pt x="2516" y="3355"/>
                </a:lnTo>
                <a:lnTo>
                  <a:pt x="840" y="3355"/>
                </a:lnTo>
                <a:lnTo>
                  <a:pt x="840" y="11376"/>
                </a:lnTo>
                <a:lnTo>
                  <a:pt x="1" y="11376"/>
                </a:lnTo>
                <a:lnTo>
                  <a:pt x="1" y="14312"/>
                </a:lnTo>
                <a:lnTo>
                  <a:pt x="14312" y="14312"/>
                </a:lnTo>
                <a:lnTo>
                  <a:pt x="14312" y="11376"/>
                </a:lnTo>
                <a:lnTo>
                  <a:pt x="13474" y="11376"/>
                </a:lnTo>
                <a:lnTo>
                  <a:pt x="13474" y="3355"/>
                </a:lnTo>
                <a:lnTo>
                  <a:pt x="11797" y="3355"/>
                </a:lnTo>
                <a:lnTo>
                  <a:pt x="11797" y="840"/>
                </a:lnTo>
                <a:lnTo>
                  <a:pt x="12635" y="840"/>
                </a:lnTo>
                <a:lnTo>
                  <a:pt x="12635" y="0"/>
                </a:lnTo>
                <a:lnTo>
                  <a:pt x="7998" y="0"/>
                </a:lnTo>
                <a:lnTo>
                  <a:pt x="7998" y="840"/>
                </a:lnTo>
                <a:lnTo>
                  <a:pt x="8836" y="840"/>
                </a:lnTo>
                <a:lnTo>
                  <a:pt x="8836" y="3355"/>
                </a:lnTo>
                <a:lnTo>
                  <a:pt x="5482" y="3355"/>
                </a:lnTo>
                <a:lnTo>
                  <a:pt x="5482" y="840"/>
                </a:lnTo>
                <a:lnTo>
                  <a:pt x="6320" y="840"/>
                </a:lnTo>
                <a:lnTo>
                  <a:pt x="632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4" name="Google Shape;854;p85"/>
          <p:cNvGrpSpPr/>
          <p:nvPr/>
        </p:nvGrpSpPr>
        <p:grpSpPr>
          <a:xfrm>
            <a:off x="7056500" y="3722850"/>
            <a:ext cx="357800" cy="357800"/>
            <a:chOff x="7056500" y="3722850"/>
            <a:chExt cx="357800" cy="357800"/>
          </a:xfrm>
        </p:grpSpPr>
        <p:sp>
          <p:nvSpPr>
            <p:cNvPr id="855" name="Google Shape;855;p85"/>
            <p:cNvSpPr/>
            <p:nvPr/>
          </p:nvSpPr>
          <p:spPr>
            <a:xfrm>
              <a:off x="7056500" y="3764800"/>
              <a:ext cx="357800" cy="315850"/>
            </a:xfrm>
            <a:custGeom>
              <a:rect b="b" l="l" r="r" t="t"/>
              <a:pathLst>
                <a:path extrusionOk="0" h="12634" w="14312">
                  <a:moveTo>
                    <a:pt x="4219" y="838"/>
                  </a:moveTo>
                  <a:lnTo>
                    <a:pt x="4219" y="2976"/>
                  </a:lnTo>
                  <a:cubicBezTo>
                    <a:pt x="4377" y="3058"/>
                    <a:pt x="4725" y="3139"/>
                    <a:pt x="5052" y="3507"/>
                  </a:cubicBezTo>
                  <a:cubicBezTo>
                    <a:pt x="4658" y="3694"/>
                    <a:pt x="4230" y="3788"/>
                    <a:pt x="3802" y="3788"/>
                  </a:cubicBezTo>
                  <a:cubicBezTo>
                    <a:pt x="3374" y="3788"/>
                    <a:pt x="2945" y="3694"/>
                    <a:pt x="2552" y="3507"/>
                  </a:cubicBezTo>
                  <a:cubicBezTo>
                    <a:pt x="2711" y="3329"/>
                    <a:pt x="2905" y="3186"/>
                    <a:pt x="3130" y="3084"/>
                  </a:cubicBezTo>
                  <a:lnTo>
                    <a:pt x="3380" y="2976"/>
                  </a:lnTo>
                  <a:lnTo>
                    <a:pt x="3380" y="838"/>
                  </a:lnTo>
                  <a:close/>
                  <a:moveTo>
                    <a:pt x="11607" y="1708"/>
                  </a:moveTo>
                  <a:lnTo>
                    <a:pt x="11346" y="2475"/>
                  </a:lnTo>
                  <a:lnTo>
                    <a:pt x="11346" y="4642"/>
                  </a:lnTo>
                  <a:lnTo>
                    <a:pt x="8411" y="4642"/>
                  </a:lnTo>
                  <a:lnTo>
                    <a:pt x="8411" y="3804"/>
                  </a:lnTo>
                  <a:lnTo>
                    <a:pt x="9669" y="3804"/>
                  </a:lnTo>
                  <a:lnTo>
                    <a:pt x="9669" y="2966"/>
                  </a:lnTo>
                  <a:lnTo>
                    <a:pt x="8411" y="2966"/>
                  </a:lnTo>
                  <a:lnTo>
                    <a:pt x="8411" y="1708"/>
                  </a:lnTo>
                  <a:close/>
                  <a:moveTo>
                    <a:pt x="2148" y="4264"/>
                  </a:moveTo>
                  <a:cubicBezTo>
                    <a:pt x="2664" y="4512"/>
                    <a:pt x="3226" y="4636"/>
                    <a:pt x="3787" y="4636"/>
                  </a:cubicBezTo>
                  <a:cubicBezTo>
                    <a:pt x="4349" y="4636"/>
                    <a:pt x="4911" y="4512"/>
                    <a:pt x="5430" y="4264"/>
                  </a:cubicBezTo>
                  <a:lnTo>
                    <a:pt x="5430" y="4264"/>
                  </a:lnTo>
                  <a:cubicBezTo>
                    <a:pt x="5671" y="5317"/>
                    <a:pt x="4863" y="6319"/>
                    <a:pt x="3790" y="6319"/>
                  </a:cubicBezTo>
                  <a:cubicBezTo>
                    <a:pt x="2716" y="6319"/>
                    <a:pt x="1907" y="5317"/>
                    <a:pt x="2148" y="4264"/>
                  </a:cubicBezTo>
                  <a:close/>
                  <a:moveTo>
                    <a:pt x="11346" y="5481"/>
                  </a:moveTo>
                  <a:lnTo>
                    <a:pt x="11346" y="5741"/>
                  </a:lnTo>
                  <a:cubicBezTo>
                    <a:pt x="11346" y="6059"/>
                    <a:pt x="11091" y="6319"/>
                    <a:pt x="10773" y="6319"/>
                  </a:cubicBezTo>
                  <a:lnTo>
                    <a:pt x="8989" y="6319"/>
                  </a:lnTo>
                  <a:cubicBezTo>
                    <a:pt x="8672" y="6319"/>
                    <a:pt x="8411" y="6059"/>
                    <a:pt x="8411" y="5741"/>
                  </a:cubicBezTo>
                  <a:lnTo>
                    <a:pt x="8411" y="5481"/>
                  </a:lnTo>
                  <a:close/>
                  <a:moveTo>
                    <a:pt x="13473" y="7158"/>
                  </a:moveTo>
                  <a:lnTo>
                    <a:pt x="13473" y="7997"/>
                  </a:lnTo>
                  <a:lnTo>
                    <a:pt x="840" y="7997"/>
                  </a:lnTo>
                  <a:lnTo>
                    <a:pt x="840" y="7158"/>
                  </a:lnTo>
                  <a:close/>
                  <a:moveTo>
                    <a:pt x="12215" y="8861"/>
                  </a:moveTo>
                  <a:lnTo>
                    <a:pt x="12215" y="9699"/>
                  </a:lnTo>
                  <a:lnTo>
                    <a:pt x="2122" y="9699"/>
                  </a:lnTo>
                  <a:lnTo>
                    <a:pt x="2122" y="8861"/>
                  </a:lnTo>
                  <a:close/>
                  <a:moveTo>
                    <a:pt x="2542" y="0"/>
                  </a:moveTo>
                  <a:lnTo>
                    <a:pt x="2542" y="2444"/>
                  </a:lnTo>
                  <a:cubicBezTo>
                    <a:pt x="1166" y="3242"/>
                    <a:pt x="855" y="5118"/>
                    <a:pt x="1928" y="6319"/>
                  </a:cubicBezTo>
                  <a:lnTo>
                    <a:pt x="0" y="6319"/>
                  </a:lnTo>
                  <a:lnTo>
                    <a:pt x="0" y="8835"/>
                  </a:lnTo>
                  <a:lnTo>
                    <a:pt x="1258" y="8835"/>
                  </a:lnTo>
                  <a:lnTo>
                    <a:pt x="1258" y="12634"/>
                  </a:lnTo>
                  <a:lnTo>
                    <a:pt x="2098" y="12634"/>
                  </a:lnTo>
                  <a:lnTo>
                    <a:pt x="2098" y="10538"/>
                  </a:lnTo>
                  <a:lnTo>
                    <a:pt x="12215" y="10538"/>
                  </a:lnTo>
                  <a:lnTo>
                    <a:pt x="12215" y="12634"/>
                  </a:lnTo>
                  <a:lnTo>
                    <a:pt x="13054" y="12634"/>
                  </a:lnTo>
                  <a:lnTo>
                    <a:pt x="13054" y="8835"/>
                  </a:lnTo>
                  <a:lnTo>
                    <a:pt x="14312" y="8835"/>
                  </a:lnTo>
                  <a:lnTo>
                    <a:pt x="14312" y="6319"/>
                  </a:lnTo>
                  <a:lnTo>
                    <a:pt x="12087" y="6319"/>
                  </a:lnTo>
                  <a:cubicBezTo>
                    <a:pt x="12297" y="5838"/>
                    <a:pt x="12169" y="5680"/>
                    <a:pt x="12210" y="2593"/>
                  </a:cubicBezTo>
                  <a:lnTo>
                    <a:pt x="12793" y="838"/>
                  </a:lnTo>
                  <a:lnTo>
                    <a:pt x="7573" y="838"/>
                  </a:lnTo>
                  <a:cubicBezTo>
                    <a:pt x="7613" y="5890"/>
                    <a:pt x="7481" y="5834"/>
                    <a:pt x="7695" y="6319"/>
                  </a:cubicBezTo>
                  <a:lnTo>
                    <a:pt x="5676" y="6319"/>
                  </a:lnTo>
                  <a:cubicBezTo>
                    <a:pt x="6744" y="5118"/>
                    <a:pt x="6433" y="3242"/>
                    <a:pt x="5057" y="2444"/>
                  </a:cubicBezTo>
                  <a:lnTo>
                    <a:pt x="50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85"/>
            <p:cNvSpPr/>
            <p:nvPr/>
          </p:nvSpPr>
          <p:spPr>
            <a:xfrm>
              <a:off x="7277250" y="3743825"/>
              <a:ext cx="20975" cy="21000"/>
            </a:xfrm>
            <a:custGeom>
              <a:rect b="b" l="l" r="r" t="t"/>
              <a:pathLst>
                <a:path extrusionOk="0" h="840" w="839">
                  <a:moveTo>
                    <a:pt x="1" y="1"/>
                  </a:moveTo>
                  <a:lnTo>
                    <a:pt x="1" y="839"/>
                  </a:lnTo>
                  <a:lnTo>
                    <a:pt x="839" y="839"/>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5"/>
            <p:cNvSpPr/>
            <p:nvPr/>
          </p:nvSpPr>
          <p:spPr>
            <a:xfrm>
              <a:off x="7319950" y="3722850"/>
              <a:ext cx="20975" cy="21000"/>
            </a:xfrm>
            <a:custGeom>
              <a:rect b="b" l="l" r="r" t="t"/>
              <a:pathLst>
                <a:path extrusionOk="0" h="840" w="839">
                  <a:moveTo>
                    <a:pt x="1" y="1"/>
                  </a:moveTo>
                  <a:lnTo>
                    <a:pt x="1" y="840"/>
                  </a:lnTo>
                  <a:lnTo>
                    <a:pt x="839" y="840"/>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85"/>
          <p:cNvGrpSpPr/>
          <p:nvPr/>
        </p:nvGrpSpPr>
        <p:grpSpPr>
          <a:xfrm>
            <a:off x="7034775" y="3189725"/>
            <a:ext cx="381825" cy="357800"/>
            <a:chOff x="7034775" y="3189725"/>
            <a:chExt cx="381825" cy="357800"/>
          </a:xfrm>
        </p:grpSpPr>
        <p:sp>
          <p:nvSpPr>
            <p:cNvPr id="859" name="Google Shape;859;p85"/>
            <p:cNvSpPr/>
            <p:nvPr/>
          </p:nvSpPr>
          <p:spPr>
            <a:xfrm>
              <a:off x="7046800" y="3191125"/>
              <a:ext cx="357775" cy="320725"/>
            </a:xfrm>
            <a:custGeom>
              <a:rect b="b" l="l" r="r" t="t"/>
              <a:pathLst>
                <a:path extrusionOk="0" h="12829" w="14311">
                  <a:moveTo>
                    <a:pt x="11913" y="2041"/>
                  </a:moveTo>
                  <a:lnTo>
                    <a:pt x="12557" y="3160"/>
                  </a:lnTo>
                  <a:lnTo>
                    <a:pt x="11913" y="4281"/>
                  </a:lnTo>
                  <a:lnTo>
                    <a:pt x="10620" y="4281"/>
                  </a:lnTo>
                  <a:cubicBezTo>
                    <a:pt x="10318" y="3753"/>
                    <a:pt x="10282" y="3687"/>
                    <a:pt x="9976" y="3160"/>
                  </a:cubicBezTo>
                  <a:lnTo>
                    <a:pt x="10620" y="2041"/>
                  </a:lnTo>
                  <a:close/>
                  <a:moveTo>
                    <a:pt x="9244" y="3606"/>
                  </a:moveTo>
                  <a:cubicBezTo>
                    <a:pt x="9546" y="4132"/>
                    <a:pt x="9587" y="4199"/>
                    <a:pt x="9888" y="4725"/>
                  </a:cubicBezTo>
                  <a:cubicBezTo>
                    <a:pt x="9388" y="5589"/>
                    <a:pt x="9756" y="4961"/>
                    <a:pt x="9244" y="5845"/>
                  </a:cubicBezTo>
                  <a:lnTo>
                    <a:pt x="7951" y="5845"/>
                  </a:lnTo>
                  <a:cubicBezTo>
                    <a:pt x="7444" y="4965"/>
                    <a:pt x="7812" y="5605"/>
                    <a:pt x="7307" y="4725"/>
                  </a:cubicBezTo>
                  <a:lnTo>
                    <a:pt x="7951" y="3606"/>
                  </a:lnTo>
                  <a:close/>
                  <a:moveTo>
                    <a:pt x="6570" y="5145"/>
                  </a:moveTo>
                  <a:cubicBezTo>
                    <a:pt x="7071" y="6008"/>
                    <a:pt x="6708" y="5379"/>
                    <a:pt x="7215" y="6264"/>
                  </a:cubicBezTo>
                  <a:cubicBezTo>
                    <a:pt x="6719" y="7128"/>
                    <a:pt x="7081" y="6494"/>
                    <a:pt x="6570" y="7379"/>
                  </a:cubicBezTo>
                  <a:lnTo>
                    <a:pt x="5282" y="7379"/>
                  </a:lnTo>
                  <a:cubicBezTo>
                    <a:pt x="4995" y="6882"/>
                    <a:pt x="4924" y="6759"/>
                    <a:pt x="4638" y="6259"/>
                  </a:cubicBezTo>
                  <a:lnTo>
                    <a:pt x="5282" y="5145"/>
                  </a:lnTo>
                  <a:close/>
                  <a:moveTo>
                    <a:pt x="11913" y="5145"/>
                  </a:moveTo>
                  <a:lnTo>
                    <a:pt x="12557" y="6264"/>
                  </a:lnTo>
                  <a:lnTo>
                    <a:pt x="11913" y="7379"/>
                  </a:lnTo>
                  <a:lnTo>
                    <a:pt x="10620" y="7379"/>
                  </a:lnTo>
                  <a:cubicBezTo>
                    <a:pt x="10318" y="6858"/>
                    <a:pt x="10277" y="6785"/>
                    <a:pt x="9976" y="6264"/>
                  </a:cubicBezTo>
                  <a:cubicBezTo>
                    <a:pt x="10277" y="5737"/>
                    <a:pt x="10318" y="5671"/>
                    <a:pt x="10620" y="5145"/>
                  </a:cubicBezTo>
                  <a:close/>
                  <a:moveTo>
                    <a:pt x="3902" y="6683"/>
                  </a:moveTo>
                  <a:cubicBezTo>
                    <a:pt x="4203" y="7205"/>
                    <a:pt x="4244" y="7276"/>
                    <a:pt x="4546" y="7798"/>
                  </a:cubicBezTo>
                  <a:cubicBezTo>
                    <a:pt x="4044" y="8668"/>
                    <a:pt x="4412" y="8033"/>
                    <a:pt x="3902" y="8918"/>
                  </a:cubicBezTo>
                  <a:lnTo>
                    <a:pt x="2608" y="8918"/>
                  </a:lnTo>
                  <a:lnTo>
                    <a:pt x="1964" y="7798"/>
                  </a:lnTo>
                  <a:lnTo>
                    <a:pt x="2608" y="6683"/>
                  </a:lnTo>
                  <a:close/>
                  <a:moveTo>
                    <a:pt x="9244" y="6683"/>
                  </a:moveTo>
                  <a:cubicBezTo>
                    <a:pt x="9546" y="7205"/>
                    <a:pt x="9587" y="7276"/>
                    <a:pt x="9888" y="7798"/>
                  </a:cubicBezTo>
                  <a:lnTo>
                    <a:pt x="9244" y="8918"/>
                  </a:lnTo>
                  <a:lnTo>
                    <a:pt x="7951" y="8918"/>
                  </a:lnTo>
                  <a:cubicBezTo>
                    <a:pt x="7449" y="8054"/>
                    <a:pt x="7817" y="8682"/>
                    <a:pt x="7307" y="7798"/>
                  </a:cubicBezTo>
                  <a:cubicBezTo>
                    <a:pt x="7812" y="6919"/>
                    <a:pt x="7444" y="7563"/>
                    <a:pt x="7951" y="6683"/>
                  </a:cubicBezTo>
                  <a:close/>
                  <a:moveTo>
                    <a:pt x="6570" y="8217"/>
                  </a:moveTo>
                  <a:cubicBezTo>
                    <a:pt x="7081" y="9097"/>
                    <a:pt x="6708" y="8458"/>
                    <a:pt x="7215" y="9336"/>
                  </a:cubicBezTo>
                  <a:lnTo>
                    <a:pt x="6570" y="10457"/>
                  </a:lnTo>
                  <a:lnTo>
                    <a:pt x="5282" y="10457"/>
                  </a:lnTo>
                  <a:cubicBezTo>
                    <a:pt x="4780" y="9588"/>
                    <a:pt x="5143" y="10221"/>
                    <a:pt x="4638" y="9336"/>
                  </a:cubicBezTo>
                  <a:cubicBezTo>
                    <a:pt x="5134" y="8472"/>
                    <a:pt x="4770" y="9102"/>
                    <a:pt x="5282" y="8217"/>
                  </a:cubicBezTo>
                  <a:close/>
                  <a:moveTo>
                    <a:pt x="3902" y="9756"/>
                  </a:moveTo>
                  <a:cubicBezTo>
                    <a:pt x="4157" y="10206"/>
                    <a:pt x="4234" y="10339"/>
                    <a:pt x="4546" y="10876"/>
                  </a:cubicBezTo>
                  <a:lnTo>
                    <a:pt x="3902" y="11990"/>
                  </a:lnTo>
                  <a:lnTo>
                    <a:pt x="2608" y="11990"/>
                  </a:lnTo>
                  <a:lnTo>
                    <a:pt x="1964" y="10876"/>
                  </a:lnTo>
                  <a:lnTo>
                    <a:pt x="2608" y="9756"/>
                  </a:lnTo>
                  <a:close/>
                  <a:moveTo>
                    <a:pt x="9362" y="1"/>
                  </a:moveTo>
                  <a:lnTo>
                    <a:pt x="8768" y="593"/>
                  </a:lnTo>
                  <a:lnTo>
                    <a:pt x="9863" y="1693"/>
                  </a:lnTo>
                  <a:lnTo>
                    <a:pt x="9259" y="2741"/>
                  </a:lnTo>
                  <a:lnTo>
                    <a:pt x="7460" y="2741"/>
                  </a:lnTo>
                  <a:lnTo>
                    <a:pt x="6575" y="4281"/>
                  </a:lnTo>
                  <a:lnTo>
                    <a:pt x="4801" y="4281"/>
                  </a:lnTo>
                  <a:lnTo>
                    <a:pt x="3897" y="5845"/>
                  </a:lnTo>
                  <a:lnTo>
                    <a:pt x="2117" y="5845"/>
                  </a:lnTo>
                  <a:lnTo>
                    <a:pt x="1228" y="7379"/>
                  </a:lnTo>
                  <a:lnTo>
                    <a:pt x="1" y="7379"/>
                  </a:lnTo>
                  <a:lnTo>
                    <a:pt x="1" y="8217"/>
                  </a:lnTo>
                  <a:lnTo>
                    <a:pt x="1228" y="8217"/>
                  </a:lnTo>
                  <a:lnTo>
                    <a:pt x="1872" y="9336"/>
                  </a:lnTo>
                  <a:lnTo>
                    <a:pt x="1228" y="10457"/>
                  </a:lnTo>
                  <a:lnTo>
                    <a:pt x="1" y="10457"/>
                  </a:lnTo>
                  <a:lnTo>
                    <a:pt x="1" y="11295"/>
                  </a:lnTo>
                  <a:lnTo>
                    <a:pt x="1228" y="11295"/>
                  </a:lnTo>
                  <a:lnTo>
                    <a:pt x="2117" y="12829"/>
                  </a:lnTo>
                  <a:lnTo>
                    <a:pt x="4376" y="12829"/>
                  </a:lnTo>
                  <a:lnTo>
                    <a:pt x="5261" y="11295"/>
                  </a:lnTo>
                  <a:lnTo>
                    <a:pt x="7061" y="11295"/>
                  </a:lnTo>
                  <a:lnTo>
                    <a:pt x="7946" y="9756"/>
                  </a:lnTo>
                  <a:lnTo>
                    <a:pt x="9730" y="9756"/>
                  </a:lnTo>
                  <a:lnTo>
                    <a:pt x="10620" y="8217"/>
                  </a:lnTo>
                  <a:lnTo>
                    <a:pt x="12409" y="8217"/>
                  </a:lnTo>
                  <a:lnTo>
                    <a:pt x="13294" y="6683"/>
                  </a:lnTo>
                  <a:lnTo>
                    <a:pt x="14311" y="6683"/>
                  </a:lnTo>
                  <a:lnTo>
                    <a:pt x="14311" y="5845"/>
                  </a:lnTo>
                  <a:lnTo>
                    <a:pt x="13294" y="5845"/>
                  </a:lnTo>
                  <a:lnTo>
                    <a:pt x="12649" y="4725"/>
                  </a:lnTo>
                  <a:lnTo>
                    <a:pt x="13294" y="3606"/>
                  </a:lnTo>
                  <a:lnTo>
                    <a:pt x="14311" y="3606"/>
                  </a:lnTo>
                  <a:lnTo>
                    <a:pt x="14311" y="2741"/>
                  </a:lnTo>
                  <a:lnTo>
                    <a:pt x="13294" y="2741"/>
                  </a:lnTo>
                  <a:lnTo>
                    <a:pt x="12409" y="1202"/>
                  </a:lnTo>
                  <a:lnTo>
                    <a:pt x="10563" y="1202"/>
                  </a:lnTo>
                  <a:lnTo>
                    <a:pt x="93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85"/>
            <p:cNvSpPr/>
            <p:nvPr/>
          </p:nvSpPr>
          <p:spPr>
            <a:xfrm>
              <a:off x="7204800" y="3421725"/>
              <a:ext cx="211800" cy="125800"/>
            </a:xfrm>
            <a:custGeom>
              <a:rect b="b" l="l" r="r" t="t"/>
              <a:pathLst>
                <a:path extrusionOk="0" h="5032" w="8472">
                  <a:moveTo>
                    <a:pt x="3361" y="3350"/>
                  </a:moveTo>
                  <a:cubicBezTo>
                    <a:pt x="3566" y="3350"/>
                    <a:pt x="3770" y="3490"/>
                    <a:pt x="3783" y="3769"/>
                  </a:cubicBezTo>
                  <a:cubicBezTo>
                    <a:pt x="3783" y="4003"/>
                    <a:pt x="3594" y="4187"/>
                    <a:pt x="3359" y="4187"/>
                  </a:cubicBezTo>
                  <a:cubicBezTo>
                    <a:pt x="3129" y="4187"/>
                    <a:pt x="2939" y="4003"/>
                    <a:pt x="2939" y="3769"/>
                  </a:cubicBezTo>
                  <a:cubicBezTo>
                    <a:pt x="2952" y="3490"/>
                    <a:pt x="3156" y="3350"/>
                    <a:pt x="3361" y="3350"/>
                  </a:cubicBezTo>
                  <a:close/>
                  <a:moveTo>
                    <a:pt x="6728" y="3350"/>
                  </a:moveTo>
                  <a:cubicBezTo>
                    <a:pt x="6933" y="3350"/>
                    <a:pt x="7137" y="3490"/>
                    <a:pt x="7148" y="3769"/>
                  </a:cubicBezTo>
                  <a:cubicBezTo>
                    <a:pt x="7148" y="4003"/>
                    <a:pt x="6958" y="4187"/>
                    <a:pt x="6728" y="4187"/>
                  </a:cubicBezTo>
                  <a:cubicBezTo>
                    <a:pt x="6498" y="4187"/>
                    <a:pt x="6309" y="4003"/>
                    <a:pt x="6309" y="3769"/>
                  </a:cubicBezTo>
                  <a:cubicBezTo>
                    <a:pt x="6319" y="3490"/>
                    <a:pt x="6524" y="3350"/>
                    <a:pt x="6728" y="3350"/>
                  </a:cubicBezTo>
                  <a:close/>
                  <a:moveTo>
                    <a:pt x="6313" y="1"/>
                  </a:moveTo>
                  <a:lnTo>
                    <a:pt x="6313" y="2587"/>
                  </a:lnTo>
                  <a:cubicBezTo>
                    <a:pt x="5956" y="2715"/>
                    <a:pt x="5675" y="2996"/>
                    <a:pt x="5547" y="3354"/>
                  </a:cubicBezTo>
                  <a:lnTo>
                    <a:pt x="4555" y="3354"/>
                  </a:lnTo>
                  <a:cubicBezTo>
                    <a:pt x="4356" y="2797"/>
                    <a:pt x="3860" y="2519"/>
                    <a:pt x="3364" y="2519"/>
                  </a:cubicBezTo>
                  <a:cubicBezTo>
                    <a:pt x="2868" y="2519"/>
                    <a:pt x="2371" y="2797"/>
                    <a:pt x="2172" y="3354"/>
                  </a:cubicBezTo>
                  <a:lnTo>
                    <a:pt x="0" y="3354"/>
                  </a:lnTo>
                  <a:lnTo>
                    <a:pt x="0" y="4192"/>
                  </a:lnTo>
                  <a:lnTo>
                    <a:pt x="2172" y="4192"/>
                  </a:lnTo>
                  <a:cubicBezTo>
                    <a:pt x="2371" y="4750"/>
                    <a:pt x="2868" y="5029"/>
                    <a:pt x="3364" y="5029"/>
                  </a:cubicBezTo>
                  <a:cubicBezTo>
                    <a:pt x="3860" y="5029"/>
                    <a:pt x="4356" y="4750"/>
                    <a:pt x="4555" y="4192"/>
                  </a:cubicBezTo>
                  <a:lnTo>
                    <a:pt x="5542" y="4192"/>
                  </a:lnTo>
                  <a:cubicBezTo>
                    <a:pt x="5716" y="4683"/>
                    <a:pt x="6181" y="5032"/>
                    <a:pt x="6733" y="5032"/>
                  </a:cubicBezTo>
                  <a:cubicBezTo>
                    <a:pt x="8154" y="5006"/>
                    <a:pt x="8472" y="3073"/>
                    <a:pt x="7153" y="2587"/>
                  </a:cubicBezTo>
                  <a:lnTo>
                    <a:pt x="71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85"/>
            <p:cNvSpPr/>
            <p:nvPr/>
          </p:nvSpPr>
          <p:spPr>
            <a:xfrm>
              <a:off x="7034775" y="3189725"/>
              <a:ext cx="191000" cy="125800"/>
            </a:xfrm>
            <a:custGeom>
              <a:rect b="b" l="l" r="r" t="t"/>
              <a:pathLst>
                <a:path extrusionOk="0" h="5032" w="7640">
                  <a:moveTo>
                    <a:pt x="1744" y="845"/>
                  </a:moveTo>
                  <a:cubicBezTo>
                    <a:pt x="1974" y="845"/>
                    <a:pt x="2163" y="1033"/>
                    <a:pt x="2163" y="1263"/>
                  </a:cubicBezTo>
                  <a:cubicBezTo>
                    <a:pt x="2153" y="1542"/>
                    <a:pt x="1949" y="1682"/>
                    <a:pt x="1744" y="1682"/>
                  </a:cubicBezTo>
                  <a:cubicBezTo>
                    <a:pt x="1540" y="1682"/>
                    <a:pt x="1335" y="1542"/>
                    <a:pt x="1325" y="1263"/>
                  </a:cubicBezTo>
                  <a:cubicBezTo>
                    <a:pt x="1325" y="1033"/>
                    <a:pt x="1514" y="845"/>
                    <a:pt x="1744" y="845"/>
                  </a:cubicBezTo>
                  <a:close/>
                  <a:moveTo>
                    <a:pt x="5114" y="845"/>
                  </a:moveTo>
                  <a:cubicBezTo>
                    <a:pt x="5343" y="845"/>
                    <a:pt x="5532" y="1033"/>
                    <a:pt x="5532" y="1263"/>
                  </a:cubicBezTo>
                  <a:cubicBezTo>
                    <a:pt x="5519" y="1542"/>
                    <a:pt x="5315" y="1682"/>
                    <a:pt x="5111" y="1682"/>
                  </a:cubicBezTo>
                  <a:cubicBezTo>
                    <a:pt x="4907" y="1682"/>
                    <a:pt x="4702" y="1542"/>
                    <a:pt x="4689" y="1263"/>
                  </a:cubicBezTo>
                  <a:cubicBezTo>
                    <a:pt x="4689" y="1033"/>
                    <a:pt x="4878" y="845"/>
                    <a:pt x="5114" y="845"/>
                  </a:cubicBezTo>
                  <a:close/>
                  <a:moveTo>
                    <a:pt x="1739" y="0"/>
                  </a:moveTo>
                  <a:cubicBezTo>
                    <a:pt x="317" y="26"/>
                    <a:pt x="1" y="1959"/>
                    <a:pt x="1320" y="2445"/>
                  </a:cubicBezTo>
                  <a:lnTo>
                    <a:pt x="1320" y="5031"/>
                  </a:lnTo>
                  <a:lnTo>
                    <a:pt x="2158" y="5031"/>
                  </a:lnTo>
                  <a:lnTo>
                    <a:pt x="2158" y="2445"/>
                  </a:lnTo>
                  <a:cubicBezTo>
                    <a:pt x="2516" y="2317"/>
                    <a:pt x="2797" y="2036"/>
                    <a:pt x="2925" y="1678"/>
                  </a:cubicBezTo>
                  <a:lnTo>
                    <a:pt x="3918" y="1678"/>
                  </a:lnTo>
                  <a:cubicBezTo>
                    <a:pt x="4117" y="2235"/>
                    <a:pt x="4614" y="2513"/>
                    <a:pt x="5110" y="2513"/>
                  </a:cubicBezTo>
                  <a:cubicBezTo>
                    <a:pt x="5607" y="2513"/>
                    <a:pt x="6102" y="2235"/>
                    <a:pt x="6299" y="1678"/>
                  </a:cubicBezTo>
                  <a:lnTo>
                    <a:pt x="7639" y="1678"/>
                  </a:lnTo>
                  <a:lnTo>
                    <a:pt x="7639" y="840"/>
                  </a:lnTo>
                  <a:lnTo>
                    <a:pt x="6299" y="840"/>
                  </a:lnTo>
                  <a:cubicBezTo>
                    <a:pt x="6102" y="282"/>
                    <a:pt x="5607" y="3"/>
                    <a:pt x="5110" y="3"/>
                  </a:cubicBezTo>
                  <a:cubicBezTo>
                    <a:pt x="4614" y="3"/>
                    <a:pt x="4117" y="282"/>
                    <a:pt x="3918" y="840"/>
                  </a:cubicBezTo>
                  <a:lnTo>
                    <a:pt x="2930" y="840"/>
                  </a:lnTo>
                  <a:cubicBezTo>
                    <a:pt x="2757" y="354"/>
                    <a:pt x="2292" y="0"/>
                    <a:pt x="17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2" name="Google Shape;862;p85"/>
          <p:cNvGrpSpPr/>
          <p:nvPr/>
        </p:nvGrpSpPr>
        <p:grpSpPr>
          <a:xfrm>
            <a:off x="7056500" y="2647025"/>
            <a:ext cx="357800" cy="357650"/>
            <a:chOff x="7056500" y="2647025"/>
            <a:chExt cx="357800" cy="357650"/>
          </a:xfrm>
        </p:grpSpPr>
        <p:sp>
          <p:nvSpPr>
            <p:cNvPr id="863" name="Google Shape;863;p85"/>
            <p:cNvSpPr/>
            <p:nvPr/>
          </p:nvSpPr>
          <p:spPr>
            <a:xfrm>
              <a:off x="7056500" y="2647025"/>
              <a:ext cx="357800" cy="357650"/>
            </a:xfrm>
            <a:custGeom>
              <a:rect b="b" l="l" r="r" t="t"/>
              <a:pathLst>
                <a:path extrusionOk="0" h="14306" w="14312">
                  <a:moveTo>
                    <a:pt x="7992" y="838"/>
                  </a:moveTo>
                  <a:lnTo>
                    <a:pt x="7992" y="3875"/>
                  </a:lnTo>
                  <a:lnTo>
                    <a:pt x="8273" y="3972"/>
                  </a:lnTo>
                  <a:cubicBezTo>
                    <a:pt x="9515" y="4418"/>
                    <a:pt x="10380" y="5547"/>
                    <a:pt x="10497" y="6851"/>
                  </a:cubicBezTo>
                  <a:cubicBezTo>
                    <a:pt x="10186" y="6947"/>
                    <a:pt x="9646" y="7080"/>
                    <a:pt x="9069" y="7080"/>
                  </a:cubicBezTo>
                  <a:cubicBezTo>
                    <a:pt x="8633" y="7080"/>
                    <a:pt x="8176" y="7004"/>
                    <a:pt x="7778" y="6780"/>
                  </a:cubicBezTo>
                  <a:cubicBezTo>
                    <a:pt x="7066" y="6381"/>
                    <a:pt x="6300" y="6195"/>
                    <a:pt x="5532" y="6195"/>
                  </a:cubicBezTo>
                  <a:cubicBezTo>
                    <a:pt x="4971" y="6195"/>
                    <a:pt x="4408" y="6295"/>
                    <a:pt x="3866" y="6483"/>
                  </a:cubicBezTo>
                  <a:cubicBezTo>
                    <a:pt x="4300" y="4335"/>
                    <a:pt x="6244" y="3921"/>
                    <a:pt x="6315" y="3875"/>
                  </a:cubicBezTo>
                  <a:lnTo>
                    <a:pt x="6315" y="838"/>
                  </a:lnTo>
                  <a:close/>
                  <a:moveTo>
                    <a:pt x="5512" y="7037"/>
                  </a:moveTo>
                  <a:cubicBezTo>
                    <a:pt x="6139" y="7037"/>
                    <a:pt x="6773" y="7187"/>
                    <a:pt x="7368" y="7521"/>
                  </a:cubicBezTo>
                  <a:cubicBezTo>
                    <a:pt x="7878" y="7812"/>
                    <a:pt x="8490" y="7921"/>
                    <a:pt x="9087" y="7921"/>
                  </a:cubicBezTo>
                  <a:cubicBezTo>
                    <a:pt x="9580" y="7921"/>
                    <a:pt x="10063" y="7847"/>
                    <a:pt x="10472" y="7741"/>
                  </a:cubicBezTo>
                  <a:lnTo>
                    <a:pt x="10472" y="7741"/>
                  </a:lnTo>
                  <a:cubicBezTo>
                    <a:pt x="10098" y="9598"/>
                    <a:pt x="8632" y="10502"/>
                    <a:pt x="7166" y="10502"/>
                  </a:cubicBezTo>
                  <a:cubicBezTo>
                    <a:pt x="5586" y="10502"/>
                    <a:pt x="4006" y="9450"/>
                    <a:pt x="3799" y="7408"/>
                  </a:cubicBezTo>
                  <a:cubicBezTo>
                    <a:pt x="4338" y="7170"/>
                    <a:pt x="4922" y="7037"/>
                    <a:pt x="5512" y="7037"/>
                  </a:cubicBezTo>
                  <a:close/>
                  <a:moveTo>
                    <a:pt x="11009" y="2096"/>
                  </a:moveTo>
                  <a:lnTo>
                    <a:pt x="12195" y="3287"/>
                  </a:lnTo>
                  <a:lnTo>
                    <a:pt x="11264" y="4222"/>
                  </a:lnTo>
                  <a:cubicBezTo>
                    <a:pt x="11356" y="4402"/>
                    <a:pt x="11816" y="4989"/>
                    <a:pt x="12052" y="5992"/>
                  </a:cubicBezTo>
                  <a:lnTo>
                    <a:pt x="12129" y="6313"/>
                  </a:lnTo>
                  <a:lnTo>
                    <a:pt x="13473" y="6313"/>
                  </a:lnTo>
                  <a:lnTo>
                    <a:pt x="13473" y="7991"/>
                  </a:lnTo>
                  <a:lnTo>
                    <a:pt x="12149" y="7991"/>
                  </a:lnTo>
                  <a:cubicBezTo>
                    <a:pt x="12092" y="8180"/>
                    <a:pt x="12000" y="8916"/>
                    <a:pt x="11454" y="9791"/>
                  </a:cubicBezTo>
                  <a:lnTo>
                    <a:pt x="11280" y="10077"/>
                  </a:lnTo>
                  <a:lnTo>
                    <a:pt x="12215" y="11007"/>
                  </a:lnTo>
                  <a:lnTo>
                    <a:pt x="11025" y="12194"/>
                  </a:lnTo>
                  <a:lnTo>
                    <a:pt x="10088" y="11259"/>
                  </a:lnTo>
                  <a:lnTo>
                    <a:pt x="9807" y="11436"/>
                  </a:lnTo>
                  <a:cubicBezTo>
                    <a:pt x="8927" y="11974"/>
                    <a:pt x="8181" y="12066"/>
                    <a:pt x="7992" y="12122"/>
                  </a:cubicBezTo>
                  <a:lnTo>
                    <a:pt x="7992" y="13467"/>
                  </a:lnTo>
                  <a:lnTo>
                    <a:pt x="6315" y="13467"/>
                  </a:lnTo>
                  <a:lnTo>
                    <a:pt x="6315" y="12122"/>
                  </a:lnTo>
                  <a:lnTo>
                    <a:pt x="5994" y="12050"/>
                  </a:lnTo>
                  <a:cubicBezTo>
                    <a:pt x="4991" y="11811"/>
                    <a:pt x="4392" y="11351"/>
                    <a:pt x="4224" y="11259"/>
                  </a:cubicBezTo>
                  <a:lnTo>
                    <a:pt x="3288" y="12194"/>
                  </a:lnTo>
                  <a:lnTo>
                    <a:pt x="2091" y="11007"/>
                  </a:lnTo>
                  <a:lnTo>
                    <a:pt x="3033" y="10077"/>
                  </a:lnTo>
                  <a:lnTo>
                    <a:pt x="2853" y="9791"/>
                  </a:lnTo>
                  <a:cubicBezTo>
                    <a:pt x="2312" y="8921"/>
                    <a:pt x="2220" y="8185"/>
                    <a:pt x="2164" y="7991"/>
                  </a:cubicBezTo>
                  <a:lnTo>
                    <a:pt x="840" y="7991"/>
                  </a:lnTo>
                  <a:lnTo>
                    <a:pt x="840" y="6313"/>
                  </a:lnTo>
                  <a:lnTo>
                    <a:pt x="2183" y="6313"/>
                  </a:lnTo>
                  <a:lnTo>
                    <a:pt x="2261" y="5992"/>
                  </a:lnTo>
                  <a:cubicBezTo>
                    <a:pt x="2496" y="4989"/>
                    <a:pt x="2956" y="4397"/>
                    <a:pt x="3049" y="4222"/>
                  </a:cubicBezTo>
                  <a:lnTo>
                    <a:pt x="2117" y="3287"/>
                  </a:lnTo>
                  <a:lnTo>
                    <a:pt x="3304" y="2096"/>
                  </a:lnTo>
                  <a:lnTo>
                    <a:pt x="4234" y="3031"/>
                  </a:lnTo>
                  <a:cubicBezTo>
                    <a:pt x="4413" y="2929"/>
                    <a:pt x="4812" y="2627"/>
                    <a:pt x="5477" y="2393"/>
                  </a:cubicBezTo>
                  <a:lnTo>
                    <a:pt x="5477" y="3297"/>
                  </a:lnTo>
                  <a:cubicBezTo>
                    <a:pt x="1361" y="5169"/>
                    <a:pt x="2619" y="11299"/>
                    <a:pt x="7153" y="11365"/>
                  </a:cubicBezTo>
                  <a:cubicBezTo>
                    <a:pt x="11693" y="11299"/>
                    <a:pt x="12951" y="5169"/>
                    <a:pt x="8831" y="3297"/>
                  </a:cubicBezTo>
                  <a:lnTo>
                    <a:pt x="8831" y="2393"/>
                  </a:lnTo>
                  <a:cubicBezTo>
                    <a:pt x="9500" y="2627"/>
                    <a:pt x="9889" y="2924"/>
                    <a:pt x="10078" y="3031"/>
                  </a:cubicBezTo>
                  <a:lnTo>
                    <a:pt x="11009" y="2096"/>
                  </a:lnTo>
                  <a:close/>
                  <a:moveTo>
                    <a:pt x="4613" y="0"/>
                  </a:moveTo>
                  <a:lnTo>
                    <a:pt x="4613" y="838"/>
                  </a:lnTo>
                  <a:lnTo>
                    <a:pt x="5477" y="838"/>
                  </a:lnTo>
                  <a:lnTo>
                    <a:pt x="5477" y="1503"/>
                  </a:lnTo>
                  <a:cubicBezTo>
                    <a:pt x="5088" y="1620"/>
                    <a:pt x="4715" y="1773"/>
                    <a:pt x="4357" y="1968"/>
                  </a:cubicBezTo>
                  <a:lnTo>
                    <a:pt x="3288" y="900"/>
                  </a:lnTo>
                  <a:lnTo>
                    <a:pt x="906" y="3287"/>
                  </a:lnTo>
                  <a:lnTo>
                    <a:pt x="1975" y="4356"/>
                  </a:lnTo>
                  <a:cubicBezTo>
                    <a:pt x="1780" y="4708"/>
                    <a:pt x="1626" y="5086"/>
                    <a:pt x="1509" y="5475"/>
                  </a:cubicBezTo>
                  <a:lnTo>
                    <a:pt x="0" y="5475"/>
                  </a:lnTo>
                  <a:lnTo>
                    <a:pt x="0" y="8829"/>
                  </a:lnTo>
                  <a:lnTo>
                    <a:pt x="1509" y="8829"/>
                  </a:lnTo>
                  <a:cubicBezTo>
                    <a:pt x="1626" y="9218"/>
                    <a:pt x="1780" y="9591"/>
                    <a:pt x="1975" y="9949"/>
                  </a:cubicBezTo>
                  <a:lnTo>
                    <a:pt x="906" y="11018"/>
                  </a:lnTo>
                  <a:lnTo>
                    <a:pt x="3288" y="13400"/>
                  </a:lnTo>
                  <a:lnTo>
                    <a:pt x="4357" y="12332"/>
                  </a:lnTo>
                  <a:cubicBezTo>
                    <a:pt x="4715" y="12526"/>
                    <a:pt x="5088" y="12684"/>
                    <a:pt x="5477" y="12797"/>
                  </a:cubicBezTo>
                  <a:lnTo>
                    <a:pt x="5477" y="14305"/>
                  </a:lnTo>
                  <a:lnTo>
                    <a:pt x="8831" y="14305"/>
                  </a:lnTo>
                  <a:lnTo>
                    <a:pt x="8831" y="12797"/>
                  </a:lnTo>
                  <a:cubicBezTo>
                    <a:pt x="9219" y="12684"/>
                    <a:pt x="9597" y="12526"/>
                    <a:pt x="9956" y="12332"/>
                  </a:cubicBezTo>
                  <a:lnTo>
                    <a:pt x="11018" y="13400"/>
                  </a:lnTo>
                  <a:lnTo>
                    <a:pt x="13406" y="11018"/>
                  </a:lnTo>
                  <a:lnTo>
                    <a:pt x="12337" y="9949"/>
                  </a:lnTo>
                  <a:cubicBezTo>
                    <a:pt x="12533" y="9591"/>
                    <a:pt x="12686" y="9218"/>
                    <a:pt x="12804" y="8829"/>
                  </a:cubicBezTo>
                  <a:lnTo>
                    <a:pt x="14312" y="8829"/>
                  </a:lnTo>
                  <a:lnTo>
                    <a:pt x="14312" y="5475"/>
                  </a:lnTo>
                  <a:lnTo>
                    <a:pt x="12804" y="5475"/>
                  </a:lnTo>
                  <a:cubicBezTo>
                    <a:pt x="12686" y="5086"/>
                    <a:pt x="12533" y="4708"/>
                    <a:pt x="12337" y="4356"/>
                  </a:cubicBezTo>
                  <a:lnTo>
                    <a:pt x="13406" y="3287"/>
                  </a:lnTo>
                  <a:lnTo>
                    <a:pt x="11018" y="900"/>
                  </a:lnTo>
                  <a:lnTo>
                    <a:pt x="9956" y="1968"/>
                  </a:lnTo>
                  <a:cubicBezTo>
                    <a:pt x="9597" y="1773"/>
                    <a:pt x="9219" y="1620"/>
                    <a:pt x="8831" y="1503"/>
                  </a:cubicBezTo>
                  <a:lnTo>
                    <a:pt x="8831" y="838"/>
                  </a:lnTo>
                  <a:lnTo>
                    <a:pt x="9669" y="838"/>
                  </a:lnTo>
                  <a:lnTo>
                    <a:pt x="96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85"/>
            <p:cNvSpPr/>
            <p:nvPr/>
          </p:nvSpPr>
          <p:spPr>
            <a:xfrm>
              <a:off x="7235325" y="2867725"/>
              <a:ext cx="21000" cy="21025"/>
            </a:xfrm>
            <a:custGeom>
              <a:rect b="b" l="l" r="r" t="t"/>
              <a:pathLst>
                <a:path extrusionOk="0" h="841" w="840">
                  <a:moveTo>
                    <a:pt x="0" y="1"/>
                  </a:moveTo>
                  <a:lnTo>
                    <a:pt x="0" y="840"/>
                  </a:lnTo>
                  <a:lnTo>
                    <a:pt x="839" y="840"/>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85"/>
            <p:cNvSpPr/>
            <p:nvPr/>
          </p:nvSpPr>
          <p:spPr>
            <a:xfrm>
              <a:off x="7193400" y="2846775"/>
              <a:ext cx="20975" cy="20975"/>
            </a:xfrm>
            <a:custGeom>
              <a:rect b="b" l="l" r="r" t="t"/>
              <a:pathLst>
                <a:path extrusionOk="0" h="839" w="839">
                  <a:moveTo>
                    <a:pt x="1" y="1"/>
                  </a:moveTo>
                  <a:lnTo>
                    <a:pt x="1" y="839"/>
                  </a:lnTo>
                  <a:lnTo>
                    <a:pt x="839" y="839"/>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6" name="Google Shape;866;p85"/>
          <p:cNvSpPr/>
          <p:nvPr/>
        </p:nvSpPr>
        <p:spPr>
          <a:xfrm>
            <a:off x="7046700" y="2055725"/>
            <a:ext cx="358100" cy="357775"/>
          </a:xfrm>
          <a:custGeom>
            <a:rect b="b" l="l" r="r" t="t"/>
            <a:pathLst>
              <a:path extrusionOk="0" h="14311" w="14324">
                <a:moveTo>
                  <a:pt x="7157" y="838"/>
                </a:moveTo>
                <a:cubicBezTo>
                  <a:pt x="7392" y="838"/>
                  <a:pt x="7582" y="1027"/>
                  <a:pt x="7582" y="1263"/>
                </a:cubicBezTo>
                <a:cubicBezTo>
                  <a:pt x="7569" y="1541"/>
                  <a:pt x="7364" y="1681"/>
                  <a:pt x="7160" y="1681"/>
                </a:cubicBezTo>
                <a:cubicBezTo>
                  <a:pt x="6955" y="1681"/>
                  <a:pt x="6751" y="1541"/>
                  <a:pt x="6738" y="1263"/>
                </a:cubicBezTo>
                <a:cubicBezTo>
                  <a:pt x="6738" y="1027"/>
                  <a:pt x="6927" y="838"/>
                  <a:pt x="7157" y="838"/>
                </a:cubicBezTo>
                <a:close/>
                <a:moveTo>
                  <a:pt x="7970" y="2214"/>
                </a:moveTo>
                <a:lnTo>
                  <a:pt x="9673" y="3185"/>
                </a:lnTo>
                <a:lnTo>
                  <a:pt x="9673" y="6068"/>
                </a:lnTo>
                <a:lnTo>
                  <a:pt x="7970" y="7045"/>
                </a:lnTo>
                <a:cubicBezTo>
                  <a:pt x="7745" y="6841"/>
                  <a:pt x="7446" y="6738"/>
                  <a:pt x="7146" y="6738"/>
                </a:cubicBezTo>
                <a:cubicBezTo>
                  <a:pt x="6846" y="6738"/>
                  <a:pt x="6546" y="6841"/>
                  <a:pt x="6318" y="7045"/>
                </a:cubicBezTo>
                <a:lnTo>
                  <a:pt x="4616" y="6068"/>
                </a:lnTo>
                <a:lnTo>
                  <a:pt x="4616" y="3185"/>
                </a:lnTo>
                <a:lnTo>
                  <a:pt x="6318" y="2214"/>
                </a:lnTo>
                <a:cubicBezTo>
                  <a:pt x="6546" y="2416"/>
                  <a:pt x="6846" y="2517"/>
                  <a:pt x="7146" y="2517"/>
                </a:cubicBezTo>
                <a:cubicBezTo>
                  <a:pt x="7446" y="2517"/>
                  <a:pt x="7745" y="2416"/>
                  <a:pt x="7970" y="2214"/>
                </a:cubicBezTo>
                <a:close/>
                <a:moveTo>
                  <a:pt x="1267" y="7571"/>
                </a:moveTo>
                <a:cubicBezTo>
                  <a:pt x="1497" y="7571"/>
                  <a:pt x="1686" y="7762"/>
                  <a:pt x="1686" y="7996"/>
                </a:cubicBezTo>
                <a:cubicBezTo>
                  <a:pt x="1676" y="8274"/>
                  <a:pt x="1472" y="8414"/>
                  <a:pt x="1267" y="8414"/>
                </a:cubicBezTo>
                <a:cubicBezTo>
                  <a:pt x="1063" y="8414"/>
                  <a:pt x="858" y="8274"/>
                  <a:pt x="848" y="7996"/>
                </a:cubicBezTo>
                <a:cubicBezTo>
                  <a:pt x="848" y="7762"/>
                  <a:pt x="1037" y="7571"/>
                  <a:pt x="1267" y="7571"/>
                </a:cubicBezTo>
                <a:close/>
                <a:moveTo>
                  <a:pt x="7158" y="7576"/>
                </a:moveTo>
                <a:cubicBezTo>
                  <a:pt x="7364" y="7576"/>
                  <a:pt x="7569" y="7717"/>
                  <a:pt x="7582" y="7996"/>
                </a:cubicBezTo>
                <a:cubicBezTo>
                  <a:pt x="7582" y="8227"/>
                  <a:pt x="7392" y="8416"/>
                  <a:pt x="7157" y="8416"/>
                </a:cubicBezTo>
                <a:cubicBezTo>
                  <a:pt x="6927" y="8416"/>
                  <a:pt x="6738" y="8227"/>
                  <a:pt x="6738" y="7996"/>
                </a:cubicBezTo>
                <a:cubicBezTo>
                  <a:pt x="6751" y="7716"/>
                  <a:pt x="6954" y="7576"/>
                  <a:pt x="7158" y="7576"/>
                </a:cubicBezTo>
                <a:close/>
                <a:moveTo>
                  <a:pt x="13051" y="7576"/>
                </a:moveTo>
                <a:cubicBezTo>
                  <a:pt x="13256" y="7576"/>
                  <a:pt x="13461" y="7717"/>
                  <a:pt x="13472" y="7996"/>
                </a:cubicBezTo>
                <a:cubicBezTo>
                  <a:pt x="13472" y="8227"/>
                  <a:pt x="13282" y="8416"/>
                  <a:pt x="13052" y="8416"/>
                </a:cubicBezTo>
                <a:cubicBezTo>
                  <a:pt x="12822" y="8416"/>
                  <a:pt x="12633" y="8227"/>
                  <a:pt x="12633" y="7996"/>
                </a:cubicBezTo>
                <a:cubicBezTo>
                  <a:pt x="12643" y="7716"/>
                  <a:pt x="12847" y="7576"/>
                  <a:pt x="13051" y="7576"/>
                </a:cubicBezTo>
                <a:close/>
                <a:moveTo>
                  <a:pt x="10107" y="6790"/>
                </a:moveTo>
                <a:lnTo>
                  <a:pt x="11815" y="7766"/>
                </a:lnTo>
                <a:cubicBezTo>
                  <a:pt x="11698" y="8375"/>
                  <a:pt x="12075" y="8994"/>
                  <a:pt x="12637" y="9182"/>
                </a:cubicBezTo>
                <a:lnTo>
                  <a:pt x="12637" y="11120"/>
                </a:lnTo>
                <a:lnTo>
                  <a:pt x="10935" y="12092"/>
                </a:lnTo>
                <a:cubicBezTo>
                  <a:pt x="10708" y="11890"/>
                  <a:pt x="10408" y="11789"/>
                  <a:pt x="10108" y="11789"/>
                </a:cubicBezTo>
                <a:cubicBezTo>
                  <a:pt x="9808" y="11789"/>
                  <a:pt x="9509" y="11890"/>
                  <a:pt x="9284" y="12092"/>
                </a:cubicBezTo>
                <a:lnTo>
                  <a:pt x="7582" y="11120"/>
                </a:lnTo>
                <a:lnTo>
                  <a:pt x="7582" y="9182"/>
                </a:lnTo>
                <a:cubicBezTo>
                  <a:pt x="8144" y="8994"/>
                  <a:pt x="8522" y="8375"/>
                  <a:pt x="8399" y="7766"/>
                </a:cubicBezTo>
                <a:lnTo>
                  <a:pt x="10107" y="6790"/>
                </a:lnTo>
                <a:close/>
                <a:moveTo>
                  <a:pt x="4212" y="6804"/>
                </a:moveTo>
                <a:lnTo>
                  <a:pt x="5919" y="7776"/>
                </a:lnTo>
                <a:cubicBezTo>
                  <a:pt x="5797" y="8385"/>
                  <a:pt x="6176" y="9003"/>
                  <a:pt x="6743" y="9192"/>
                </a:cubicBezTo>
                <a:lnTo>
                  <a:pt x="6743" y="11125"/>
                </a:lnTo>
                <a:lnTo>
                  <a:pt x="5036" y="12097"/>
                </a:lnTo>
                <a:cubicBezTo>
                  <a:pt x="4811" y="11895"/>
                  <a:pt x="4511" y="11794"/>
                  <a:pt x="4212" y="11794"/>
                </a:cubicBezTo>
                <a:cubicBezTo>
                  <a:pt x="3912" y="11794"/>
                  <a:pt x="3612" y="11895"/>
                  <a:pt x="3384" y="12097"/>
                </a:cubicBezTo>
                <a:lnTo>
                  <a:pt x="1681" y="11125"/>
                </a:lnTo>
                <a:lnTo>
                  <a:pt x="1681" y="9192"/>
                </a:lnTo>
                <a:cubicBezTo>
                  <a:pt x="2244" y="9003"/>
                  <a:pt x="2622" y="8385"/>
                  <a:pt x="2504" y="7776"/>
                </a:cubicBezTo>
                <a:lnTo>
                  <a:pt x="4212" y="6804"/>
                </a:lnTo>
                <a:close/>
                <a:moveTo>
                  <a:pt x="4213" y="12625"/>
                </a:moveTo>
                <a:cubicBezTo>
                  <a:pt x="4418" y="12625"/>
                  <a:pt x="4624" y="12764"/>
                  <a:pt x="4637" y="13043"/>
                </a:cubicBezTo>
                <a:cubicBezTo>
                  <a:pt x="4637" y="13277"/>
                  <a:pt x="4447" y="13467"/>
                  <a:pt x="4212" y="13467"/>
                </a:cubicBezTo>
                <a:cubicBezTo>
                  <a:pt x="3982" y="13467"/>
                  <a:pt x="3793" y="13277"/>
                  <a:pt x="3793" y="13043"/>
                </a:cubicBezTo>
                <a:cubicBezTo>
                  <a:pt x="3803" y="12764"/>
                  <a:pt x="4008" y="12625"/>
                  <a:pt x="4213" y="12625"/>
                </a:cubicBezTo>
                <a:close/>
                <a:moveTo>
                  <a:pt x="10107" y="12625"/>
                </a:moveTo>
                <a:cubicBezTo>
                  <a:pt x="10312" y="12625"/>
                  <a:pt x="10516" y="12764"/>
                  <a:pt x="10527" y="13043"/>
                </a:cubicBezTo>
                <a:cubicBezTo>
                  <a:pt x="10527" y="13277"/>
                  <a:pt x="10337" y="13467"/>
                  <a:pt x="10107" y="13467"/>
                </a:cubicBezTo>
                <a:cubicBezTo>
                  <a:pt x="9872" y="13467"/>
                  <a:pt x="9683" y="13277"/>
                  <a:pt x="9683" y="13043"/>
                </a:cubicBezTo>
                <a:cubicBezTo>
                  <a:pt x="9696" y="12764"/>
                  <a:pt x="9901" y="12625"/>
                  <a:pt x="10107" y="12625"/>
                </a:cubicBezTo>
                <a:close/>
                <a:moveTo>
                  <a:pt x="7129" y="0"/>
                </a:moveTo>
                <a:cubicBezTo>
                  <a:pt x="6360" y="0"/>
                  <a:pt x="5757" y="726"/>
                  <a:pt x="5904" y="1487"/>
                </a:cubicBezTo>
                <a:lnTo>
                  <a:pt x="3778" y="2700"/>
                </a:lnTo>
                <a:lnTo>
                  <a:pt x="3778" y="6074"/>
                </a:lnTo>
                <a:lnTo>
                  <a:pt x="2085" y="7040"/>
                </a:lnTo>
                <a:cubicBezTo>
                  <a:pt x="1844" y="6829"/>
                  <a:pt x="1560" y="6734"/>
                  <a:pt x="1279" y="6734"/>
                </a:cubicBezTo>
                <a:cubicBezTo>
                  <a:pt x="628" y="6734"/>
                  <a:pt x="0" y="7244"/>
                  <a:pt x="5" y="7991"/>
                </a:cubicBezTo>
                <a:cubicBezTo>
                  <a:pt x="5" y="8538"/>
                  <a:pt x="357" y="9003"/>
                  <a:pt x="843" y="9178"/>
                </a:cubicBezTo>
                <a:lnTo>
                  <a:pt x="843" y="11606"/>
                </a:lnTo>
                <a:lnTo>
                  <a:pt x="2969" y="12817"/>
                </a:lnTo>
                <a:cubicBezTo>
                  <a:pt x="2821" y="13581"/>
                  <a:pt x="3430" y="14310"/>
                  <a:pt x="4205" y="14310"/>
                </a:cubicBezTo>
                <a:cubicBezTo>
                  <a:pt x="4207" y="14310"/>
                  <a:pt x="4210" y="14310"/>
                  <a:pt x="4212" y="14310"/>
                </a:cubicBezTo>
                <a:cubicBezTo>
                  <a:pt x="4215" y="14310"/>
                  <a:pt x="4218" y="14310"/>
                  <a:pt x="4220" y="14310"/>
                </a:cubicBezTo>
                <a:cubicBezTo>
                  <a:pt x="4993" y="14310"/>
                  <a:pt x="5602" y="13581"/>
                  <a:pt x="5454" y="12817"/>
                </a:cubicBezTo>
                <a:lnTo>
                  <a:pt x="7162" y="11846"/>
                </a:lnTo>
                <a:lnTo>
                  <a:pt x="8864" y="12817"/>
                </a:lnTo>
                <a:cubicBezTo>
                  <a:pt x="8717" y="13581"/>
                  <a:pt x="9326" y="14310"/>
                  <a:pt x="10099" y="14310"/>
                </a:cubicBezTo>
                <a:cubicBezTo>
                  <a:pt x="10102" y="14310"/>
                  <a:pt x="10105" y="14310"/>
                  <a:pt x="10107" y="14310"/>
                </a:cubicBezTo>
                <a:cubicBezTo>
                  <a:pt x="10110" y="14310"/>
                  <a:pt x="10112" y="14310"/>
                  <a:pt x="10115" y="14310"/>
                </a:cubicBezTo>
                <a:cubicBezTo>
                  <a:pt x="10888" y="14310"/>
                  <a:pt x="11497" y="13581"/>
                  <a:pt x="11349" y="12817"/>
                </a:cubicBezTo>
                <a:lnTo>
                  <a:pt x="13477" y="11606"/>
                </a:lnTo>
                <a:lnTo>
                  <a:pt x="13477" y="9192"/>
                </a:lnTo>
                <a:cubicBezTo>
                  <a:pt x="13968" y="9019"/>
                  <a:pt x="14320" y="8548"/>
                  <a:pt x="14320" y="7996"/>
                </a:cubicBezTo>
                <a:cubicBezTo>
                  <a:pt x="14323" y="7239"/>
                  <a:pt x="13693" y="6727"/>
                  <a:pt x="13038" y="6727"/>
                </a:cubicBezTo>
                <a:cubicBezTo>
                  <a:pt x="12755" y="6727"/>
                  <a:pt x="12467" y="6822"/>
                  <a:pt x="12224" y="7035"/>
                </a:cubicBezTo>
                <a:lnTo>
                  <a:pt x="10511" y="6058"/>
                </a:lnTo>
                <a:lnTo>
                  <a:pt x="10511" y="2700"/>
                </a:lnTo>
                <a:lnTo>
                  <a:pt x="8389" y="1487"/>
                </a:lnTo>
                <a:cubicBezTo>
                  <a:pt x="8532" y="726"/>
                  <a:pt x="7933" y="0"/>
                  <a:pt x="7164" y="0"/>
                </a:cubicBezTo>
                <a:cubicBezTo>
                  <a:pt x="7158" y="0"/>
                  <a:pt x="7152" y="0"/>
                  <a:pt x="7146" y="0"/>
                </a:cubicBezTo>
                <a:cubicBezTo>
                  <a:pt x="7140" y="0"/>
                  <a:pt x="7135" y="0"/>
                  <a:pt x="71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7" name="Google Shape;867;p85"/>
          <p:cNvGrpSpPr/>
          <p:nvPr/>
        </p:nvGrpSpPr>
        <p:grpSpPr>
          <a:xfrm>
            <a:off x="7056500" y="1512850"/>
            <a:ext cx="357800" cy="357800"/>
            <a:chOff x="7056500" y="1512850"/>
            <a:chExt cx="357800" cy="357800"/>
          </a:xfrm>
        </p:grpSpPr>
        <p:sp>
          <p:nvSpPr>
            <p:cNvPr id="868" name="Google Shape;868;p85"/>
            <p:cNvSpPr/>
            <p:nvPr/>
          </p:nvSpPr>
          <p:spPr>
            <a:xfrm>
              <a:off x="7056500" y="1512850"/>
              <a:ext cx="357800" cy="357800"/>
            </a:xfrm>
            <a:custGeom>
              <a:rect b="b" l="l" r="r" t="t"/>
              <a:pathLst>
                <a:path extrusionOk="0" h="14312" w="14312">
                  <a:moveTo>
                    <a:pt x="7153" y="6616"/>
                  </a:moveTo>
                  <a:cubicBezTo>
                    <a:pt x="7435" y="7041"/>
                    <a:pt x="7639" y="7435"/>
                    <a:pt x="7639" y="7573"/>
                  </a:cubicBezTo>
                  <a:cubicBezTo>
                    <a:pt x="7626" y="7895"/>
                    <a:pt x="7391" y="8056"/>
                    <a:pt x="7156" y="8056"/>
                  </a:cubicBezTo>
                  <a:cubicBezTo>
                    <a:pt x="6921" y="8056"/>
                    <a:pt x="6686" y="7895"/>
                    <a:pt x="6673" y="7573"/>
                  </a:cubicBezTo>
                  <a:cubicBezTo>
                    <a:pt x="6673" y="7435"/>
                    <a:pt x="6877" y="7041"/>
                    <a:pt x="7153" y="6616"/>
                  </a:cubicBezTo>
                  <a:close/>
                  <a:moveTo>
                    <a:pt x="7691" y="8886"/>
                  </a:moveTo>
                  <a:cubicBezTo>
                    <a:pt x="7859" y="8886"/>
                    <a:pt x="7992" y="9025"/>
                    <a:pt x="7992" y="9188"/>
                  </a:cubicBezTo>
                  <a:lnTo>
                    <a:pt x="7992" y="10927"/>
                  </a:lnTo>
                  <a:lnTo>
                    <a:pt x="6315" y="10927"/>
                  </a:lnTo>
                  <a:lnTo>
                    <a:pt x="6315" y="9188"/>
                  </a:lnTo>
                  <a:cubicBezTo>
                    <a:pt x="6315" y="9025"/>
                    <a:pt x="6454" y="8886"/>
                    <a:pt x="6617" y="8886"/>
                  </a:cubicBezTo>
                  <a:close/>
                  <a:moveTo>
                    <a:pt x="9281" y="11796"/>
                  </a:moveTo>
                  <a:lnTo>
                    <a:pt x="9281" y="13473"/>
                  </a:lnTo>
                  <a:lnTo>
                    <a:pt x="5057" y="13473"/>
                  </a:lnTo>
                  <a:lnTo>
                    <a:pt x="5057" y="11796"/>
                  </a:lnTo>
                  <a:close/>
                  <a:moveTo>
                    <a:pt x="13473" y="839"/>
                  </a:moveTo>
                  <a:lnTo>
                    <a:pt x="13473" y="13473"/>
                  </a:lnTo>
                  <a:lnTo>
                    <a:pt x="12634" y="13473"/>
                  </a:lnTo>
                  <a:lnTo>
                    <a:pt x="12634" y="1677"/>
                  </a:lnTo>
                  <a:lnTo>
                    <a:pt x="1678" y="1677"/>
                  </a:lnTo>
                  <a:lnTo>
                    <a:pt x="1678" y="13473"/>
                  </a:lnTo>
                  <a:lnTo>
                    <a:pt x="840" y="13473"/>
                  </a:lnTo>
                  <a:lnTo>
                    <a:pt x="840" y="839"/>
                  </a:lnTo>
                  <a:close/>
                  <a:moveTo>
                    <a:pt x="0" y="1"/>
                  </a:moveTo>
                  <a:lnTo>
                    <a:pt x="0" y="14311"/>
                  </a:lnTo>
                  <a:lnTo>
                    <a:pt x="2516" y="14311"/>
                  </a:lnTo>
                  <a:lnTo>
                    <a:pt x="2516" y="12635"/>
                  </a:lnTo>
                  <a:lnTo>
                    <a:pt x="4193" y="12635"/>
                  </a:lnTo>
                  <a:lnTo>
                    <a:pt x="4193" y="13473"/>
                  </a:lnTo>
                  <a:lnTo>
                    <a:pt x="3355" y="13473"/>
                  </a:lnTo>
                  <a:lnTo>
                    <a:pt x="3355" y="14311"/>
                  </a:lnTo>
                  <a:lnTo>
                    <a:pt x="10926" y="14311"/>
                  </a:lnTo>
                  <a:lnTo>
                    <a:pt x="10926" y="13473"/>
                  </a:lnTo>
                  <a:lnTo>
                    <a:pt x="10088" y="13473"/>
                  </a:lnTo>
                  <a:lnTo>
                    <a:pt x="10119" y="10927"/>
                  </a:lnTo>
                  <a:lnTo>
                    <a:pt x="8831" y="10927"/>
                  </a:lnTo>
                  <a:lnTo>
                    <a:pt x="8831" y="10089"/>
                  </a:lnTo>
                  <a:lnTo>
                    <a:pt x="10119" y="10089"/>
                  </a:lnTo>
                  <a:lnTo>
                    <a:pt x="10119" y="9249"/>
                  </a:lnTo>
                  <a:lnTo>
                    <a:pt x="8851" y="9249"/>
                  </a:lnTo>
                  <a:cubicBezTo>
                    <a:pt x="8851" y="9240"/>
                    <a:pt x="8908" y="8600"/>
                    <a:pt x="8319" y="8227"/>
                  </a:cubicBezTo>
                  <a:cubicBezTo>
                    <a:pt x="8432" y="8033"/>
                    <a:pt x="8493" y="7813"/>
                    <a:pt x="8493" y="7573"/>
                  </a:cubicBezTo>
                  <a:cubicBezTo>
                    <a:pt x="8493" y="6979"/>
                    <a:pt x="7731" y="5947"/>
                    <a:pt x="7502" y="5641"/>
                  </a:cubicBezTo>
                  <a:lnTo>
                    <a:pt x="7164" y="5211"/>
                  </a:lnTo>
                  <a:cubicBezTo>
                    <a:pt x="6244" y="6438"/>
                    <a:pt x="5492" y="7333"/>
                    <a:pt x="6013" y="8227"/>
                  </a:cubicBezTo>
                  <a:cubicBezTo>
                    <a:pt x="5692" y="8432"/>
                    <a:pt x="5477" y="8789"/>
                    <a:pt x="5477" y="9193"/>
                  </a:cubicBezTo>
                  <a:lnTo>
                    <a:pt x="5477" y="10927"/>
                  </a:lnTo>
                  <a:lnTo>
                    <a:pt x="4193" y="10927"/>
                  </a:lnTo>
                  <a:lnTo>
                    <a:pt x="4193" y="11796"/>
                  </a:lnTo>
                  <a:lnTo>
                    <a:pt x="2516" y="11796"/>
                  </a:lnTo>
                  <a:lnTo>
                    <a:pt x="2516" y="2516"/>
                  </a:lnTo>
                  <a:lnTo>
                    <a:pt x="11796" y="2516"/>
                  </a:lnTo>
                  <a:lnTo>
                    <a:pt x="11796" y="14311"/>
                  </a:lnTo>
                  <a:lnTo>
                    <a:pt x="14312" y="14311"/>
                  </a:lnTo>
                  <a:lnTo>
                    <a:pt x="143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85"/>
            <p:cNvSpPr/>
            <p:nvPr/>
          </p:nvSpPr>
          <p:spPr>
            <a:xfrm>
              <a:off x="7287750" y="1607850"/>
              <a:ext cx="20975" cy="20975"/>
            </a:xfrm>
            <a:custGeom>
              <a:rect b="b" l="l" r="r" t="t"/>
              <a:pathLst>
                <a:path extrusionOk="0" h="839" w="839">
                  <a:moveTo>
                    <a:pt x="0" y="0"/>
                  </a:moveTo>
                  <a:lnTo>
                    <a:pt x="0" y="838"/>
                  </a:lnTo>
                  <a:lnTo>
                    <a:pt x="838" y="838"/>
                  </a:lnTo>
                  <a:lnTo>
                    <a:pt x="8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85"/>
            <p:cNvSpPr/>
            <p:nvPr/>
          </p:nvSpPr>
          <p:spPr>
            <a:xfrm>
              <a:off x="7172425" y="1597350"/>
              <a:ext cx="21000" cy="20975"/>
            </a:xfrm>
            <a:custGeom>
              <a:rect b="b" l="l" r="r" t="t"/>
              <a:pathLst>
                <a:path extrusionOk="0" h="839" w="840">
                  <a:moveTo>
                    <a:pt x="1" y="0"/>
                  </a:moveTo>
                  <a:lnTo>
                    <a:pt x="1" y="838"/>
                  </a:lnTo>
                  <a:lnTo>
                    <a:pt x="840" y="838"/>
                  </a:lnTo>
                  <a:lnTo>
                    <a:pt x="8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1" name="Google Shape;871;p85"/>
          <p:cNvGrpSpPr/>
          <p:nvPr/>
        </p:nvGrpSpPr>
        <p:grpSpPr>
          <a:xfrm>
            <a:off x="6300450" y="3732575"/>
            <a:ext cx="357800" cy="356825"/>
            <a:chOff x="6300450" y="3732575"/>
            <a:chExt cx="357800" cy="356825"/>
          </a:xfrm>
        </p:grpSpPr>
        <p:sp>
          <p:nvSpPr>
            <p:cNvPr id="872" name="Google Shape;872;p85"/>
            <p:cNvSpPr/>
            <p:nvPr/>
          </p:nvSpPr>
          <p:spPr>
            <a:xfrm>
              <a:off x="6300450" y="3732575"/>
              <a:ext cx="357800" cy="356825"/>
            </a:xfrm>
            <a:custGeom>
              <a:rect b="b" l="l" r="r" t="t"/>
              <a:pathLst>
                <a:path extrusionOk="0" h="14273" w="14312">
                  <a:moveTo>
                    <a:pt x="7152" y="874"/>
                  </a:moveTo>
                  <a:cubicBezTo>
                    <a:pt x="10222" y="874"/>
                    <a:pt x="13293" y="2968"/>
                    <a:pt x="13467" y="7153"/>
                  </a:cubicBezTo>
                  <a:cubicBezTo>
                    <a:pt x="13467" y="10636"/>
                    <a:pt x="10635" y="13468"/>
                    <a:pt x="7154" y="13468"/>
                  </a:cubicBezTo>
                  <a:cubicBezTo>
                    <a:pt x="3671" y="13468"/>
                    <a:pt x="839" y="10636"/>
                    <a:pt x="839" y="7153"/>
                  </a:cubicBezTo>
                  <a:cubicBezTo>
                    <a:pt x="1013" y="2966"/>
                    <a:pt x="4082" y="874"/>
                    <a:pt x="7152" y="874"/>
                  </a:cubicBezTo>
                  <a:close/>
                  <a:moveTo>
                    <a:pt x="7154" y="1"/>
                  </a:moveTo>
                  <a:cubicBezTo>
                    <a:pt x="3201" y="1"/>
                    <a:pt x="0" y="3201"/>
                    <a:pt x="0" y="7153"/>
                  </a:cubicBezTo>
                  <a:cubicBezTo>
                    <a:pt x="187" y="11900"/>
                    <a:pt x="3671" y="14273"/>
                    <a:pt x="7155" y="14273"/>
                  </a:cubicBezTo>
                  <a:cubicBezTo>
                    <a:pt x="10640" y="14273"/>
                    <a:pt x="14125" y="11899"/>
                    <a:pt x="14311" y="7153"/>
                  </a:cubicBezTo>
                  <a:cubicBezTo>
                    <a:pt x="14311" y="3201"/>
                    <a:pt x="11111" y="1"/>
                    <a:pt x="7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85"/>
            <p:cNvSpPr/>
            <p:nvPr/>
          </p:nvSpPr>
          <p:spPr>
            <a:xfrm>
              <a:off x="6382000" y="3780375"/>
              <a:ext cx="194425" cy="268075"/>
            </a:xfrm>
            <a:custGeom>
              <a:rect b="b" l="l" r="r" t="t"/>
              <a:pathLst>
                <a:path extrusionOk="0" h="10723" w="7777">
                  <a:moveTo>
                    <a:pt x="3892" y="1243"/>
                  </a:moveTo>
                  <a:cubicBezTo>
                    <a:pt x="4929" y="2424"/>
                    <a:pt x="6826" y="4838"/>
                    <a:pt x="6826" y="6090"/>
                  </a:cubicBezTo>
                  <a:cubicBezTo>
                    <a:pt x="6826" y="7573"/>
                    <a:pt x="5732" y="8800"/>
                    <a:pt x="4310" y="9005"/>
                  </a:cubicBezTo>
                  <a:lnTo>
                    <a:pt x="4310" y="7982"/>
                  </a:lnTo>
                  <a:lnTo>
                    <a:pt x="5818" y="6847"/>
                  </a:lnTo>
                  <a:lnTo>
                    <a:pt x="5318" y="6173"/>
                  </a:lnTo>
                  <a:lnTo>
                    <a:pt x="4310" y="6933"/>
                  </a:lnTo>
                  <a:lnTo>
                    <a:pt x="4310" y="5896"/>
                  </a:lnTo>
                  <a:lnTo>
                    <a:pt x="5384" y="5180"/>
                  </a:lnTo>
                  <a:lnTo>
                    <a:pt x="4919" y="4479"/>
                  </a:lnTo>
                  <a:lnTo>
                    <a:pt x="4310" y="4884"/>
                  </a:lnTo>
                  <a:lnTo>
                    <a:pt x="4310" y="3983"/>
                  </a:lnTo>
                  <a:lnTo>
                    <a:pt x="3472" y="3983"/>
                  </a:lnTo>
                  <a:lnTo>
                    <a:pt x="3472" y="4884"/>
                  </a:lnTo>
                  <a:lnTo>
                    <a:pt x="2868" y="4479"/>
                  </a:lnTo>
                  <a:lnTo>
                    <a:pt x="2403" y="5180"/>
                  </a:lnTo>
                  <a:lnTo>
                    <a:pt x="3472" y="5896"/>
                  </a:lnTo>
                  <a:lnTo>
                    <a:pt x="3472" y="6933"/>
                  </a:lnTo>
                  <a:lnTo>
                    <a:pt x="2465" y="6173"/>
                  </a:lnTo>
                  <a:lnTo>
                    <a:pt x="1964" y="6847"/>
                  </a:lnTo>
                  <a:lnTo>
                    <a:pt x="3472" y="7982"/>
                  </a:lnTo>
                  <a:lnTo>
                    <a:pt x="3472" y="9005"/>
                  </a:lnTo>
                  <a:cubicBezTo>
                    <a:pt x="2051" y="8800"/>
                    <a:pt x="957" y="7573"/>
                    <a:pt x="957" y="6090"/>
                  </a:cubicBezTo>
                  <a:cubicBezTo>
                    <a:pt x="957" y="4838"/>
                    <a:pt x="2859" y="2424"/>
                    <a:pt x="3892" y="1243"/>
                  </a:cubicBezTo>
                  <a:close/>
                  <a:moveTo>
                    <a:pt x="3892" y="0"/>
                  </a:moveTo>
                  <a:cubicBezTo>
                    <a:pt x="2639" y="1269"/>
                    <a:pt x="1" y="4613"/>
                    <a:pt x="119" y="6090"/>
                  </a:cubicBezTo>
                  <a:cubicBezTo>
                    <a:pt x="119" y="8038"/>
                    <a:pt x="1591" y="9644"/>
                    <a:pt x="3472" y="9859"/>
                  </a:cubicBezTo>
                  <a:lnTo>
                    <a:pt x="3472" y="10723"/>
                  </a:lnTo>
                  <a:lnTo>
                    <a:pt x="4310" y="10723"/>
                  </a:lnTo>
                  <a:lnTo>
                    <a:pt x="4310" y="9859"/>
                  </a:lnTo>
                  <a:cubicBezTo>
                    <a:pt x="6198" y="9644"/>
                    <a:pt x="7665" y="8038"/>
                    <a:pt x="7665" y="6090"/>
                  </a:cubicBezTo>
                  <a:cubicBezTo>
                    <a:pt x="7777" y="4608"/>
                    <a:pt x="5200" y="1335"/>
                    <a:pt x="38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4" name="Google Shape;874;p85"/>
          <p:cNvGrpSpPr/>
          <p:nvPr/>
        </p:nvGrpSpPr>
        <p:grpSpPr>
          <a:xfrm>
            <a:off x="6358600" y="3170425"/>
            <a:ext cx="252225" cy="357650"/>
            <a:chOff x="6358600" y="3170425"/>
            <a:chExt cx="252225" cy="357650"/>
          </a:xfrm>
        </p:grpSpPr>
        <p:sp>
          <p:nvSpPr>
            <p:cNvPr id="875" name="Google Shape;875;p85"/>
            <p:cNvSpPr/>
            <p:nvPr/>
          </p:nvSpPr>
          <p:spPr>
            <a:xfrm>
              <a:off x="6358600" y="3170425"/>
              <a:ext cx="252225" cy="357650"/>
            </a:xfrm>
            <a:custGeom>
              <a:rect b="b" l="l" r="r" t="t"/>
              <a:pathLst>
                <a:path extrusionOk="0" h="14306" w="10089">
                  <a:moveTo>
                    <a:pt x="8080" y="839"/>
                  </a:moveTo>
                  <a:cubicBezTo>
                    <a:pt x="8601" y="839"/>
                    <a:pt x="9045" y="1192"/>
                    <a:pt x="9184" y="1678"/>
                  </a:cubicBezTo>
                  <a:lnTo>
                    <a:pt x="7573" y="1678"/>
                  </a:lnTo>
                  <a:lnTo>
                    <a:pt x="7573" y="2516"/>
                  </a:lnTo>
                  <a:lnTo>
                    <a:pt x="9250" y="2516"/>
                  </a:lnTo>
                  <a:lnTo>
                    <a:pt x="9250" y="3380"/>
                  </a:lnTo>
                  <a:lnTo>
                    <a:pt x="7992" y="3380"/>
                  </a:lnTo>
                  <a:lnTo>
                    <a:pt x="7992" y="4219"/>
                  </a:lnTo>
                  <a:lnTo>
                    <a:pt x="9250" y="4219"/>
                  </a:lnTo>
                  <a:lnTo>
                    <a:pt x="9250" y="5057"/>
                  </a:lnTo>
                  <a:lnTo>
                    <a:pt x="7573" y="5057"/>
                  </a:lnTo>
                  <a:lnTo>
                    <a:pt x="7573" y="5895"/>
                  </a:lnTo>
                  <a:lnTo>
                    <a:pt x="9250" y="5895"/>
                  </a:lnTo>
                  <a:lnTo>
                    <a:pt x="9250" y="6735"/>
                  </a:lnTo>
                  <a:lnTo>
                    <a:pt x="7992" y="6735"/>
                  </a:lnTo>
                  <a:lnTo>
                    <a:pt x="7992" y="7573"/>
                  </a:lnTo>
                  <a:lnTo>
                    <a:pt x="9250" y="7573"/>
                  </a:lnTo>
                  <a:lnTo>
                    <a:pt x="9250" y="12318"/>
                  </a:lnTo>
                  <a:cubicBezTo>
                    <a:pt x="9250" y="12956"/>
                    <a:pt x="8739" y="13468"/>
                    <a:pt x="8099" y="13468"/>
                  </a:cubicBezTo>
                  <a:lnTo>
                    <a:pt x="1990" y="13468"/>
                  </a:lnTo>
                  <a:cubicBezTo>
                    <a:pt x="1355" y="13468"/>
                    <a:pt x="840" y="12956"/>
                    <a:pt x="840" y="12318"/>
                  </a:cubicBezTo>
                  <a:lnTo>
                    <a:pt x="840" y="7573"/>
                  </a:lnTo>
                  <a:lnTo>
                    <a:pt x="2098" y="7573"/>
                  </a:lnTo>
                  <a:lnTo>
                    <a:pt x="2098" y="6735"/>
                  </a:lnTo>
                  <a:lnTo>
                    <a:pt x="840" y="6735"/>
                  </a:lnTo>
                  <a:lnTo>
                    <a:pt x="840" y="5895"/>
                  </a:lnTo>
                  <a:lnTo>
                    <a:pt x="2516" y="5895"/>
                  </a:lnTo>
                  <a:lnTo>
                    <a:pt x="2516" y="5057"/>
                  </a:lnTo>
                  <a:lnTo>
                    <a:pt x="840" y="5057"/>
                  </a:lnTo>
                  <a:lnTo>
                    <a:pt x="840" y="4219"/>
                  </a:lnTo>
                  <a:lnTo>
                    <a:pt x="2098" y="4219"/>
                  </a:lnTo>
                  <a:lnTo>
                    <a:pt x="2098" y="3380"/>
                  </a:lnTo>
                  <a:lnTo>
                    <a:pt x="840" y="3380"/>
                  </a:lnTo>
                  <a:lnTo>
                    <a:pt x="840" y="2516"/>
                  </a:lnTo>
                  <a:lnTo>
                    <a:pt x="2516" y="2516"/>
                  </a:lnTo>
                  <a:lnTo>
                    <a:pt x="2516" y="1678"/>
                  </a:lnTo>
                  <a:lnTo>
                    <a:pt x="880" y="1678"/>
                  </a:lnTo>
                  <a:cubicBezTo>
                    <a:pt x="1013" y="1192"/>
                    <a:pt x="1458" y="839"/>
                    <a:pt x="1985" y="839"/>
                  </a:cubicBezTo>
                  <a:close/>
                  <a:moveTo>
                    <a:pt x="1995" y="0"/>
                  </a:moveTo>
                  <a:cubicBezTo>
                    <a:pt x="890" y="0"/>
                    <a:pt x="1" y="890"/>
                    <a:pt x="1" y="1990"/>
                  </a:cubicBezTo>
                  <a:lnTo>
                    <a:pt x="1" y="12318"/>
                  </a:lnTo>
                  <a:cubicBezTo>
                    <a:pt x="1" y="13416"/>
                    <a:pt x="890" y="14306"/>
                    <a:pt x="1995" y="14306"/>
                  </a:cubicBezTo>
                  <a:lnTo>
                    <a:pt x="8099" y="14306"/>
                  </a:lnTo>
                  <a:cubicBezTo>
                    <a:pt x="9199" y="14306"/>
                    <a:pt x="10088" y="13416"/>
                    <a:pt x="10088" y="12318"/>
                  </a:cubicBezTo>
                  <a:lnTo>
                    <a:pt x="10088" y="1990"/>
                  </a:lnTo>
                  <a:cubicBezTo>
                    <a:pt x="10088" y="890"/>
                    <a:pt x="9199" y="0"/>
                    <a:pt x="80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85"/>
            <p:cNvSpPr/>
            <p:nvPr/>
          </p:nvSpPr>
          <p:spPr>
            <a:xfrm>
              <a:off x="6398475" y="3212350"/>
              <a:ext cx="173225" cy="273550"/>
            </a:xfrm>
            <a:custGeom>
              <a:rect b="b" l="l" r="r" t="t"/>
              <a:pathLst>
                <a:path extrusionOk="0" h="10942" w="6929">
                  <a:moveTo>
                    <a:pt x="3882" y="839"/>
                  </a:moveTo>
                  <a:lnTo>
                    <a:pt x="3882" y="6760"/>
                  </a:lnTo>
                  <a:lnTo>
                    <a:pt x="4132" y="6868"/>
                  </a:lnTo>
                  <a:cubicBezTo>
                    <a:pt x="5784" y="7619"/>
                    <a:pt x="5277" y="10073"/>
                    <a:pt x="3462" y="10098"/>
                  </a:cubicBezTo>
                  <a:cubicBezTo>
                    <a:pt x="1652" y="10073"/>
                    <a:pt x="1141" y="7619"/>
                    <a:pt x="2792" y="6868"/>
                  </a:cubicBezTo>
                  <a:lnTo>
                    <a:pt x="3043" y="6760"/>
                  </a:lnTo>
                  <a:lnTo>
                    <a:pt x="3043" y="839"/>
                  </a:lnTo>
                  <a:close/>
                  <a:moveTo>
                    <a:pt x="2205" y="1"/>
                  </a:moveTo>
                  <a:lnTo>
                    <a:pt x="2205" y="6228"/>
                  </a:lnTo>
                  <a:cubicBezTo>
                    <a:pt x="1" y="7531"/>
                    <a:pt x="895" y="10917"/>
                    <a:pt x="3462" y="10941"/>
                  </a:cubicBezTo>
                  <a:cubicBezTo>
                    <a:pt x="6034" y="10917"/>
                    <a:pt x="6929" y="7531"/>
                    <a:pt x="4720" y="6228"/>
                  </a:cubicBezTo>
                  <a:lnTo>
                    <a:pt x="47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85"/>
            <p:cNvSpPr/>
            <p:nvPr/>
          </p:nvSpPr>
          <p:spPr>
            <a:xfrm>
              <a:off x="6474525" y="3412125"/>
              <a:ext cx="21000" cy="21000"/>
            </a:xfrm>
            <a:custGeom>
              <a:rect b="b" l="l" r="r" t="t"/>
              <a:pathLst>
                <a:path extrusionOk="0" h="840" w="840">
                  <a:moveTo>
                    <a:pt x="1" y="1"/>
                  </a:moveTo>
                  <a:lnTo>
                    <a:pt x="1" y="840"/>
                  </a:lnTo>
                  <a:lnTo>
                    <a:pt x="840" y="840"/>
                  </a:lnTo>
                  <a:lnTo>
                    <a:pt x="8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8" name="Google Shape;878;p85"/>
          <p:cNvSpPr/>
          <p:nvPr/>
        </p:nvSpPr>
        <p:spPr>
          <a:xfrm>
            <a:off x="6300450" y="2627575"/>
            <a:ext cx="357800" cy="357800"/>
          </a:xfrm>
          <a:custGeom>
            <a:rect b="b" l="l" r="r" t="t"/>
            <a:pathLst>
              <a:path extrusionOk="0" h="14312" w="14312">
                <a:moveTo>
                  <a:pt x="8830" y="1678"/>
                </a:moveTo>
                <a:lnTo>
                  <a:pt x="8830" y="2516"/>
                </a:lnTo>
                <a:lnTo>
                  <a:pt x="7992" y="2516"/>
                </a:lnTo>
                <a:lnTo>
                  <a:pt x="7992" y="1678"/>
                </a:lnTo>
                <a:close/>
                <a:moveTo>
                  <a:pt x="8830" y="3355"/>
                </a:moveTo>
                <a:lnTo>
                  <a:pt x="8830" y="5057"/>
                </a:lnTo>
                <a:cubicBezTo>
                  <a:pt x="8896" y="5104"/>
                  <a:pt x="10288" y="5374"/>
                  <a:pt x="10487" y="6862"/>
                </a:cubicBezTo>
                <a:cubicBezTo>
                  <a:pt x="10237" y="6947"/>
                  <a:pt x="9840" y="7056"/>
                  <a:pt x="9455" y="7056"/>
                </a:cubicBezTo>
                <a:cubicBezTo>
                  <a:pt x="9168" y="7056"/>
                  <a:pt x="8889" y="6996"/>
                  <a:pt x="8682" y="6821"/>
                </a:cubicBezTo>
                <a:cubicBezTo>
                  <a:pt x="8300" y="6498"/>
                  <a:pt x="7824" y="6391"/>
                  <a:pt x="7366" y="6391"/>
                </a:cubicBezTo>
                <a:cubicBezTo>
                  <a:pt x="7021" y="6391"/>
                  <a:pt x="6686" y="6452"/>
                  <a:pt x="6411" y="6525"/>
                </a:cubicBezTo>
                <a:cubicBezTo>
                  <a:pt x="6780" y="5312"/>
                  <a:pt x="7910" y="5108"/>
                  <a:pt x="7992" y="5057"/>
                </a:cubicBezTo>
                <a:lnTo>
                  <a:pt x="7992" y="3355"/>
                </a:lnTo>
                <a:close/>
                <a:moveTo>
                  <a:pt x="7371" y="7241"/>
                </a:moveTo>
                <a:cubicBezTo>
                  <a:pt x="7658" y="7241"/>
                  <a:pt x="7938" y="7301"/>
                  <a:pt x="8145" y="7475"/>
                </a:cubicBezTo>
                <a:cubicBezTo>
                  <a:pt x="8516" y="7788"/>
                  <a:pt x="8984" y="7906"/>
                  <a:pt x="9467" y="7906"/>
                </a:cubicBezTo>
                <a:cubicBezTo>
                  <a:pt x="9789" y="7906"/>
                  <a:pt x="10118" y="7854"/>
                  <a:pt x="10430" y="7772"/>
                </a:cubicBezTo>
                <a:lnTo>
                  <a:pt x="10430" y="7772"/>
                </a:lnTo>
                <a:cubicBezTo>
                  <a:pt x="10165" y="8631"/>
                  <a:pt x="9363" y="9260"/>
                  <a:pt x="8417" y="9260"/>
                </a:cubicBezTo>
                <a:cubicBezTo>
                  <a:pt x="7353" y="9260"/>
                  <a:pt x="6468" y="8462"/>
                  <a:pt x="6330" y="7435"/>
                </a:cubicBezTo>
                <a:cubicBezTo>
                  <a:pt x="6585" y="7350"/>
                  <a:pt x="6985" y="7241"/>
                  <a:pt x="7371" y="7241"/>
                </a:cubicBezTo>
                <a:close/>
                <a:moveTo>
                  <a:pt x="13473" y="12634"/>
                </a:moveTo>
                <a:lnTo>
                  <a:pt x="13473" y="13472"/>
                </a:lnTo>
                <a:lnTo>
                  <a:pt x="839" y="13472"/>
                </a:lnTo>
                <a:lnTo>
                  <a:pt x="839" y="12634"/>
                </a:lnTo>
                <a:close/>
                <a:moveTo>
                  <a:pt x="2097" y="0"/>
                </a:moveTo>
                <a:lnTo>
                  <a:pt x="2097" y="2516"/>
                </a:lnTo>
                <a:lnTo>
                  <a:pt x="0" y="2516"/>
                </a:lnTo>
                <a:lnTo>
                  <a:pt x="0" y="3355"/>
                </a:lnTo>
                <a:lnTo>
                  <a:pt x="2097" y="3355"/>
                </a:lnTo>
                <a:lnTo>
                  <a:pt x="2097" y="11796"/>
                </a:lnTo>
                <a:lnTo>
                  <a:pt x="0" y="11796"/>
                </a:lnTo>
                <a:lnTo>
                  <a:pt x="0" y="14312"/>
                </a:lnTo>
                <a:lnTo>
                  <a:pt x="14311" y="14312"/>
                </a:lnTo>
                <a:lnTo>
                  <a:pt x="14311" y="11796"/>
                </a:lnTo>
                <a:lnTo>
                  <a:pt x="2935" y="11796"/>
                </a:lnTo>
                <a:lnTo>
                  <a:pt x="2935" y="3355"/>
                </a:lnTo>
                <a:lnTo>
                  <a:pt x="7154" y="3355"/>
                </a:lnTo>
                <a:lnTo>
                  <a:pt x="7154" y="4479"/>
                </a:lnTo>
                <a:cubicBezTo>
                  <a:pt x="4325" y="5850"/>
                  <a:pt x="5267" y="10047"/>
                  <a:pt x="8426" y="10088"/>
                </a:cubicBezTo>
                <a:cubicBezTo>
                  <a:pt x="11586" y="10047"/>
                  <a:pt x="12527" y="5850"/>
                  <a:pt x="9700" y="4479"/>
                </a:cubicBezTo>
                <a:lnTo>
                  <a:pt x="9700" y="3355"/>
                </a:lnTo>
                <a:lnTo>
                  <a:pt x="13054" y="3355"/>
                </a:lnTo>
                <a:lnTo>
                  <a:pt x="13054" y="2516"/>
                </a:lnTo>
                <a:lnTo>
                  <a:pt x="9669" y="2516"/>
                </a:lnTo>
                <a:lnTo>
                  <a:pt x="9669" y="839"/>
                </a:lnTo>
                <a:lnTo>
                  <a:pt x="7154" y="839"/>
                </a:lnTo>
                <a:lnTo>
                  <a:pt x="7154" y="2516"/>
                </a:lnTo>
                <a:lnTo>
                  <a:pt x="2935" y="2516"/>
                </a:lnTo>
                <a:lnTo>
                  <a:pt x="29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9" name="Google Shape;879;p85"/>
          <p:cNvGrpSpPr/>
          <p:nvPr/>
        </p:nvGrpSpPr>
        <p:grpSpPr>
          <a:xfrm>
            <a:off x="6358600" y="2055725"/>
            <a:ext cx="252225" cy="357650"/>
            <a:chOff x="6358600" y="2055725"/>
            <a:chExt cx="252225" cy="357650"/>
          </a:xfrm>
        </p:grpSpPr>
        <p:sp>
          <p:nvSpPr>
            <p:cNvPr id="880" name="Google Shape;880;p85"/>
            <p:cNvSpPr/>
            <p:nvPr/>
          </p:nvSpPr>
          <p:spPr>
            <a:xfrm>
              <a:off x="6358600" y="2055725"/>
              <a:ext cx="252225" cy="357650"/>
            </a:xfrm>
            <a:custGeom>
              <a:rect b="b" l="l" r="r" t="t"/>
              <a:pathLst>
                <a:path extrusionOk="0" h="14306" w="10089">
                  <a:moveTo>
                    <a:pt x="9250" y="838"/>
                  </a:moveTo>
                  <a:lnTo>
                    <a:pt x="9250" y="13467"/>
                  </a:lnTo>
                  <a:lnTo>
                    <a:pt x="840" y="13467"/>
                  </a:lnTo>
                  <a:lnTo>
                    <a:pt x="840" y="838"/>
                  </a:lnTo>
                  <a:close/>
                  <a:moveTo>
                    <a:pt x="1" y="0"/>
                  </a:moveTo>
                  <a:lnTo>
                    <a:pt x="1" y="14306"/>
                  </a:lnTo>
                  <a:lnTo>
                    <a:pt x="10088" y="14306"/>
                  </a:lnTo>
                  <a:lnTo>
                    <a:pt x="100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85"/>
            <p:cNvSpPr/>
            <p:nvPr/>
          </p:nvSpPr>
          <p:spPr>
            <a:xfrm>
              <a:off x="6431975" y="2224050"/>
              <a:ext cx="105475" cy="147400"/>
            </a:xfrm>
            <a:custGeom>
              <a:rect b="b" l="l" r="r" t="t"/>
              <a:pathLst>
                <a:path extrusionOk="0" h="5896" w="4219">
                  <a:moveTo>
                    <a:pt x="3304" y="1678"/>
                  </a:moveTo>
                  <a:cubicBezTo>
                    <a:pt x="3107" y="2235"/>
                    <a:pt x="2612" y="2513"/>
                    <a:pt x="2117" y="2513"/>
                  </a:cubicBezTo>
                  <a:cubicBezTo>
                    <a:pt x="1621" y="2513"/>
                    <a:pt x="1125" y="2235"/>
                    <a:pt x="926" y="1678"/>
                  </a:cubicBezTo>
                  <a:close/>
                  <a:moveTo>
                    <a:pt x="2117" y="3382"/>
                  </a:moveTo>
                  <a:cubicBezTo>
                    <a:pt x="2612" y="3382"/>
                    <a:pt x="3107" y="3661"/>
                    <a:pt x="3304" y="4219"/>
                  </a:cubicBezTo>
                  <a:lnTo>
                    <a:pt x="926" y="4219"/>
                  </a:lnTo>
                  <a:cubicBezTo>
                    <a:pt x="1125" y="3661"/>
                    <a:pt x="1621" y="3382"/>
                    <a:pt x="2117" y="3382"/>
                  </a:cubicBezTo>
                  <a:close/>
                  <a:moveTo>
                    <a:pt x="1" y="0"/>
                  </a:moveTo>
                  <a:lnTo>
                    <a:pt x="1" y="1284"/>
                  </a:lnTo>
                  <a:cubicBezTo>
                    <a:pt x="1" y="1968"/>
                    <a:pt x="328" y="2582"/>
                    <a:pt x="839" y="2961"/>
                  </a:cubicBezTo>
                  <a:cubicBezTo>
                    <a:pt x="328" y="3344"/>
                    <a:pt x="1" y="3958"/>
                    <a:pt x="1" y="4637"/>
                  </a:cubicBezTo>
                  <a:lnTo>
                    <a:pt x="1" y="5895"/>
                  </a:lnTo>
                  <a:lnTo>
                    <a:pt x="839" y="5895"/>
                  </a:lnTo>
                  <a:lnTo>
                    <a:pt x="839" y="5057"/>
                  </a:lnTo>
                  <a:lnTo>
                    <a:pt x="3380" y="5057"/>
                  </a:lnTo>
                  <a:lnTo>
                    <a:pt x="3380" y="5895"/>
                  </a:lnTo>
                  <a:lnTo>
                    <a:pt x="4218" y="5895"/>
                  </a:lnTo>
                  <a:lnTo>
                    <a:pt x="4218" y="4612"/>
                  </a:lnTo>
                  <a:cubicBezTo>
                    <a:pt x="4218" y="3927"/>
                    <a:pt x="3892" y="3318"/>
                    <a:pt x="3380" y="2935"/>
                  </a:cubicBezTo>
                  <a:cubicBezTo>
                    <a:pt x="3892" y="2551"/>
                    <a:pt x="4218" y="1943"/>
                    <a:pt x="4218" y="1258"/>
                  </a:cubicBezTo>
                  <a:lnTo>
                    <a:pt x="4218" y="0"/>
                  </a:lnTo>
                  <a:lnTo>
                    <a:pt x="3380" y="0"/>
                  </a:lnTo>
                  <a:lnTo>
                    <a:pt x="3380" y="838"/>
                  </a:ln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85"/>
            <p:cNvSpPr/>
            <p:nvPr/>
          </p:nvSpPr>
          <p:spPr>
            <a:xfrm>
              <a:off x="6411025" y="2182100"/>
              <a:ext cx="147400" cy="21025"/>
            </a:xfrm>
            <a:custGeom>
              <a:rect b="b" l="l" r="r" t="t"/>
              <a:pathLst>
                <a:path extrusionOk="0" h="841" w="5896">
                  <a:moveTo>
                    <a:pt x="1" y="1"/>
                  </a:moveTo>
                  <a:lnTo>
                    <a:pt x="1" y="840"/>
                  </a:lnTo>
                  <a:lnTo>
                    <a:pt x="5895" y="840"/>
                  </a:lnTo>
                  <a:lnTo>
                    <a:pt x="58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85"/>
            <p:cNvSpPr/>
            <p:nvPr/>
          </p:nvSpPr>
          <p:spPr>
            <a:xfrm>
              <a:off x="6411025" y="2140200"/>
              <a:ext cx="147400" cy="20975"/>
            </a:xfrm>
            <a:custGeom>
              <a:rect b="b" l="l" r="r" t="t"/>
              <a:pathLst>
                <a:path extrusionOk="0" h="839" w="5896">
                  <a:moveTo>
                    <a:pt x="1" y="1"/>
                  </a:moveTo>
                  <a:lnTo>
                    <a:pt x="1" y="839"/>
                  </a:lnTo>
                  <a:lnTo>
                    <a:pt x="5895" y="839"/>
                  </a:lnTo>
                  <a:lnTo>
                    <a:pt x="58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85"/>
            <p:cNvSpPr/>
            <p:nvPr/>
          </p:nvSpPr>
          <p:spPr>
            <a:xfrm>
              <a:off x="6411650" y="2097625"/>
              <a:ext cx="73400" cy="21000"/>
            </a:xfrm>
            <a:custGeom>
              <a:rect b="b" l="l" r="r" t="t"/>
              <a:pathLst>
                <a:path extrusionOk="0" h="840" w="2936">
                  <a:moveTo>
                    <a:pt x="0" y="0"/>
                  </a:moveTo>
                  <a:lnTo>
                    <a:pt x="0" y="840"/>
                  </a:lnTo>
                  <a:lnTo>
                    <a:pt x="2935" y="840"/>
                  </a:lnTo>
                  <a:lnTo>
                    <a:pt x="29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5" name="Google Shape;885;p85"/>
          <p:cNvGrpSpPr/>
          <p:nvPr/>
        </p:nvGrpSpPr>
        <p:grpSpPr>
          <a:xfrm>
            <a:off x="6300450" y="1512850"/>
            <a:ext cx="357800" cy="357725"/>
            <a:chOff x="6300450" y="1512850"/>
            <a:chExt cx="357800" cy="357725"/>
          </a:xfrm>
        </p:grpSpPr>
        <p:sp>
          <p:nvSpPr>
            <p:cNvPr id="886" name="Google Shape;886;p85"/>
            <p:cNvSpPr/>
            <p:nvPr/>
          </p:nvSpPr>
          <p:spPr>
            <a:xfrm>
              <a:off x="6342375" y="1554775"/>
              <a:ext cx="20975" cy="21000"/>
            </a:xfrm>
            <a:custGeom>
              <a:rect b="b" l="l" r="r" t="t"/>
              <a:pathLst>
                <a:path extrusionOk="0" h="840" w="839">
                  <a:moveTo>
                    <a:pt x="0" y="0"/>
                  </a:moveTo>
                  <a:lnTo>
                    <a:pt x="0" y="839"/>
                  </a:lnTo>
                  <a:lnTo>
                    <a:pt x="839" y="839"/>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85"/>
            <p:cNvSpPr/>
            <p:nvPr/>
          </p:nvSpPr>
          <p:spPr>
            <a:xfrm>
              <a:off x="6384950" y="1554775"/>
              <a:ext cx="20975" cy="21000"/>
            </a:xfrm>
            <a:custGeom>
              <a:rect b="b" l="l" r="r" t="t"/>
              <a:pathLst>
                <a:path extrusionOk="0" h="840" w="839">
                  <a:moveTo>
                    <a:pt x="1" y="0"/>
                  </a:moveTo>
                  <a:lnTo>
                    <a:pt x="1" y="839"/>
                  </a:lnTo>
                  <a:lnTo>
                    <a:pt x="839" y="839"/>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85"/>
            <p:cNvSpPr/>
            <p:nvPr/>
          </p:nvSpPr>
          <p:spPr>
            <a:xfrm>
              <a:off x="6426850" y="1554775"/>
              <a:ext cx="21025" cy="21000"/>
            </a:xfrm>
            <a:custGeom>
              <a:rect b="b" l="l" r="r" t="t"/>
              <a:pathLst>
                <a:path extrusionOk="0" h="840" w="841">
                  <a:moveTo>
                    <a:pt x="1" y="0"/>
                  </a:moveTo>
                  <a:lnTo>
                    <a:pt x="1" y="839"/>
                  </a:lnTo>
                  <a:lnTo>
                    <a:pt x="840" y="839"/>
                  </a:lnTo>
                  <a:lnTo>
                    <a:pt x="8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85"/>
            <p:cNvSpPr/>
            <p:nvPr/>
          </p:nvSpPr>
          <p:spPr>
            <a:xfrm>
              <a:off x="6468800" y="1554775"/>
              <a:ext cx="83850" cy="21000"/>
            </a:xfrm>
            <a:custGeom>
              <a:rect b="b" l="l" r="r" t="t"/>
              <a:pathLst>
                <a:path extrusionOk="0" h="840" w="3354">
                  <a:moveTo>
                    <a:pt x="0" y="0"/>
                  </a:moveTo>
                  <a:lnTo>
                    <a:pt x="0" y="839"/>
                  </a:lnTo>
                  <a:lnTo>
                    <a:pt x="3354" y="839"/>
                  </a:lnTo>
                  <a:lnTo>
                    <a:pt x="33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85"/>
            <p:cNvSpPr/>
            <p:nvPr/>
          </p:nvSpPr>
          <p:spPr>
            <a:xfrm>
              <a:off x="6300450" y="1512850"/>
              <a:ext cx="357800" cy="357725"/>
            </a:xfrm>
            <a:custGeom>
              <a:rect b="b" l="l" r="r" t="t"/>
              <a:pathLst>
                <a:path extrusionOk="0" h="14309" w="14312">
                  <a:moveTo>
                    <a:pt x="10927" y="839"/>
                  </a:moveTo>
                  <a:lnTo>
                    <a:pt x="10927" y="3355"/>
                  </a:lnTo>
                  <a:lnTo>
                    <a:pt x="839" y="3355"/>
                  </a:lnTo>
                  <a:lnTo>
                    <a:pt x="839" y="839"/>
                  </a:lnTo>
                  <a:close/>
                  <a:moveTo>
                    <a:pt x="7572" y="6734"/>
                  </a:moveTo>
                  <a:lnTo>
                    <a:pt x="7572" y="9280"/>
                  </a:lnTo>
                  <a:cubicBezTo>
                    <a:pt x="7639" y="9327"/>
                    <a:pt x="9030" y="9598"/>
                    <a:pt x="9229" y="11085"/>
                  </a:cubicBezTo>
                  <a:cubicBezTo>
                    <a:pt x="8980" y="11170"/>
                    <a:pt x="8582" y="11279"/>
                    <a:pt x="8197" y="11279"/>
                  </a:cubicBezTo>
                  <a:cubicBezTo>
                    <a:pt x="7911" y="11279"/>
                    <a:pt x="7631" y="11219"/>
                    <a:pt x="7424" y="11045"/>
                  </a:cubicBezTo>
                  <a:cubicBezTo>
                    <a:pt x="7043" y="10721"/>
                    <a:pt x="6566" y="10615"/>
                    <a:pt x="6109" y="10615"/>
                  </a:cubicBezTo>
                  <a:cubicBezTo>
                    <a:pt x="5763" y="10615"/>
                    <a:pt x="5429" y="10675"/>
                    <a:pt x="5154" y="10748"/>
                  </a:cubicBezTo>
                  <a:cubicBezTo>
                    <a:pt x="5522" y="9537"/>
                    <a:pt x="6652" y="9332"/>
                    <a:pt x="6734" y="9280"/>
                  </a:cubicBezTo>
                  <a:lnTo>
                    <a:pt x="6734" y="6734"/>
                  </a:lnTo>
                  <a:close/>
                  <a:moveTo>
                    <a:pt x="13473" y="839"/>
                  </a:moveTo>
                  <a:lnTo>
                    <a:pt x="13473" y="5058"/>
                  </a:lnTo>
                  <a:lnTo>
                    <a:pt x="12216" y="5058"/>
                  </a:lnTo>
                  <a:lnTo>
                    <a:pt x="12216" y="5896"/>
                  </a:lnTo>
                  <a:lnTo>
                    <a:pt x="13473" y="5896"/>
                  </a:lnTo>
                  <a:lnTo>
                    <a:pt x="13473" y="6734"/>
                  </a:lnTo>
                  <a:lnTo>
                    <a:pt x="12216" y="6734"/>
                  </a:lnTo>
                  <a:lnTo>
                    <a:pt x="12216" y="7573"/>
                  </a:lnTo>
                  <a:lnTo>
                    <a:pt x="13473" y="7573"/>
                  </a:lnTo>
                  <a:lnTo>
                    <a:pt x="13473" y="8411"/>
                  </a:lnTo>
                  <a:lnTo>
                    <a:pt x="12216" y="8411"/>
                  </a:lnTo>
                  <a:lnTo>
                    <a:pt x="12216" y="9249"/>
                  </a:lnTo>
                  <a:lnTo>
                    <a:pt x="13473" y="9249"/>
                  </a:lnTo>
                  <a:lnTo>
                    <a:pt x="13473" y="12635"/>
                  </a:lnTo>
                  <a:lnTo>
                    <a:pt x="9812" y="12635"/>
                  </a:lnTo>
                  <a:cubicBezTo>
                    <a:pt x="10512" y="11167"/>
                    <a:pt x="9884" y="9403"/>
                    <a:pt x="8412" y="8702"/>
                  </a:cubicBezTo>
                  <a:lnTo>
                    <a:pt x="8412" y="6734"/>
                  </a:lnTo>
                  <a:lnTo>
                    <a:pt x="9280" y="6734"/>
                  </a:lnTo>
                  <a:lnTo>
                    <a:pt x="9280" y="5896"/>
                  </a:lnTo>
                  <a:lnTo>
                    <a:pt x="5057" y="5896"/>
                  </a:lnTo>
                  <a:lnTo>
                    <a:pt x="5057" y="6734"/>
                  </a:lnTo>
                  <a:lnTo>
                    <a:pt x="5896" y="6734"/>
                  </a:lnTo>
                  <a:lnTo>
                    <a:pt x="5896" y="8702"/>
                  </a:lnTo>
                  <a:cubicBezTo>
                    <a:pt x="4433" y="9403"/>
                    <a:pt x="3810" y="11167"/>
                    <a:pt x="4505" y="12635"/>
                  </a:cubicBezTo>
                  <a:lnTo>
                    <a:pt x="839" y="12635"/>
                  </a:lnTo>
                  <a:lnTo>
                    <a:pt x="839" y="9280"/>
                  </a:lnTo>
                  <a:lnTo>
                    <a:pt x="2097" y="9280"/>
                  </a:lnTo>
                  <a:lnTo>
                    <a:pt x="2097" y="8411"/>
                  </a:lnTo>
                  <a:lnTo>
                    <a:pt x="839" y="8411"/>
                  </a:lnTo>
                  <a:lnTo>
                    <a:pt x="839" y="7573"/>
                  </a:lnTo>
                  <a:lnTo>
                    <a:pt x="2097" y="7573"/>
                  </a:lnTo>
                  <a:lnTo>
                    <a:pt x="2097" y="6734"/>
                  </a:lnTo>
                  <a:lnTo>
                    <a:pt x="839" y="6734"/>
                  </a:lnTo>
                  <a:lnTo>
                    <a:pt x="839" y="5896"/>
                  </a:lnTo>
                  <a:lnTo>
                    <a:pt x="2097" y="5896"/>
                  </a:lnTo>
                  <a:lnTo>
                    <a:pt x="2097" y="5058"/>
                  </a:lnTo>
                  <a:lnTo>
                    <a:pt x="839" y="5058"/>
                  </a:lnTo>
                  <a:lnTo>
                    <a:pt x="839" y="4193"/>
                  </a:lnTo>
                  <a:lnTo>
                    <a:pt x="11796" y="4193"/>
                  </a:lnTo>
                  <a:lnTo>
                    <a:pt x="11796" y="839"/>
                  </a:lnTo>
                  <a:close/>
                  <a:moveTo>
                    <a:pt x="6110" y="11449"/>
                  </a:moveTo>
                  <a:cubicBezTo>
                    <a:pt x="6397" y="11449"/>
                    <a:pt x="6676" y="11509"/>
                    <a:pt x="6883" y="11684"/>
                  </a:cubicBezTo>
                  <a:cubicBezTo>
                    <a:pt x="7253" y="11997"/>
                    <a:pt x="7720" y="12114"/>
                    <a:pt x="8202" y="12114"/>
                  </a:cubicBezTo>
                  <a:cubicBezTo>
                    <a:pt x="8525" y="12114"/>
                    <a:pt x="8854" y="12062"/>
                    <a:pt x="9167" y="11980"/>
                  </a:cubicBezTo>
                  <a:lnTo>
                    <a:pt x="9167" y="11980"/>
                  </a:lnTo>
                  <a:cubicBezTo>
                    <a:pt x="8902" y="12844"/>
                    <a:pt x="8099" y="13468"/>
                    <a:pt x="7154" y="13468"/>
                  </a:cubicBezTo>
                  <a:cubicBezTo>
                    <a:pt x="6090" y="13468"/>
                    <a:pt x="5210" y="12675"/>
                    <a:pt x="5068" y="11647"/>
                  </a:cubicBezTo>
                  <a:cubicBezTo>
                    <a:pt x="5323" y="11559"/>
                    <a:pt x="5723" y="11449"/>
                    <a:pt x="6110" y="11449"/>
                  </a:cubicBezTo>
                  <a:close/>
                  <a:moveTo>
                    <a:pt x="0" y="1"/>
                  </a:moveTo>
                  <a:lnTo>
                    <a:pt x="0" y="13473"/>
                  </a:lnTo>
                  <a:lnTo>
                    <a:pt x="5092" y="13473"/>
                  </a:lnTo>
                  <a:cubicBezTo>
                    <a:pt x="5640" y="14030"/>
                    <a:pt x="6396" y="14309"/>
                    <a:pt x="7153" y="14309"/>
                  </a:cubicBezTo>
                  <a:cubicBezTo>
                    <a:pt x="7910" y="14309"/>
                    <a:pt x="8667" y="14030"/>
                    <a:pt x="9214" y="13473"/>
                  </a:cubicBezTo>
                  <a:lnTo>
                    <a:pt x="14311" y="13473"/>
                  </a:lnTo>
                  <a:lnTo>
                    <a:pt x="143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1" name="Google Shape;891;p85"/>
          <p:cNvSpPr/>
          <p:nvPr/>
        </p:nvSpPr>
        <p:spPr>
          <a:xfrm>
            <a:off x="5544400" y="3742300"/>
            <a:ext cx="357775" cy="357775"/>
          </a:xfrm>
          <a:custGeom>
            <a:rect b="b" l="l" r="r" t="t"/>
            <a:pathLst>
              <a:path extrusionOk="0" h="14311" w="14311">
                <a:moveTo>
                  <a:pt x="7572" y="839"/>
                </a:moveTo>
                <a:lnTo>
                  <a:pt x="7572" y="1677"/>
                </a:lnTo>
                <a:lnTo>
                  <a:pt x="6734" y="1677"/>
                </a:lnTo>
                <a:lnTo>
                  <a:pt x="6734" y="839"/>
                </a:lnTo>
                <a:close/>
                <a:moveTo>
                  <a:pt x="8411" y="2542"/>
                </a:moveTo>
                <a:lnTo>
                  <a:pt x="8411" y="2960"/>
                </a:lnTo>
                <a:lnTo>
                  <a:pt x="8411" y="5476"/>
                </a:lnTo>
                <a:lnTo>
                  <a:pt x="8411" y="5895"/>
                </a:lnTo>
                <a:lnTo>
                  <a:pt x="5896" y="5895"/>
                </a:lnTo>
                <a:lnTo>
                  <a:pt x="5896" y="2542"/>
                </a:lnTo>
                <a:close/>
                <a:moveTo>
                  <a:pt x="8830" y="10088"/>
                </a:moveTo>
                <a:lnTo>
                  <a:pt x="8830" y="10926"/>
                </a:lnTo>
                <a:lnTo>
                  <a:pt x="5476" y="10926"/>
                </a:lnTo>
                <a:lnTo>
                  <a:pt x="5476" y="10088"/>
                </a:lnTo>
                <a:close/>
                <a:moveTo>
                  <a:pt x="10927" y="10088"/>
                </a:moveTo>
                <a:lnTo>
                  <a:pt x="10927" y="10926"/>
                </a:lnTo>
                <a:lnTo>
                  <a:pt x="9669" y="10926"/>
                </a:lnTo>
                <a:lnTo>
                  <a:pt x="9669" y="10088"/>
                </a:lnTo>
                <a:close/>
                <a:moveTo>
                  <a:pt x="9280" y="3824"/>
                </a:moveTo>
                <a:cubicBezTo>
                  <a:pt x="11161" y="4034"/>
                  <a:pt x="12633" y="5640"/>
                  <a:pt x="12633" y="7588"/>
                </a:cubicBezTo>
                <a:lnTo>
                  <a:pt x="12633" y="10957"/>
                </a:lnTo>
                <a:lnTo>
                  <a:pt x="11795" y="10957"/>
                </a:lnTo>
                <a:lnTo>
                  <a:pt x="11795" y="7588"/>
                </a:lnTo>
                <a:cubicBezTo>
                  <a:pt x="11795" y="6105"/>
                  <a:pt x="10696" y="4878"/>
                  <a:pt x="9280" y="4673"/>
                </a:cubicBezTo>
                <a:lnTo>
                  <a:pt x="9280" y="3824"/>
                </a:lnTo>
                <a:close/>
                <a:moveTo>
                  <a:pt x="13473" y="11795"/>
                </a:moveTo>
                <a:lnTo>
                  <a:pt x="13473" y="12635"/>
                </a:lnTo>
                <a:lnTo>
                  <a:pt x="839" y="12635"/>
                </a:lnTo>
                <a:lnTo>
                  <a:pt x="839" y="11795"/>
                </a:lnTo>
                <a:close/>
                <a:moveTo>
                  <a:pt x="5896" y="1"/>
                </a:moveTo>
                <a:lnTo>
                  <a:pt x="5896" y="1677"/>
                </a:lnTo>
                <a:lnTo>
                  <a:pt x="5056" y="1677"/>
                </a:lnTo>
                <a:lnTo>
                  <a:pt x="5056" y="6734"/>
                </a:lnTo>
                <a:lnTo>
                  <a:pt x="5896" y="6734"/>
                </a:lnTo>
                <a:lnTo>
                  <a:pt x="5896" y="7991"/>
                </a:lnTo>
                <a:lnTo>
                  <a:pt x="6734" y="7991"/>
                </a:lnTo>
                <a:lnTo>
                  <a:pt x="6734" y="6734"/>
                </a:lnTo>
                <a:lnTo>
                  <a:pt x="7572" y="6734"/>
                </a:lnTo>
                <a:lnTo>
                  <a:pt x="7572" y="7991"/>
                </a:lnTo>
                <a:lnTo>
                  <a:pt x="8411" y="7991"/>
                </a:lnTo>
                <a:lnTo>
                  <a:pt x="8411" y="6734"/>
                </a:lnTo>
                <a:lnTo>
                  <a:pt x="9249" y="6734"/>
                </a:lnTo>
                <a:lnTo>
                  <a:pt x="9249" y="5518"/>
                </a:lnTo>
                <a:cubicBezTo>
                  <a:pt x="10205" y="5716"/>
                  <a:pt x="10927" y="6561"/>
                  <a:pt x="10927" y="7573"/>
                </a:cubicBezTo>
                <a:lnTo>
                  <a:pt x="10927" y="9249"/>
                </a:lnTo>
                <a:lnTo>
                  <a:pt x="3380" y="9249"/>
                </a:lnTo>
                <a:lnTo>
                  <a:pt x="3380" y="10088"/>
                </a:lnTo>
                <a:lnTo>
                  <a:pt x="4638" y="10088"/>
                </a:lnTo>
                <a:lnTo>
                  <a:pt x="4638" y="10957"/>
                </a:lnTo>
                <a:lnTo>
                  <a:pt x="1" y="10957"/>
                </a:lnTo>
                <a:lnTo>
                  <a:pt x="1" y="13473"/>
                </a:lnTo>
                <a:lnTo>
                  <a:pt x="2097" y="13473"/>
                </a:lnTo>
                <a:lnTo>
                  <a:pt x="2097" y="14311"/>
                </a:lnTo>
                <a:lnTo>
                  <a:pt x="2935" y="14311"/>
                </a:lnTo>
                <a:lnTo>
                  <a:pt x="2935" y="13473"/>
                </a:lnTo>
                <a:lnTo>
                  <a:pt x="11376" y="13473"/>
                </a:lnTo>
                <a:lnTo>
                  <a:pt x="11376" y="14311"/>
                </a:lnTo>
                <a:lnTo>
                  <a:pt x="12215" y="14311"/>
                </a:lnTo>
                <a:lnTo>
                  <a:pt x="12215" y="13473"/>
                </a:lnTo>
                <a:lnTo>
                  <a:pt x="14311" y="13473"/>
                </a:lnTo>
                <a:lnTo>
                  <a:pt x="14311" y="10926"/>
                </a:lnTo>
                <a:lnTo>
                  <a:pt x="13473" y="10926"/>
                </a:lnTo>
                <a:lnTo>
                  <a:pt x="13473" y="7562"/>
                </a:lnTo>
                <a:cubicBezTo>
                  <a:pt x="13473" y="5154"/>
                  <a:pt x="11611" y="3170"/>
                  <a:pt x="9249" y="2955"/>
                </a:cubicBezTo>
                <a:lnTo>
                  <a:pt x="9249" y="1677"/>
                </a:lnTo>
                <a:lnTo>
                  <a:pt x="8411" y="1677"/>
                </a:lnTo>
                <a:lnTo>
                  <a:pt x="84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2" name="Google Shape;892;p85"/>
          <p:cNvGrpSpPr/>
          <p:nvPr/>
        </p:nvGrpSpPr>
        <p:grpSpPr>
          <a:xfrm>
            <a:off x="5554100" y="2133175"/>
            <a:ext cx="357675" cy="273300"/>
            <a:chOff x="5554100" y="2133175"/>
            <a:chExt cx="357675" cy="273300"/>
          </a:xfrm>
        </p:grpSpPr>
        <p:sp>
          <p:nvSpPr>
            <p:cNvPr id="893" name="Google Shape;893;p85"/>
            <p:cNvSpPr/>
            <p:nvPr/>
          </p:nvSpPr>
          <p:spPr>
            <a:xfrm>
              <a:off x="5554100" y="2133175"/>
              <a:ext cx="357675" cy="273300"/>
            </a:xfrm>
            <a:custGeom>
              <a:rect b="b" l="l" r="r" t="t"/>
              <a:pathLst>
                <a:path extrusionOk="0" h="10932" w="14307">
                  <a:moveTo>
                    <a:pt x="6735" y="839"/>
                  </a:moveTo>
                  <a:lnTo>
                    <a:pt x="6735" y="8416"/>
                  </a:lnTo>
                  <a:lnTo>
                    <a:pt x="2516" y="8416"/>
                  </a:lnTo>
                  <a:lnTo>
                    <a:pt x="2516" y="839"/>
                  </a:lnTo>
                  <a:close/>
                  <a:moveTo>
                    <a:pt x="11791" y="839"/>
                  </a:moveTo>
                  <a:lnTo>
                    <a:pt x="11791" y="8416"/>
                  </a:lnTo>
                  <a:lnTo>
                    <a:pt x="7573" y="8416"/>
                  </a:lnTo>
                  <a:lnTo>
                    <a:pt x="7573" y="839"/>
                  </a:lnTo>
                  <a:close/>
                  <a:moveTo>
                    <a:pt x="1678" y="2096"/>
                  </a:moveTo>
                  <a:lnTo>
                    <a:pt x="1678" y="9254"/>
                  </a:lnTo>
                  <a:lnTo>
                    <a:pt x="6735" y="9254"/>
                  </a:lnTo>
                  <a:lnTo>
                    <a:pt x="6735" y="10093"/>
                  </a:lnTo>
                  <a:lnTo>
                    <a:pt x="840" y="10093"/>
                  </a:lnTo>
                  <a:lnTo>
                    <a:pt x="840" y="2096"/>
                  </a:lnTo>
                  <a:close/>
                  <a:moveTo>
                    <a:pt x="13468" y="2096"/>
                  </a:moveTo>
                  <a:lnTo>
                    <a:pt x="13468" y="10093"/>
                  </a:lnTo>
                  <a:lnTo>
                    <a:pt x="7573" y="10093"/>
                  </a:lnTo>
                  <a:lnTo>
                    <a:pt x="7573" y="9254"/>
                  </a:lnTo>
                  <a:lnTo>
                    <a:pt x="12630" y="9254"/>
                  </a:lnTo>
                  <a:lnTo>
                    <a:pt x="12630" y="2096"/>
                  </a:lnTo>
                  <a:close/>
                  <a:moveTo>
                    <a:pt x="1678" y="1"/>
                  </a:moveTo>
                  <a:lnTo>
                    <a:pt x="1678" y="1258"/>
                  </a:lnTo>
                  <a:lnTo>
                    <a:pt x="1" y="1258"/>
                  </a:lnTo>
                  <a:lnTo>
                    <a:pt x="1" y="10931"/>
                  </a:lnTo>
                  <a:lnTo>
                    <a:pt x="14307" y="10931"/>
                  </a:lnTo>
                  <a:lnTo>
                    <a:pt x="14307" y="1258"/>
                  </a:lnTo>
                  <a:lnTo>
                    <a:pt x="12630" y="1258"/>
                  </a:lnTo>
                  <a:lnTo>
                    <a:pt x="126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85"/>
            <p:cNvSpPr/>
            <p:nvPr/>
          </p:nvSpPr>
          <p:spPr>
            <a:xfrm>
              <a:off x="5764525" y="2175350"/>
              <a:ext cx="63150" cy="62925"/>
            </a:xfrm>
            <a:custGeom>
              <a:rect b="b" l="l" r="r" t="t"/>
              <a:pathLst>
                <a:path extrusionOk="0" h="2517" w="2526">
                  <a:moveTo>
                    <a:pt x="1263" y="841"/>
                  </a:moveTo>
                  <a:cubicBezTo>
                    <a:pt x="1467" y="841"/>
                    <a:pt x="1671" y="982"/>
                    <a:pt x="1681" y="1264"/>
                  </a:cubicBezTo>
                  <a:cubicBezTo>
                    <a:pt x="1681" y="1493"/>
                    <a:pt x="1492" y="1682"/>
                    <a:pt x="1263" y="1682"/>
                  </a:cubicBezTo>
                  <a:cubicBezTo>
                    <a:pt x="1032" y="1682"/>
                    <a:pt x="843" y="1493"/>
                    <a:pt x="843" y="1264"/>
                  </a:cubicBezTo>
                  <a:cubicBezTo>
                    <a:pt x="853" y="982"/>
                    <a:pt x="1058" y="841"/>
                    <a:pt x="1263" y="841"/>
                  </a:cubicBezTo>
                  <a:close/>
                  <a:moveTo>
                    <a:pt x="1263" y="1"/>
                  </a:moveTo>
                  <a:cubicBezTo>
                    <a:pt x="567" y="1"/>
                    <a:pt x="0" y="563"/>
                    <a:pt x="0" y="1264"/>
                  </a:cubicBezTo>
                  <a:cubicBezTo>
                    <a:pt x="36" y="2099"/>
                    <a:pt x="649" y="2517"/>
                    <a:pt x="1263" y="2517"/>
                  </a:cubicBezTo>
                  <a:cubicBezTo>
                    <a:pt x="1876" y="2517"/>
                    <a:pt x="2490" y="2099"/>
                    <a:pt x="2525" y="1264"/>
                  </a:cubicBezTo>
                  <a:cubicBezTo>
                    <a:pt x="2525" y="563"/>
                    <a:pt x="1957" y="1"/>
                    <a:pt x="12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85"/>
            <p:cNvSpPr/>
            <p:nvPr/>
          </p:nvSpPr>
          <p:spPr>
            <a:xfrm>
              <a:off x="5638575" y="2175075"/>
              <a:ext cx="62925" cy="21025"/>
            </a:xfrm>
            <a:custGeom>
              <a:rect b="b" l="l" r="r" t="t"/>
              <a:pathLst>
                <a:path extrusionOk="0" h="841" w="2517">
                  <a:moveTo>
                    <a:pt x="1" y="1"/>
                  </a:moveTo>
                  <a:lnTo>
                    <a:pt x="1" y="840"/>
                  </a:lnTo>
                  <a:lnTo>
                    <a:pt x="2516" y="840"/>
                  </a:lnTo>
                  <a:lnTo>
                    <a:pt x="251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85"/>
            <p:cNvSpPr/>
            <p:nvPr/>
          </p:nvSpPr>
          <p:spPr>
            <a:xfrm>
              <a:off x="5638575" y="2217775"/>
              <a:ext cx="62925" cy="20975"/>
            </a:xfrm>
            <a:custGeom>
              <a:rect b="b" l="l" r="r" t="t"/>
              <a:pathLst>
                <a:path extrusionOk="0" h="839" w="2517">
                  <a:moveTo>
                    <a:pt x="1" y="1"/>
                  </a:moveTo>
                  <a:lnTo>
                    <a:pt x="1" y="839"/>
                  </a:lnTo>
                  <a:lnTo>
                    <a:pt x="2516" y="839"/>
                  </a:lnTo>
                  <a:lnTo>
                    <a:pt x="251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85"/>
            <p:cNvSpPr/>
            <p:nvPr/>
          </p:nvSpPr>
          <p:spPr>
            <a:xfrm>
              <a:off x="5638575" y="2259725"/>
              <a:ext cx="62925" cy="20975"/>
            </a:xfrm>
            <a:custGeom>
              <a:rect b="b" l="l" r="r" t="t"/>
              <a:pathLst>
                <a:path extrusionOk="0" h="839" w="2517">
                  <a:moveTo>
                    <a:pt x="1" y="0"/>
                  </a:moveTo>
                  <a:lnTo>
                    <a:pt x="1" y="838"/>
                  </a:lnTo>
                  <a:lnTo>
                    <a:pt x="2516" y="838"/>
                  </a:lnTo>
                  <a:lnTo>
                    <a:pt x="25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85"/>
            <p:cNvSpPr/>
            <p:nvPr/>
          </p:nvSpPr>
          <p:spPr>
            <a:xfrm>
              <a:off x="5638575" y="2301625"/>
              <a:ext cx="62925" cy="21000"/>
            </a:xfrm>
            <a:custGeom>
              <a:rect b="b" l="l" r="r" t="t"/>
              <a:pathLst>
                <a:path extrusionOk="0" h="840" w="2517">
                  <a:moveTo>
                    <a:pt x="1" y="1"/>
                  </a:moveTo>
                  <a:lnTo>
                    <a:pt x="1" y="840"/>
                  </a:lnTo>
                  <a:lnTo>
                    <a:pt x="2516" y="840"/>
                  </a:lnTo>
                  <a:lnTo>
                    <a:pt x="251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85"/>
            <p:cNvSpPr/>
            <p:nvPr/>
          </p:nvSpPr>
          <p:spPr>
            <a:xfrm>
              <a:off x="5764350" y="2259725"/>
              <a:ext cx="62925" cy="20975"/>
            </a:xfrm>
            <a:custGeom>
              <a:rect b="b" l="l" r="r" t="t"/>
              <a:pathLst>
                <a:path extrusionOk="0" h="839" w="2517">
                  <a:moveTo>
                    <a:pt x="1" y="0"/>
                  </a:moveTo>
                  <a:lnTo>
                    <a:pt x="1" y="838"/>
                  </a:lnTo>
                  <a:lnTo>
                    <a:pt x="2516" y="838"/>
                  </a:lnTo>
                  <a:lnTo>
                    <a:pt x="25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85"/>
            <p:cNvSpPr/>
            <p:nvPr/>
          </p:nvSpPr>
          <p:spPr>
            <a:xfrm>
              <a:off x="5764350" y="2301625"/>
              <a:ext cx="62925" cy="21000"/>
            </a:xfrm>
            <a:custGeom>
              <a:rect b="b" l="l" r="r" t="t"/>
              <a:pathLst>
                <a:path extrusionOk="0" h="840" w="2517">
                  <a:moveTo>
                    <a:pt x="1" y="1"/>
                  </a:moveTo>
                  <a:lnTo>
                    <a:pt x="1" y="840"/>
                  </a:lnTo>
                  <a:lnTo>
                    <a:pt x="2516" y="840"/>
                  </a:lnTo>
                  <a:lnTo>
                    <a:pt x="251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1" name="Google Shape;901;p85"/>
          <p:cNvGrpSpPr/>
          <p:nvPr/>
        </p:nvGrpSpPr>
        <p:grpSpPr>
          <a:xfrm>
            <a:off x="5531100" y="2627550"/>
            <a:ext cx="362150" cy="357775"/>
            <a:chOff x="5531100" y="2627550"/>
            <a:chExt cx="362150" cy="357775"/>
          </a:xfrm>
        </p:grpSpPr>
        <p:sp>
          <p:nvSpPr>
            <p:cNvPr id="902" name="Google Shape;902;p85"/>
            <p:cNvSpPr/>
            <p:nvPr/>
          </p:nvSpPr>
          <p:spPr>
            <a:xfrm>
              <a:off x="5531100" y="2627550"/>
              <a:ext cx="362150" cy="357775"/>
            </a:xfrm>
            <a:custGeom>
              <a:rect b="b" l="l" r="r" t="t"/>
              <a:pathLst>
                <a:path extrusionOk="0" h="14311" w="14486">
                  <a:moveTo>
                    <a:pt x="8983" y="867"/>
                  </a:moveTo>
                  <a:cubicBezTo>
                    <a:pt x="11235" y="867"/>
                    <a:pt x="13486" y="2402"/>
                    <a:pt x="13611" y="5473"/>
                  </a:cubicBezTo>
                  <a:cubicBezTo>
                    <a:pt x="13611" y="8024"/>
                    <a:pt x="11535" y="10105"/>
                    <a:pt x="8984" y="10105"/>
                  </a:cubicBezTo>
                  <a:cubicBezTo>
                    <a:pt x="6428" y="10105"/>
                    <a:pt x="4351" y="8024"/>
                    <a:pt x="4351" y="5473"/>
                  </a:cubicBezTo>
                  <a:cubicBezTo>
                    <a:pt x="4479" y="2402"/>
                    <a:pt x="6731" y="867"/>
                    <a:pt x="8983" y="867"/>
                  </a:cubicBezTo>
                  <a:close/>
                  <a:moveTo>
                    <a:pt x="4694" y="8867"/>
                  </a:moveTo>
                  <a:cubicBezTo>
                    <a:pt x="4955" y="9199"/>
                    <a:pt x="5257" y="9496"/>
                    <a:pt x="5588" y="9761"/>
                  </a:cubicBezTo>
                  <a:lnTo>
                    <a:pt x="4526" y="10820"/>
                  </a:lnTo>
                  <a:lnTo>
                    <a:pt x="3636" y="9926"/>
                  </a:lnTo>
                  <a:lnTo>
                    <a:pt x="4694" y="8867"/>
                  </a:lnTo>
                  <a:close/>
                  <a:moveTo>
                    <a:pt x="3037" y="10523"/>
                  </a:moveTo>
                  <a:lnTo>
                    <a:pt x="3932" y="11413"/>
                  </a:lnTo>
                  <a:lnTo>
                    <a:pt x="2060" y="13284"/>
                  </a:lnTo>
                  <a:cubicBezTo>
                    <a:pt x="1938" y="13407"/>
                    <a:pt x="1777" y="13468"/>
                    <a:pt x="1616" y="13468"/>
                  </a:cubicBezTo>
                  <a:cubicBezTo>
                    <a:pt x="1455" y="13468"/>
                    <a:pt x="1294" y="13407"/>
                    <a:pt x="1171" y="13284"/>
                  </a:cubicBezTo>
                  <a:cubicBezTo>
                    <a:pt x="921" y="13039"/>
                    <a:pt x="921" y="12640"/>
                    <a:pt x="1171" y="12390"/>
                  </a:cubicBezTo>
                  <a:lnTo>
                    <a:pt x="3037" y="10523"/>
                  </a:lnTo>
                  <a:close/>
                  <a:moveTo>
                    <a:pt x="8930" y="1"/>
                  </a:moveTo>
                  <a:cubicBezTo>
                    <a:pt x="4814" y="1"/>
                    <a:pt x="2157" y="4608"/>
                    <a:pt x="4214" y="8156"/>
                  </a:cubicBezTo>
                  <a:lnTo>
                    <a:pt x="573" y="11797"/>
                  </a:lnTo>
                  <a:cubicBezTo>
                    <a:pt x="0" y="12369"/>
                    <a:pt x="0" y="13305"/>
                    <a:pt x="573" y="13878"/>
                  </a:cubicBezTo>
                  <a:cubicBezTo>
                    <a:pt x="862" y="14167"/>
                    <a:pt x="1239" y="14311"/>
                    <a:pt x="1616" y="14311"/>
                  </a:cubicBezTo>
                  <a:cubicBezTo>
                    <a:pt x="1993" y="14311"/>
                    <a:pt x="2370" y="14167"/>
                    <a:pt x="2659" y="13878"/>
                  </a:cubicBezTo>
                  <a:lnTo>
                    <a:pt x="6300" y="10237"/>
                  </a:lnTo>
                  <a:cubicBezTo>
                    <a:pt x="7143" y="10726"/>
                    <a:pt x="8047" y="10949"/>
                    <a:pt x="8933" y="10949"/>
                  </a:cubicBezTo>
                  <a:cubicBezTo>
                    <a:pt x="11794" y="10949"/>
                    <a:pt x="14486" y="8634"/>
                    <a:pt x="14454" y="5473"/>
                  </a:cubicBezTo>
                  <a:cubicBezTo>
                    <a:pt x="14454" y="2455"/>
                    <a:pt x="12000" y="1"/>
                    <a:pt x="8984" y="1"/>
                  </a:cubicBezTo>
                  <a:cubicBezTo>
                    <a:pt x="8966" y="1"/>
                    <a:pt x="8948" y="1"/>
                    <a:pt x="89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85"/>
            <p:cNvSpPr/>
            <p:nvPr/>
          </p:nvSpPr>
          <p:spPr>
            <a:xfrm>
              <a:off x="5724100" y="2680325"/>
              <a:ext cx="63175" cy="62950"/>
            </a:xfrm>
            <a:custGeom>
              <a:rect b="b" l="l" r="r" t="t"/>
              <a:pathLst>
                <a:path extrusionOk="0" h="2518" w="2527">
                  <a:moveTo>
                    <a:pt x="1264" y="835"/>
                  </a:moveTo>
                  <a:cubicBezTo>
                    <a:pt x="1494" y="835"/>
                    <a:pt x="1683" y="1024"/>
                    <a:pt x="1683" y="1255"/>
                  </a:cubicBezTo>
                  <a:cubicBezTo>
                    <a:pt x="1670" y="1536"/>
                    <a:pt x="1466" y="1676"/>
                    <a:pt x="1261" y="1676"/>
                  </a:cubicBezTo>
                  <a:cubicBezTo>
                    <a:pt x="1057" y="1676"/>
                    <a:pt x="852" y="1536"/>
                    <a:pt x="839" y="1255"/>
                  </a:cubicBezTo>
                  <a:cubicBezTo>
                    <a:pt x="839" y="1024"/>
                    <a:pt x="1028" y="835"/>
                    <a:pt x="1264" y="835"/>
                  </a:cubicBezTo>
                  <a:close/>
                  <a:moveTo>
                    <a:pt x="1262" y="0"/>
                  </a:moveTo>
                  <a:cubicBezTo>
                    <a:pt x="648" y="0"/>
                    <a:pt x="34" y="419"/>
                    <a:pt x="1" y="1255"/>
                  </a:cubicBezTo>
                  <a:cubicBezTo>
                    <a:pt x="1" y="1955"/>
                    <a:pt x="563" y="2517"/>
                    <a:pt x="1264" y="2517"/>
                  </a:cubicBezTo>
                  <a:cubicBezTo>
                    <a:pt x="1959" y="2517"/>
                    <a:pt x="2526" y="1955"/>
                    <a:pt x="2526" y="1255"/>
                  </a:cubicBezTo>
                  <a:cubicBezTo>
                    <a:pt x="2491" y="419"/>
                    <a:pt x="187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85"/>
            <p:cNvSpPr/>
            <p:nvPr/>
          </p:nvSpPr>
          <p:spPr>
            <a:xfrm>
              <a:off x="5671450" y="2764350"/>
              <a:ext cx="63175" cy="63025"/>
            </a:xfrm>
            <a:custGeom>
              <a:rect b="b" l="l" r="r" t="t"/>
              <a:pathLst>
                <a:path extrusionOk="0" h="2521" w="2527">
                  <a:moveTo>
                    <a:pt x="1263" y="846"/>
                  </a:moveTo>
                  <a:cubicBezTo>
                    <a:pt x="1467" y="846"/>
                    <a:pt x="1672" y="985"/>
                    <a:pt x="1682" y="1263"/>
                  </a:cubicBezTo>
                  <a:cubicBezTo>
                    <a:pt x="1682" y="1493"/>
                    <a:pt x="1493" y="1682"/>
                    <a:pt x="1263" y="1682"/>
                  </a:cubicBezTo>
                  <a:cubicBezTo>
                    <a:pt x="1033" y="1682"/>
                    <a:pt x="844" y="1493"/>
                    <a:pt x="844" y="1263"/>
                  </a:cubicBezTo>
                  <a:cubicBezTo>
                    <a:pt x="854" y="985"/>
                    <a:pt x="1058" y="846"/>
                    <a:pt x="1263" y="846"/>
                  </a:cubicBezTo>
                  <a:close/>
                  <a:moveTo>
                    <a:pt x="1263" y="1"/>
                  </a:moveTo>
                  <a:cubicBezTo>
                    <a:pt x="568" y="1"/>
                    <a:pt x="0" y="568"/>
                    <a:pt x="0" y="1263"/>
                  </a:cubicBezTo>
                  <a:cubicBezTo>
                    <a:pt x="36" y="2101"/>
                    <a:pt x="650" y="2520"/>
                    <a:pt x="1263" y="2520"/>
                  </a:cubicBezTo>
                  <a:cubicBezTo>
                    <a:pt x="1877" y="2520"/>
                    <a:pt x="2490" y="2101"/>
                    <a:pt x="2527" y="1263"/>
                  </a:cubicBezTo>
                  <a:cubicBezTo>
                    <a:pt x="2527" y="568"/>
                    <a:pt x="1958" y="1"/>
                    <a:pt x="12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85"/>
            <p:cNvSpPr/>
            <p:nvPr/>
          </p:nvSpPr>
          <p:spPr>
            <a:xfrm>
              <a:off x="5776625" y="2764350"/>
              <a:ext cx="63200" cy="63025"/>
            </a:xfrm>
            <a:custGeom>
              <a:rect b="b" l="l" r="r" t="t"/>
              <a:pathLst>
                <a:path extrusionOk="0" h="2521" w="2528">
                  <a:moveTo>
                    <a:pt x="1264" y="846"/>
                  </a:moveTo>
                  <a:cubicBezTo>
                    <a:pt x="1469" y="846"/>
                    <a:pt x="1673" y="985"/>
                    <a:pt x="1683" y="1263"/>
                  </a:cubicBezTo>
                  <a:cubicBezTo>
                    <a:pt x="1683" y="1493"/>
                    <a:pt x="1499" y="1682"/>
                    <a:pt x="1265" y="1682"/>
                  </a:cubicBezTo>
                  <a:cubicBezTo>
                    <a:pt x="1034" y="1682"/>
                    <a:pt x="845" y="1493"/>
                    <a:pt x="845" y="1263"/>
                  </a:cubicBezTo>
                  <a:cubicBezTo>
                    <a:pt x="855" y="985"/>
                    <a:pt x="1060" y="846"/>
                    <a:pt x="1264" y="846"/>
                  </a:cubicBezTo>
                  <a:close/>
                  <a:moveTo>
                    <a:pt x="1265" y="1"/>
                  </a:moveTo>
                  <a:cubicBezTo>
                    <a:pt x="569" y="1"/>
                    <a:pt x="1" y="568"/>
                    <a:pt x="1" y="1263"/>
                  </a:cubicBezTo>
                  <a:cubicBezTo>
                    <a:pt x="37" y="2101"/>
                    <a:pt x="652" y="2520"/>
                    <a:pt x="1266" y="2520"/>
                  </a:cubicBezTo>
                  <a:cubicBezTo>
                    <a:pt x="1881" y="2520"/>
                    <a:pt x="2494" y="2101"/>
                    <a:pt x="2527" y="1263"/>
                  </a:cubicBezTo>
                  <a:cubicBezTo>
                    <a:pt x="2527" y="568"/>
                    <a:pt x="1959" y="1"/>
                    <a:pt x="12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85"/>
            <p:cNvSpPr/>
            <p:nvPr/>
          </p:nvSpPr>
          <p:spPr>
            <a:xfrm>
              <a:off x="5744950" y="2837825"/>
              <a:ext cx="20975" cy="21000"/>
            </a:xfrm>
            <a:custGeom>
              <a:rect b="b" l="l" r="r" t="t"/>
              <a:pathLst>
                <a:path extrusionOk="0" h="840" w="839">
                  <a:moveTo>
                    <a:pt x="0" y="1"/>
                  </a:moveTo>
                  <a:lnTo>
                    <a:pt x="0" y="840"/>
                  </a:lnTo>
                  <a:lnTo>
                    <a:pt x="838" y="840"/>
                  </a:lnTo>
                  <a:lnTo>
                    <a:pt x="8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85"/>
            <p:cNvSpPr/>
            <p:nvPr/>
          </p:nvSpPr>
          <p:spPr>
            <a:xfrm>
              <a:off x="5808600" y="2722550"/>
              <a:ext cx="20975" cy="20975"/>
            </a:xfrm>
            <a:custGeom>
              <a:rect b="b" l="l" r="r" t="t"/>
              <a:pathLst>
                <a:path extrusionOk="0" h="839" w="839">
                  <a:moveTo>
                    <a:pt x="0" y="0"/>
                  </a:moveTo>
                  <a:lnTo>
                    <a:pt x="0" y="838"/>
                  </a:lnTo>
                  <a:lnTo>
                    <a:pt x="838" y="838"/>
                  </a:lnTo>
                  <a:lnTo>
                    <a:pt x="8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85"/>
            <p:cNvSpPr/>
            <p:nvPr/>
          </p:nvSpPr>
          <p:spPr>
            <a:xfrm>
              <a:off x="5682050" y="2722550"/>
              <a:ext cx="20975" cy="20975"/>
            </a:xfrm>
            <a:custGeom>
              <a:rect b="b" l="l" r="r" t="t"/>
              <a:pathLst>
                <a:path extrusionOk="0" h="839" w="839">
                  <a:moveTo>
                    <a:pt x="1" y="0"/>
                  </a:moveTo>
                  <a:lnTo>
                    <a:pt x="1" y="838"/>
                  </a:ln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 name="Google Shape;909;p85"/>
          <p:cNvGrpSpPr/>
          <p:nvPr/>
        </p:nvGrpSpPr>
        <p:grpSpPr>
          <a:xfrm>
            <a:off x="4798050" y="3742300"/>
            <a:ext cx="357675" cy="356800"/>
            <a:chOff x="4798050" y="3742300"/>
            <a:chExt cx="357675" cy="356800"/>
          </a:xfrm>
        </p:grpSpPr>
        <p:sp>
          <p:nvSpPr>
            <p:cNvPr id="910" name="Google Shape;910;p85"/>
            <p:cNvSpPr/>
            <p:nvPr/>
          </p:nvSpPr>
          <p:spPr>
            <a:xfrm>
              <a:off x="4838325" y="3784475"/>
              <a:ext cx="277900" cy="262575"/>
            </a:xfrm>
            <a:custGeom>
              <a:rect b="b" l="l" r="r" t="t"/>
              <a:pathLst>
                <a:path extrusionOk="0" h="10503" w="11116">
                  <a:moveTo>
                    <a:pt x="5547" y="837"/>
                  </a:moveTo>
                  <a:cubicBezTo>
                    <a:pt x="6247" y="837"/>
                    <a:pt x="6954" y="996"/>
                    <a:pt x="7608" y="1325"/>
                  </a:cubicBezTo>
                  <a:lnTo>
                    <a:pt x="6631" y="2731"/>
                  </a:lnTo>
                  <a:cubicBezTo>
                    <a:pt x="6285" y="2592"/>
                    <a:pt x="5915" y="2522"/>
                    <a:pt x="5543" y="2522"/>
                  </a:cubicBezTo>
                  <a:cubicBezTo>
                    <a:pt x="5174" y="2522"/>
                    <a:pt x="4802" y="2591"/>
                    <a:pt x="4448" y="2731"/>
                  </a:cubicBezTo>
                  <a:lnTo>
                    <a:pt x="3476" y="1325"/>
                  </a:lnTo>
                  <a:cubicBezTo>
                    <a:pt x="4118" y="1004"/>
                    <a:pt x="4829" y="837"/>
                    <a:pt x="5547" y="837"/>
                  </a:cubicBezTo>
                  <a:close/>
                  <a:moveTo>
                    <a:pt x="5543" y="3364"/>
                  </a:moveTo>
                  <a:cubicBezTo>
                    <a:pt x="6815" y="3364"/>
                    <a:pt x="7818" y="4499"/>
                    <a:pt x="7623" y="5783"/>
                  </a:cubicBezTo>
                  <a:cubicBezTo>
                    <a:pt x="7418" y="6968"/>
                    <a:pt x="6479" y="7562"/>
                    <a:pt x="5541" y="7562"/>
                  </a:cubicBezTo>
                  <a:cubicBezTo>
                    <a:pt x="4604" y="7562"/>
                    <a:pt x="3668" y="6970"/>
                    <a:pt x="3462" y="5783"/>
                  </a:cubicBezTo>
                  <a:cubicBezTo>
                    <a:pt x="3267" y="4494"/>
                    <a:pt x="4274" y="3364"/>
                    <a:pt x="5543" y="3364"/>
                  </a:cubicBezTo>
                  <a:close/>
                  <a:moveTo>
                    <a:pt x="920" y="5752"/>
                  </a:moveTo>
                  <a:lnTo>
                    <a:pt x="2629" y="5891"/>
                  </a:lnTo>
                  <a:cubicBezTo>
                    <a:pt x="2735" y="6653"/>
                    <a:pt x="3144" y="7328"/>
                    <a:pt x="3717" y="7782"/>
                  </a:cubicBezTo>
                  <a:lnTo>
                    <a:pt x="2986" y="9327"/>
                  </a:lnTo>
                  <a:cubicBezTo>
                    <a:pt x="1805" y="8544"/>
                    <a:pt x="1013" y="7229"/>
                    <a:pt x="920" y="5752"/>
                  </a:cubicBezTo>
                  <a:close/>
                  <a:moveTo>
                    <a:pt x="10164" y="5752"/>
                  </a:moveTo>
                  <a:lnTo>
                    <a:pt x="10164" y="5752"/>
                  </a:lnTo>
                  <a:cubicBezTo>
                    <a:pt x="10077" y="7168"/>
                    <a:pt x="9331" y="8513"/>
                    <a:pt x="8099" y="9327"/>
                  </a:cubicBezTo>
                  <a:lnTo>
                    <a:pt x="7368" y="7782"/>
                  </a:lnTo>
                  <a:cubicBezTo>
                    <a:pt x="7955" y="7317"/>
                    <a:pt x="8349" y="6637"/>
                    <a:pt x="8457" y="5891"/>
                  </a:cubicBezTo>
                  <a:lnTo>
                    <a:pt x="10164" y="5752"/>
                  </a:lnTo>
                  <a:close/>
                  <a:moveTo>
                    <a:pt x="5541" y="0"/>
                  </a:moveTo>
                  <a:cubicBezTo>
                    <a:pt x="4395" y="0"/>
                    <a:pt x="3251" y="354"/>
                    <a:pt x="2270" y="1059"/>
                  </a:cubicBezTo>
                  <a:lnTo>
                    <a:pt x="3722" y="3156"/>
                  </a:lnTo>
                  <a:cubicBezTo>
                    <a:pt x="3139" y="3610"/>
                    <a:pt x="2735" y="4280"/>
                    <a:pt x="2629" y="5047"/>
                  </a:cubicBezTo>
                  <a:lnTo>
                    <a:pt x="87" y="4837"/>
                  </a:lnTo>
                  <a:lnTo>
                    <a:pt x="71" y="5277"/>
                  </a:lnTo>
                  <a:cubicBezTo>
                    <a:pt x="0" y="7363"/>
                    <a:pt x="1130" y="9316"/>
                    <a:pt x="2971" y="10297"/>
                  </a:cubicBezTo>
                  <a:lnTo>
                    <a:pt x="3359" y="10502"/>
                  </a:lnTo>
                  <a:lnTo>
                    <a:pt x="4448" y="8201"/>
                  </a:lnTo>
                  <a:cubicBezTo>
                    <a:pt x="4799" y="8342"/>
                    <a:pt x="5170" y="8412"/>
                    <a:pt x="5542" y="8412"/>
                  </a:cubicBezTo>
                  <a:cubicBezTo>
                    <a:pt x="5914" y="8412"/>
                    <a:pt x="6286" y="8342"/>
                    <a:pt x="6636" y="8201"/>
                  </a:cubicBezTo>
                  <a:lnTo>
                    <a:pt x="7726" y="10502"/>
                  </a:lnTo>
                  <a:cubicBezTo>
                    <a:pt x="9255" y="9832"/>
                    <a:pt x="11115" y="7977"/>
                    <a:pt x="11013" y="5277"/>
                  </a:cubicBezTo>
                  <a:lnTo>
                    <a:pt x="10992" y="4837"/>
                  </a:lnTo>
                  <a:lnTo>
                    <a:pt x="8457" y="5047"/>
                  </a:lnTo>
                  <a:cubicBezTo>
                    <a:pt x="8349" y="4280"/>
                    <a:pt x="7945" y="3610"/>
                    <a:pt x="7363" y="3156"/>
                  </a:cubicBezTo>
                  <a:lnTo>
                    <a:pt x="8814" y="1059"/>
                  </a:lnTo>
                  <a:cubicBezTo>
                    <a:pt x="7827" y="352"/>
                    <a:pt x="6683" y="0"/>
                    <a:pt x="5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85"/>
            <p:cNvSpPr/>
            <p:nvPr/>
          </p:nvSpPr>
          <p:spPr>
            <a:xfrm>
              <a:off x="4798050" y="3742300"/>
              <a:ext cx="357675" cy="356800"/>
            </a:xfrm>
            <a:custGeom>
              <a:rect b="b" l="l" r="r" t="t"/>
              <a:pathLst>
                <a:path extrusionOk="0" h="14272" w="14307">
                  <a:moveTo>
                    <a:pt x="7152" y="874"/>
                  </a:moveTo>
                  <a:cubicBezTo>
                    <a:pt x="10223" y="874"/>
                    <a:pt x="13294" y="2968"/>
                    <a:pt x="13467" y="7153"/>
                  </a:cubicBezTo>
                  <a:cubicBezTo>
                    <a:pt x="13467" y="10634"/>
                    <a:pt x="10635" y="13468"/>
                    <a:pt x="7154" y="13468"/>
                  </a:cubicBezTo>
                  <a:cubicBezTo>
                    <a:pt x="3671" y="13468"/>
                    <a:pt x="839" y="10634"/>
                    <a:pt x="839" y="7153"/>
                  </a:cubicBezTo>
                  <a:cubicBezTo>
                    <a:pt x="1013" y="2966"/>
                    <a:pt x="4082" y="874"/>
                    <a:pt x="7152" y="874"/>
                  </a:cubicBezTo>
                  <a:close/>
                  <a:moveTo>
                    <a:pt x="7154" y="1"/>
                  </a:moveTo>
                  <a:cubicBezTo>
                    <a:pt x="3201" y="1"/>
                    <a:pt x="0" y="3201"/>
                    <a:pt x="0" y="7153"/>
                  </a:cubicBezTo>
                  <a:cubicBezTo>
                    <a:pt x="184" y="11900"/>
                    <a:pt x="3668" y="14272"/>
                    <a:pt x="7152" y="14272"/>
                  </a:cubicBezTo>
                  <a:cubicBezTo>
                    <a:pt x="10637" y="14272"/>
                    <a:pt x="14122" y="11898"/>
                    <a:pt x="14307" y="7153"/>
                  </a:cubicBezTo>
                  <a:cubicBezTo>
                    <a:pt x="14307" y="3201"/>
                    <a:pt x="11105" y="1"/>
                    <a:pt x="7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85"/>
            <p:cNvSpPr/>
            <p:nvPr/>
          </p:nvSpPr>
          <p:spPr>
            <a:xfrm>
              <a:off x="4945300" y="3889550"/>
              <a:ext cx="63175" cy="63050"/>
            </a:xfrm>
            <a:custGeom>
              <a:rect b="b" l="l" r="r" t="t"/>
              <a:pathLst>
                <a:path extrusionOk="0" h="2522" w="2527">
                  <a:moveTo>
                    <a:pt x="1264" y="845"/>
                  </a:moveTo>
                  <a:cubicBezTo>
                    <a:pt x="1468" y="845"/>
                    <a:pt x="1673" y="985"/>
                    <a:pt x="1682" y="1263"/>
                  </a:cubicBezTo>
                  <a:cubicBezTo>
                    <a:pt x="1682" y="1499"/>
                    <a:pt x="1493" y="1688"/>
                    <a:pt x="1264" y="1688"/>
                  </a:cubicBezTo>
                  <a:cubicBezTo>
                    <a:pt x="1033" y="1688"/>
                    <a:pt x="844" y="1499"/>
                    <a:pt x="844" y="1263"/>
                  </a:cubicBezTo>
                  <a:cubicBezTo>
                    <a:pt x="855" y="985"/>
                    <a:pt x="1059" y="845"/>
                    <a:pt x="1264" y="845"/>
                  </a:cubicBezTo>
                  <a:close/>
                  <a:moveTo>
                    <a:pt x="1264" y="1"/>
                  </a:moveTo>
                  <a:cubicBezTo>
                    <a:pt x="568" y="1"/>
                    <a:pt x="0" y="567"/>
                    <a:pt x="0" y="1263"/>
                  </a:cubicBezTo>
                  <a:cubicBezTo>
                    <a:pt x="36" y="2102"/>
                    <a:pt x="650" y="2521"/>
                    <a:pt x="1263" y="2521"/>
                  </a:cubicBezTo>
                  <a:cubicBezTo>
                    <a:pt x="1877" y="2521"/>
                    <a:pt x="2490" y="2102"/>
                    <a:pt x="2527" y="1263"/>
                  </a:cubicBezTo>
                  <a:cubicBezTo>
                    <a:pt x="2527" y="567"/>
                    <a:pt x="1958" y="1"/>
                    <a:pt x="12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3" name="Google Shape;913;p85"/>
          <p:cNvSpPr/>
          <p:nvPr/>
        </p:nvSpPr>
        <p:spPr>
          <a:xfrm>
            <a:off x="5554625" y="3180025"/>
            <a:ext cx="353700" cy="357775"/>
          </a:xfrm>
          <a:custGeom>
            <a:rect b="b" l="l" r="r" t="t"/>
            <a:pathLst>
              <a:path extrusionOk="0" h="14311" w="14148">
                <a:moveTo>
                  <a:pt x="8252" y="2516"/>
                </a:moveTo>
                <a:lnTo>
                  <a:pt x="8252" y="2939"/>
                </a:lnTo>
                <a:cubicBezTo>
                  <a:pt x="8252" y="3170"/>
                  <a:pt x="8063" y="3359"/>
                  <a:pt x="7828" y="3359"/>
                </a:cubicBezTo>
                <a:cubicBezTo>
                  <a:pt x="7271" y="3333"/>
                  <a:pt x="7271" y="2541"/>
                  <a:pt x="7828" y="2516"/>
                </a:cubicBezTo>
                <a:close/>
                <a:moveTo>
                  <a:pt x="12470" y="5481"/>
                </a:moveTo>
                <a:lnTo>
                  <a:pt x="12470" y="10302"/>
                </a:lnTo>
                <a:cubicBezTo>
                  <a:pt x="12447" y="10857"/>
                  <a:pt x="12040" y="11135"/>
                  <a:pt x="11632" y="11135"/>
                </a:cubicBezTo>
                <a:cubicBezTo>
                  <a:pt x="11224" y="11135"/>
                  <a:pt x="10816" y="10857"/>
                  <a:pt x="10794" y="10302"/>
                </a:cubicBezTo>
                <a:lnTo>
                  <a:pt x="10794" y="8835"/>
                </a:lnTo>
                <a:lnTo>
                  <a:pt x="11632" y="8835"/>
                </a:lnTo>
                <a:lnTo>
                  <a:pt x="11632" y="7996"/>
                </a:lnTo>
                <a:lnTo>
                  <a:pt x="10794" y="7996"/>
                </a:lnTo>
                <a:lnTo>
                  <a:pt x="10794" y="7158"/>
                </a:lnTo>
                <a:lnTo>
                  <a:pt x="11632" y="7158"/>
                </a:lnTo>
                <a:lnTo>
                  <a:pt x="11632" y="6320"/>
                </a:lnTo>
                <a:lnTo>
                  <a:pt x="10794" y="6320"/>
                </a:lnTo>
                <a:lnTo>
                  <a:pt x="10794" y="5481"/>
                </a:lnTo>
                <a:close/>
                <a:moveTo>
                  <a:pt x="4899" y="5900"/>
                </a:moveTo>
                <a:lnTo>
                  <a:pt x="4899" y="8529"/>
                </a:lnTo>
                <a:lnTo>
                  <a:pt x="7547" y="13473"/>
                </a:lnTo>
                <a:lnTo>
                  <a:pt x="1407" y="13473"/>
                </a:lnTo>
                <a:lnTo>
                  <a:pt x="4060" y="8529"/>
                </a:lnTo>
                <a:lnTo>
                  <a:pt x="4060" y="5900"/>
                </a:lnTo>
                <a:close/>
                <a:moveTo>
                  <a:pt x="5839" y="1"/>
                </a:moveTo>
                <a:cubicBezTo>
                  <a:pt x="4857" y="1"/>
                  <a:pt x="4060" y="798"/>
                  <a:pt x="4060" y="1785"/>
                </a:cubicBezTo>
                <a:lnTo>
                  <a:pt x="4060" y="5062"/>
                </a:lnTo>
                <a:lnTo>
                  <a:pt x="2383" y="5062"/>
                </a:lnTo>
                <a:lnTo>
                  <a:pt x="2383" y="5900"/>
                </a:lnTo>
                <a:lnTo>
                  <a:pt x="3221" y="5900"/>
                </a:lnTo>
                <a:lnTo>
                  <a:pt x="3221" y="8319"/>
                </a:lnTo>
                <a:lnTo>
                  <a:pt x="0" y="14311"/>
                </a:lnTo>
                <a:lnTo>
                  <a:pt x="8953" y="14311"/>
                </a:lnTo>
                <a:lnTo>
                  <a:pt x="5737" y="8319"/>
                </a:lnTo>
                <a:lnTo>
                  <a:pt x="5737" y="5900"/>
                </a:lnTo>
                <a:lnTo>
                  <a:pt x="6575" y="5900"/>
                </a:lnTo>
                <a:lnTo>
                  <a:pt x="6575" y="5062"/>
                </a:lnTo>
                <a:lnTo>
                  <a:pt x="4899" y="5062"/>
                </a:lnTo>
                <a:lnTo>
                  <a:pt x="4899" y="1780"/>
                </a:lnTo>
                <a:cubicBezTo>
                  <a:pt x="4899" y="1263"/>
                  <a:pt x="5317" y="839"/>
                  <a:pt x="5839" y="839"/>
                </a:cubicBezTo>
                <a:lnTo>
                  <a:pt x="7316" y="839"/>
                </a:lnTo>
                <a:cubicBezTo>
                  <a:pt x="7797" y="839"/>
                  <a:pt x="8196" y="1207"/>
                  <a:pt x="8248" y="1677"/>
                </a:cubicBezTo>
                <a:lnTo>
                  <a:pt x="7859" y="1677"/>
                </a:lnTo>
                <a:cubicBezTo>
                  <a:pt x="7169" y="1677"/>
                  <a:pt x="6601" y="2245"/>
                  <a:pt x="6601" y="2934"/>
                </a:cubicBezTo>
                <a:cubicBezTo>
                  <a:pt x="6636" y="3771"/>
                  <a:pt x="7249" y="4189"/>
                  <a:pt x="7860" y="4189"/>
                </a:cubicBezTo>
                <a:cubicBezTo>
                  <a:pt x="8472" y="4189"/>
                  <a:pt x="9083" y="3771"/>
                  <a:pt x="9116" y="2934"/>
                </a:cubicBezTo>
                <a:lnTo>
                  <a:pt x="9116" y="2516"/>
                </a:lnTo>
                <a:lnTo>
                  <a:pt x="10272" y="2516"/>
                </a:lnTo>
                <a:cubicBezTo>
                  <a:pt x="10794" y="2516"/>
                  <a:pt x="11212" y="2939"/>
                  <a:pt x="11212" y="3456"/>
                </a:cubicBezTo>
                <a:lnTo>
                  <a:pt x="11212" y="4643"/>
                </a:lnTo>
                <a:lnTo>
                  <a:pt x="9116" y="4643"/>
                </a:lnTo>
                <a:lnTo>
                  <a:pt x="9116" y="5481"/>
                </a:lnTo>
                <a:lnTo>
                  <a:pt x="9954" y="5481"/>
                </a:lnTo>
                <a:lnTo>
                  <a:pt x="9954" y="10318"/>
                </a:lnTo>
                <a:cubicBezTo>
                  <a:pt x="10000" y="11435"/>
                  <a:pt x="10816" y="11994"/>
                  <a:pt x="11632" y="11994"/>
                </a:cubicBezTo>
                <a:cubicBezTo>
                  <a:pt x="12448" y="11994"/>
                  <a:pt x="13263" y="11435"/>
                  <a:pt x="13309" y="10318"/>
                </a:cubicBezTo>
                <a:lnTo>
                  <a:pt x="13309" y="5481"/>
                </a:lnTo>
                <a:lnTo>
                  <a:pt x="14147" y="5481"/>
                </a:lnTo>
                <a:lnTo>
                  <a:pt x="14147" y="4643"/>
                </a:lnTo>
                <a:lnTo>
                  <a:pt x="12051" y="4643"/>
                </a:lnTo>
                <a:lnTo>
                  <a:pt x="12051" y="3461"/>
                </a:lnTo>
                <a:cubicBezTo>
                  <a:pt x="12051" y="2474"/>
                  <a:pt x="11254" y="1677"/>
                  <a:pt x="10272" y="1677"/>
                </a:cubicBezTo>
                <a:lnTo>
                  <a:pt x="9106" y="1677"/>
                </a:lnTo>
                <a:cubicBezTo>
                  <a:pt x="9055" y="747"/>
                  <a:pt x="8273" y="1"/>
                  <a:pt x="7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4" name="Google Shape;914;p85"/>
          <p:cNvGrpSpPr/>
          <p:nvPr/>
        </p:nvGrpSpPr>
        <p:grpSpPr>
          <a:xfrm>
            <a:off x="4794975" y="3199450"/>
            <a:ext cx="364825" cy="357775"/>
            <a:chOff x="4794975" y="3199450"/>
            <a:chExt cx="364825" cy="357775"/>
          </a:xfrm>
        </p:grpSpPr>
        <p:sp>
          <p:nvSpPr>
            <p:cNvPr id="915" name="Google Shape;915;p85"/>
            <p:cNvSpPr/>
            <p:nvPr/>
          </p:nvSpPr>
          <p:spPr>
            <a:xfrm>
              <a:off x="4794975" y="3199450"/>
              <a:ext cx="364825" cy="357775"/>
            </a:xfrm>
            <a:custGeom>
              <a:rect b="b" l="l" r="r" t="t"/>
              <a:pathLst>
                <a:path extrusionOk="0" h="14311" w="14593">
                  <a:moveTo>
                    <a:pt x="12748" y="844"/>
                  </a:moveTo>
                  <a:cubicBezTo>
                    <a:pt x="12963" y="844"/>
                    <a:pt x="13179" y="925"/>
                    <a:pt x="13345" y="1089"/>
                  </a:cubicBezTo>
                  <a:cubicBezTo>
                    <a:pt x="13672" y="1416"/>
                    <a:pt x="13672" y="1948"/>
                    <a:pt x="13345" y="2280"/>
                  </a:cubicBezTo>
                  <a:lnTo>
                    <a:pt x="12021" y="3599"/>
                  </a:lnTo>
                  <a:lnTo>
                    <a:pt x="10829" y="2414"/>
                  </a:lnTo>
                  <a:lnTo>
                    <a:pt x="12155" y="1089"/>
                  </a:lnTo>
                  <a:cubicBezTo>
                    <a:pt x="12318" y="925"/>
                    <a:pt x="12532" y="844"/>
                    <a:pt x="12748" y="844"/>
                  </a:cubicBezTo>
                  <a:close/>
                  <a:moveTo>
                    <a:pt x="9062" y="1992"/>
                  </a:moveTo>
                  <a:cubicBezTo>
                    <a:pt x="9160" y="1992"/>
                    <a:pt x="9263" y="2029"/>
                    <a:pt x="9357" y="2117"/>
                  </a:cubicBezTo>
                  <a:lnTo>
                    <a:pt x="9654" y="2414"/>
                  </a:lnTo>
                  <a:lnTo>
                    <a:pt x="12026" y="4791"/>
                  </a:lnTo>
                  <a:lnTo>
                    <a:pt x="12323" y="5088"/>
                  </a:lnTo>
                  <a:cubicBezTo>
                    <a:pt x="12486" y="5241"/>
                    <a:pt x="12486" y="5522"/>
                    <a:pt x="12323" y="5680"/>
                  </a:cubicBezTo>
                  <a:cubicBezTo>
                    <a:pt x="12241" y="5762"/>
                    <a:pt x="12134" y="5803"/>
                    <a:pt x="12026" y="5803"/>
                  </a:cubicBezTo>
                  <a:cubicBezTo>
                    <a:pt x="11919" y="5803"/>
                    <a:pt x="11812" y="5762"/>
                    <a:pt x="11730" y="5680"/>
                  </a:cubicBezTo>
                  <a:lnTo>
                    <a:pt x="8759" y="2710"/>
                  </a:lnTo>
                  <a:cubicBezTo>
                    <a:pt x="8469" y="2396"/>
                    <a:pt x="8739" y="1992"/>
                    <a:pt x="9062" y="1992"/>
                  </a:cubicBezTo>
                  <a:close/>
                  <a:moveTo>
                    <a:pt x="8448" y="3599"/>
                  </a:moveTo>
                  <a:lnTo>
                    <a:pt x="10829" y="5982"/>
                  </a:lnTo>
                  <a:lnTo>
                    <a:pt x="4955" y="11856"/>
                  </a:lnTo>
                  <a:cubicBezTo>
                    <a:pt x="4632" y="12180"/>
                    <a:pt x="4202" y="12352"/>
                    <a:pt x="3764" y="12352"/>
                  </a:cubicBezTo>
                  <a:cubicBezTo>
                    <a:pt x="3558" y="12352"/>
                    <a:pt x="3350" y="12314"/>
                    <a:pt x="3150" y="12235"/>
                  </a:cubicBezTo>
                  <a:lnTo>
                    <a:pt x="2895" y="12132"/>
                  </a:lnTo>
                  <a:lnTo>
                    <a:pt x="1683" y="13345"/>
                  </a:lnTo>
                  <a:cubicBezTo>
                    <a:pt x="1601" y="13426"/>
                    <a:pt x="1492" y="13467"/>
                    <a:pt x="1384" y="13467"/>
                  </a:cubicBezTo>
                  <a:cubicBezTo>
                    <a:pt x="1275" y="13467"/>
                    <a:pt x="1167" y="13426"/>
                    <a:pt x="1085" y="13345"/>
                  </a:cubicBezTo>
                  <a:cubicBezTo>
                    <a:pt x="921" y="13182"/>
                    <a:pt x="921" y="12915"/>
                    <a:pt x="1085" y="12752"/>
                  </a:cubicBezTo>
                  <a:lnTo>
                    <a:pt x="2296" y="11540"/>
                  </a:lnTo>
                  <a:lnTo>
                    <a:pt x="2199" y="11284"/>
                  </a:lnTo>
                  <a:cubicBezTo>
                    <a:pt x="1954" y="10660"/>
                    <a:pt x="2102" y="9949"/>
                    <a:pt x="2572" y="9475"/>
                  </a:cubicBezTo>
                  <a:lnTo>
                    <a:pt x="3688" y="8365"/>
                  </a:lnTo>
                  <a:lnTo>
                    <a:pt x="4582" y="9255"/>
                  </a:lnTo>
                  <a:lnTo>
                    <a:pt x="5175" y="8661"/>
                  </a:lnTo>
                  <a:lnTo>
                    <a:pt x="4280" y="7766"/>
                  </a:lnTo>
                  <a:lnTo>
                    <a:pt x="4878" y="7174"/>
                  </a:lnTo>
                  <a:lnTo>
                    <a:pt x="5472" y="7766"/>
                  </a:lnTo>
                  <a:lnTo>
                    <a:pt x="6069" y="7174"/>
                  </a:lnTo>
                  <a:lnTo>
                    <a:pt x="5472" y="6580"/>
                  </a:lnTo>
                  <a:lnTo>
                    <a:pt x="6069" y="5982"/>
                  </a:lnTo>
                  <a:lnTo>
                    <a:pt x="6959" y="6877"/>
                  </a:lnTo>
                  <a:lnTo>
                    <a:pt x="7558" y="6279"/>
                  </a:lnTo>
                  <a:lnTo>
                    <a:pt x="6663" y="5390"/>
                  </a:lnTo>
                  <a:lnTo>
                    <a:pt x="7261" y="4791"/>
                  </a:lnTo>
                  <a:lnTo>
                    <a:pt x="7854" y="5390"/>
                  </a:lnTo>
                  <a:lnTo>
                    <a:pt x="8448" y="4791"/>
                  </a:lnTo>
                  <a:lnTo>
                    <a:pt x="7854" y="4198"/>
                  </a:lnTo>
                  <a:lnTo>
                    <a:pt x="8448" y="3599"/>
                  </a:lnTo>
                  <a:close/>
                  <a:moveTo>
                    <a:pt x="12749" y="1"/>
                  </a:moveTo>
                  <a:cubicBezTo>
                    <a:pt x="12318" y="1"/>
                    <a:pt x="11886" y="164"/>
                    <a:pt x="11556" y="491"/>
                  </a:cubicBezTo>
                  <a:lnTo>
                    <a:pt x="10237" y="1815"/>
                  </a:lnTo>
                  <a:lnTo>
                    <a:pt x="9935" y="1518"/>
                  </a:lnTo>
                  <a:cubicBezTo>
                    <a:pt x="9700" y="1273"/>
                    <a:pt x="9371" y="1150"/>
                    <a:pt x="9043" y="1150"/>
                  </a:cubicBezTo>
                  <a:cubicBezTo>
                    <a:pt x="8714" y="1150"/>
                    <a:pt x="8386" y="1273"/>
                    <a:pt x="8151" y="1518"/>
                  </a:cubicBezTo>
                  <a:cubicBezTo>
                    <a:pt x="7762" y="1907"/>
                    <a:pt x="7681" y="2485"/>
                    <a:pt x="7905" y="2955"/>
                  </a:cubicBezTo>
                  <a:lnTo>
                    <a:pt x="1980" y="8881"/>
                  </a:lnTo>
                  <a:cubicBezTo>
                    <a:pt x="1335" y="9525"/>
                    <a:pt x="1095" y="10456"/>
                    <a:pt x="1326" y="11320"/>
                  </a:cubicBezTo>
                  <a:lnTo>
                    <a:pt x="491" y="12153"/>
                  </a:lnTo>
                  <a:cubicBezTo>
                    <a:pt x="0" y="12649"/>
                    <a:pt x="0" y="13447"/>
                    <a:pt x="491" y="13942"/>
                  </a:cubicBezTo>
                  <a:cubicBezTo>
                    <a:pt x="737" y="14188"/>
                    <a:pt x="1059" y="14310"/>
                    <a:pt x="1387" y="14310"/>
                  </a:cubicBezTo>
                  <a:cubicBezTo>
                    <a:pt x="1708" y="14310"/>
                    <a:pt x="2031" y="14188"/>
                    <a:pt x="2277" y="13942"/>
                  </a:cubicBezTo>
                  <a:lnTo>
                    <a:pt x="3110" y="13104"/>
                  </a:lnTo>
                  <a:cubicBezTo>
                    <a:pt x="3326" y="13163"/>
                    <a:pt x="3547" y="13192"/>
                    <a:pt x="3767" y="13192"/>
                  </a:cubicBezTo>
                  <a:cubicBezTo>
                    <a:pt x="4424" y="13192"/>
                    <a:pt x="5069" y="12934"/>
                    <a:pt x="5548" y="12455"/>
                  </a:cubicBezTo>
                  <a:lnTo>
                    <a:pt x="11473" y="6530"/>
                  </a:lnTo>
                  <a:cubicBezTo>
                    <a:pt x="11647" y="6610"/>
                    <a:pt x="11832" y="6650"/>
                    <a:pt x="12016" y="6650"/>
                  </a:cubicBezTo>
                  <a:cubicBezTo>
                    <a:pt x="12343" y="6650"/>
                    <a:pt x="12667" y="6524"/>
                    <a:pt x="12915" y="6279"/>
                  </a:cubicBezTo>
                  <a:cubicBezTo>
                    <a:pt x="13151" y="6044"/>
                    <a:pt x="13283" y="5727"/>
                    <a:pt x="13283" y="5390"/>
                  </a:cubicBezTo>
                  <a:cubicBezTo>
                    <a:pt x="13283" y="4684"/>
                    <a:pt x="12762" y="4382"/>
                    <a:pt x="12615" y="4198"/>
                  </a:cubicBezTo>
                  <a:lnTo>
                    <a:pt x="13939" y="2874"/>
                  </a:lnTo>
                  <a:cubicBezTo>
                    <a:pt x="14593" y="2219"/>
                    <a:pt x="14593" y="1150"/>
                    <a:pt x="13939" y="491"/>
                  </a:cubicBezTo>
                  <a:cubicBezTo>
                    <a:pt x="13611" y="164"/>
                    <a:pt x="13180" y="1"/>
                    <a:pt x="127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85"/>
            <p:cNvSpPr/>
            <p:nvPr/>
          </p:nvSpPr>
          <p:spPr>
            <a:xfrm>
              <a:off x="4798050" y="3275625"/>
              <a:ext cx="63050" cy="92175"/>
            </a:xfrm>
            <a:custGeom>
              <a:rect b="b" l="l" r="r" t="t"/>
              <a:pathLst>
                <a:path extrusionOk="0" h="3687" w="2522">
                  <a:moveTo>
                    <a:pt x="1264" y="1519"/>
                  </a:moveTo>
                  <a:cubicBezTo>
                    <a:pt x="1503" y="1928"/>
                    <a:pt x="1677" y="2296"/>
                    <a:pt x="1682" y="2424"/>
                  </a:cubicBezTo>
                  <a:cubicBezTo>
                    <a:pt x="1669" y="2702"/>
                    <a:pt x="1465" y="2841"/>
                    <a:pt x="1261" y="2841"/>
                  </a:cubicBezTo>
                  <a:cubicBezTo>
                    <a:pt x="1057" y="2841"/>
                    <a:pt x="852" y="2702"/>
                    <a:pt x="839" y="2424"/>
                  </a:cubicBezTo>
                  <a:cubicBezTo>
                    <a:pt x="844" y="2296"/>
                    <a:pt x="1019" y="1928"/>
                    <a:pt x="1264" y="1519"/>
                  </a:cubicBezTo>
                  <a:close/>
                  <a:moveTo>
                    <a:pt x="1264" y="0"/>
                  </a:moveTo>
                  <a:lnTo>
                    <a:pt x="915" y="502"/>
                  </a:lnTo>
                  <a:cubicBezTo>
                    <a:pt x="906" y="517"/>
                    <a:pt x="691" y="823"/>
                    <a:pt x="476" y="1197"/>
                  </a:cubicBezTo>
                  <a:cubicBezTo>
                    <a:pt x="47" y="1933"/>
                    <a:pt x="0" y="2251"/>
                    <a:pt x="0" y="2424"/>
                  </a:cubicBezTo>
                  <a:cubicBezTo>
                    <a:pt x="0" y="3119"/>
                    <a:pt x="563" y="3686"/>
                    <a:pt x="1264" y="3686"/>
                  </a:cubicBezTo>
                  <a:cubicBezTo>
                    <a:pt x="1958" y="3686"/>
                    <a:pt x="2522" y="3119"/>
                    <a:pt x="2522" y="2424"/>
                  </a:cubicBezTo>
                  <a:cubicBezTo>
                    <a:pt x="2522" y="2251"/>
                    <a:pt x="2475" y="1933"/>
                    <a:pt x="2046" y="1197"/>
                  </a:cubicBezTo>
                  <a:cubicBezTo>
                    <a:pt x="1831" y="823"/>
                    <a:pt x="1616" y="517"/>
                    <a:pt x="1606" y="502"/>
                  </a:cubicBezTo>
                  <a:lnTo>
                    <a:pt x="12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85"/>
            <p:cNvSpPr/>
            <p:nvPr/>
          </p:nvSpPr>
          <p:spPr>
            <a:xfrm>
              <a:off x="4861075" y="3202000"/>
              <a:ext cx="63150" cy="92175"/>
            </a:xfrm>
            <a:custGeom>
              <a:rect b="b" l="l" r="r" t="t"/>
              <a:pathLst>
                <a:path extrusionOk="0" h="3687" w="2526">
                  <a:moveTo>
                    <a:pt x="1263" y="1519"/>
                  </a:moveTo>
                  <a:cubicBezTo>
                    <a:pt x="1509" y="1928"/>
                    <a:pt x="1682" y="2296"/>
                    <a:pt x="1688" y="2424"/>
                  </a:cubicBezTo>
                  <a:cubicBezTo>
                    <a:pt x="1675" y="2702"/>
                    <a:pt x="1470" y="2841"/>
                    <a:pt x="1266" y="2841"/>
                  </a:cubicBezTo>
                  <a:cubicBezTo>
                    <a:pt x="1061" y="2841"/>
                    <a:pt x="857" y="2702"/>
                    <a:pt x="844" y="2424"/>
                  </a:cubicBezTo>
                  <a:cubicBezTo>
                    <a:pt x="849" y="2296"/>
                    <a:pt x="1023" y="1928"/>
                    <a:pt x="1263" y="1519"/>
                  </a:cubicBezTo>
                  <a:close/>
                  <a:moveTo>
                    <a:pt x="1263" y="0"/>
                  </a:moveTo>
                  <a:lnTo>
                    <a:pt x="921" y="502"/>
                  </a:lnTo>
                  <a:cubicBezTo>
                    <a:pt x="910" y="512"/>
                    <a:pt x="695" y="823"/>
                    <a:pt x="480" y="1197"/>
                  </a:cubicBezTo>
                  <a:cubicBezTo>
                    <a:pt x="51" y="1933"/>
                    <a:pt x="1" y="2251"/>
                    <a:pt x="1" y="2424"/>
                  </a:cubicBezTo>
                  <a:cubicBezTo>
                    <a:pt x="1" y="3119"/>
                    <a:pt x="568" y="3686"/>
                    <a:pt x="1263" y="3686"/>
                  </a:cubicBezTo>
                  <a:cubicBezTo>
                    <a:pt x="1964" y="3686"/>
                    <a:pt x="2526" y="3119"/>
                    <a:pt x="2526" y="2424"/>
                  </a:cubicBezTo>
                  <a:cubicBezTo>
                    <a:pt x="2526" y="2251"/>
                    <a:pt x="2479" y="1933"/>
                    <a:pt x="2050" y="1197"/>
                  </a:cubicBezTo>
                  <a:cubicBezTo>
                    <a:pt x="1835" y="823"/>
                    <a:pt x="1620" y="512"/>
                    <a:pt x="1611" y="502"/>
                  </a:cubicBezTo>
                  <a:lnTo>
                    <a:pt x="126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85"/>
          <p:cNvGrpSpPr/>
          <p:nvPr/>
        </p:nvGrpSpPr>
        <p:grpSpPr>
          <a:xfrm>
            <a:off x="5554100" y="1522550"/>
            <a:ext cx="357675" cy="356850"/>
            <a:chOff x="5554100" y="1522550"/>
            <a:chExt cx="357675" cy="356850"/>
          </a:xfrm>
        </p:grpSpPr>
        <p:sp>
          <p:nvSpPr>
            <p:cNvPr id="919" name="Google Shape;919;p85"/>
            <p:cNvSpPr/>
            <p:nvPr/>
          </p:nvSpPr>
          <p:spPr>
            <a:xfrm>
              <a:off x="5554100" y="1522550"/>
              <a:ext cx="357675" cy="356850"/>
            </a:xfrm>
            <a:custGeom>
              <a:rect b="b" l="l" r="r" t="t"/>
              <a:pathLst>
                <a:path extrusionOk="0" h="14274" w="14307">
                  <a:moveTo>
                    <a:pt x="7152" y="875"/>
                  </a:moveTo>
                  <a:cubicBezTo>
                    <a:pt x="10223" y="875"/>
                    <a:pt x="13294" y="2969"/>
                    <a:pt x="13468" y="7155"/>
                  </a:cubicBezTo>
                  <a:cubicBezTo>
                    <a:pt x="13468" y="10636"/>
                    <a:pt x="10636" y="13468"/>
                    <a:pt x="7153" y="13468"/>
                  </a:cubicBezTo>
                  <a:cubicBezTo>
                    <a:pt x="3672" y="13468"/>
                    <a:pt x="840" y="10636"/>
                    <a:pt x="840" y="7155"/>
                  </a:cubicBezTo>
                  <a:cubicBezTo>
                    <a:pt x="1013" y="2967"/>
                    <a:pt x="4082" y="875"/>
                    <a:pt x="7152" y="875"/>
                  </a:cubicBezTo>
                  <a:close/>
                  <a:moveTo>
                    <a:pt x="7153" y="1"/>
                  </a:moveTo>
                  <a:cubicBezTo>
                    <a:pt x="3202" y="1"/>
                    <a:pt x="1" y="3202"/>
                    <a:pt x="1" y="7155"/>
                  </a:cubicBezTo>
                  <a:cubicBezTo>
                    <a:pt x="185" y="11901"/>
                    <a:pt x="3668" y="14273"/>
                    <a:pt x="7152" y="14273"/>
                  </a:cubicBezTo>
                  <a:cubicBezTo>
                    <a:pt x="10637" y="14273"/>
                    <a:pt x="14123" y="11900"/>
                    <a:pt x="14307" y="7155"/>
                  </a:cubicBezTo>
                  <a:cubicBezTo>
                    <a:pt x="14307" y="3202"/>
                    <a:pt x="11110" y="1"/>
                    <a:pt x="71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85"/>
            <p:cNvSpPr/>
            <p:nvPr/>
          </p:nvSpPr>
          <p:spPr>
            <a:xfrm>
              <a:off x="5712850" y="1690925"/>
              <a:ext cx="136825" cy="115700"/>
            </a:xfrm>
            <a:custGeom>
              <a:rect b="b" l="l" r="r" t="t"/>
              <a:pathLst>
                <a:path extrusionOk="0" h="4628" w="5473">
                  <a:moveTo>
                    <a:pt x="3738" y="841"/>
                  </a:moveTo>
                  <a:cubicBezTo>
                    <a:pt x="3759" y="841"/>
                    <a:pt x="3781" y="842"/>
                    <a:pt x="3805" y="843"/>
                  </a:cubicBezTo>
                  <a:cubicBezTo>
                    <a:pt x="4219" y="869"/>
                    <a:pt x="4562" y="1211"/>
                    <a:pt x="4592" y="1626"/>
                  </a:cubicBezTo>
                  <a:cubicBezTo>
                    <a:pt x="4618" y="2039"/>
                    <a:pt x="4418" y="2055"/>
                    <a:pt x="4097" y="2955"/>
                  </a:cubicBezTo>
                  <a:cubicBezTo>
                    <a:pt x="3912" y="3459"/>
                    <a:pt x="3439" y="3788"/>
                    <a:pt x="2907" y="3788"/>
                  </a:cubicBezTo>
                  <a:cubicBezTo>
                    <a:pt x="2895" y="3788"/>
                    <a:pt x="2882" y="3788"/>
                    <a:pt x="2870" y="3788"/>
                  </a:cubicBezTo>
                  <a:cubicBezTo>
                    <a:pt x="1484" y="3742"/>
                    <a:pt x="1171" y="1810"/>
                    <a:pt x="2476" y="1340"/>
                  </a:cubicBezTo>
                  <a:cubicBezTo>
                    <a:pt x="3324" y="1031"/>
                    <a:pt x="3386" y="841"/>
                    <a:pt x="3738" y="841"/>
                  </a:cubicBezTo>
                  <a:close/>
                  <a:moveTo>
                    <a:pt x="3721" y="0"/>
                  </a:moveTo>
                  <a:cubicBezTo>
                    <a:pt x="3144" y="0"/>
                    <a:pt x="2937" y="275"/>
                    <a:pt x="2190" y="547"/>
                  </a:cubicBezTo>
                  <a:cubicBezTo>
                    <a:pt x="1" y="1375"/>
                    <a:pt x="553" y="4585"/>
                    <a:pt x="2910" y="4627"/>
                  </a:cubicBezTo>
                  <a:cubicBezTo>
                    <a:pt x="3795" y="4627"/>
                    <a:pt x="4583" y="4080"/>
                    <a:pt x="4889" y="3242"/>
                  </a:cubicBezTo>
                  <a:cubicBezTo>
                    <a:pt x="5180" y="2438"/>
                    <a:pt x="5472" y="2265"/>
                    <a:pt x="5430" y="1574"/>
                  </a:cubicBezTo>
                  <a:cubicBezTo>
                    <a:pt x="5374" y="731"/>
                    <a:pt x="4699" y="56"/>
                    <a:pt x="3856" y="5"/>
                  </a:cubicBezTo>
                  <a:cubicBezTo>
                    <a:pt x="3809" y="2"/>
                    <a:pt x="3764" y="0"/>
                    <a:pt x="37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85"/>
            <p:cNvSpPr/>
            <p:nvPr/>
          </p:nvSpPr>
          <p:spPr>
            <a:xfrm>
              <a:off x="5595425" y="1608525"/>
              <a:ext cx="131000" cy="200000"/>
            </a:xfrm>
            <a:custGeom>
              <a:rect b="b" l="l" r="r" t="t"/>
              <a:pathLst>
                <a:path extrusionOk="0" h="8000" w="5240">
                  <a:moveTo>
                    <a:pt x="2967" y="837"/>
                  </a:moveTo>
                  <a:cubicBezTo>
                    <a:pt x="3009" y="837"/>
                    <a:pt x="3049" y="844"/>
                    <a:pt x="3088" y="856"/>
                  </a:cubicBezTo>
                  <a:cubicBezTo>
                    <a:pt x="3466" y="979"/>
                    <a:pt x="3660" y="1803"/>
                    <a:pt x="3353" y="2718"/>
                  </a:cubicBezTo>
                  <a:cubicBezTo>
                    <a:pt x="3075" y="3547"/>
                    <a:pt x="2516" y="4070"/>
                    <a:pt x="2136" y="4070"/>
                  </a:cubicBezTo>
                  <a:cubicBezTo>
                    <a:pt x="2097" y="4070"/>
                    <a:pt x="2059" y="4065"/>
                    <a:pt x="2024" y="4053"/>
                  </a:cubicBezTo>
                  <a:cubicBezTo>
                    <a:pt x="1646" y="3924"/>
                    <a:pt x="1451" y="3102"/>
                    <a:pt x="1758" y="2187"/>
                  </a:cubicBezTo>
                  <a:cubicBezTo>
                    <a:pt x="2013" y="1421"/>
                    <a:pt x="2562" y="837"/>
                    <a:pt x="2967" y="837"/>
                  </a:cubicBezTo>
                  <a:close/>
                  <a:moveTo>
                    <a:pt x="2561" y="7846"/>
                  </a:moveTo>
                  <a:lnTo>
                    <a:pt x="2561" y="7862"/>
                  </a:lnTo>
                  <a:cubicBezTo>
                    <a:pt x="2561" y="7860"/>
                    <a:pt x="2562" y="7855"/>
                    <a:pt x="2562" y="7846"/>
                  </a:cubicBezTo>
                  <a:lnTo>
                    <a:pt x="2562" y="7846"/>
                  </a:lnTo>
                  <a:lnTo>
                    <a:pt x="2561" y="7846"/>
                  </a:lnTo>
                  <a:close/>
                  <a:moveTo>
                    <a:pt x="2957" y="0"/>
                  </a:moveTo>
                  <a:cubicBezTo>
                    <a:pt x="1212" y="0"/>
                    <a:pt x="0" y="3419"/>
                    <a:pt x="1323" y="4594"/>
                  </a:cubicBezTo>
                  <a:cubicBezTo>
                    <a:pt x="1073" y="5219"/>
                    <a:pt x="1191" y="5929"/>
                    <a:pt x="1845" y="6548"/>
                  </a:cubicBezTo>
                  <a:cubicBezTo>
                    <a:pt x="2561" y="7221"/>
                    <a:pt x="2566" y="7747"/>
                    <a:pt x="2562" y="7846"/>
                  </a:cubicBezTo>
                  <a:lnTo>
                    <a:pt x="2562" y="7846"/>
                  </a:lnTo>
                  <a:lnTo>
                    <a:pt x="3390" y="7999"/>
                  </a:lnTo>
                  <a:cubicBezTo>
                    <a:pt x="3409" y="7902"/>
                    <a:pt x="3537" y="6987"/>
                    <a:pt x="2423" y="5934"/>
                  </a:cubicBezTo>
                  <a:cubicBezTo>
                    <a:pt x="2116" y="5642"/>
                    <a:pt x="1948" y="5300"/>
                    <a:pt x="2106" y="4912"/>
                  </a:cubicBezTo>
                  <a:cubicBezTo>
                    <a:pt x="4192" y="4906"/>
                    <a:pt x="5240" y="698"/>
                    <a:pt x="3353" y="59"/>
                  </a:cubicBezTo>
                  <a:cubicBezTo>
                    <a:pt x="3219" y="19"/>
                    <a:pt x="3086" y="0"/>
                    <a:pt x="29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85"/>
            <p:cNvSpPr/>
            <p:nvPr/>
          </p:nvSpPr>
          <p:spPr>
            <a:xfrm>
              <a:off x="5743400" y="1596325"/>
              <a:ext cx="63175" cy="63050"/>
            </a:xfrm>
            <a:custGeom>
              <a:rect b="b" l="l" r="r" t="t"/>
              <a:pathLst>
                <a:path extrusionOk="0" h="2522" w="2527">
                  <a:moveTo>
                    <a:pt x="1263" y="839"/>
                  </a:moveTo>
                  <a:cubicBezTo>
                    <a:pt x="1499" y="839"/>
                    <a:pt x="1688" y="1028"/>
                    <a:pt x="1688" y="1259"/>
                  </a:cubicBezTo>
                  <a:cubicBezTo>
                    <a:pt x="1675" y="1537"/>
                    <a:pt x="1469" y="1676"/>
                    <a:pt x="1264" y="1676"/>
                  </a:cubicBezTo>
                  <a:cubicBezTo>
                    <a:pt x="1059" y="1676"/>
                    <a:pt x="855" y="1537"/>
                    <a:pt x="845" y="1259"/>
                  </a:cubicBezTo>
                  <a:cubicBezTo>
                    <a:pt x="845" y="1028"/>
                    <a:pt x="1034" y="839"/>
                    <a:pt x="1263" y="839"/>
                  </a:cubicBezTo>
                  <a:close/>
                  <a:moveTo>
                    <a:pt x="1265" y="1"/>
                  </a:moveTo>
                  <a:cubicBezTo>
                    <a:pt x="651" y="1"/>
                    <a:pt x="36" y="420"/>
                    <a:pt x="1" y="1259"/>
                  </a:cubicBezTo>
                  <a:cubicBezTo>
                    <a:pt x="1" y="1953"/>
                    <a:pt x="569" y="2521"/>
                    <a:pt x="1263" y="2521"/>
                  </a:cubicBezTo>
                  <a:cubicBezTo>
                    <a:pt x="1959" y="2521"/>
                    <a:pt x="2526" y="1953"/>
                    <a:pt x="2526" y="1259"/>
                  </a:cubicBezTo>
                  <a:cubicBezTo>
                    <a:pt x="2493" y="420"/>
                    <a:pt x="1879" y="1"/>
                    <a:pt x="12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85"/>
            <p:cNvSpPr/>
            <p:nvPr/>
          </p:nvSpPr>
          <p:spPr>
            <a:xfrm>
              <a:off x="5711975" y="1564500"/>
              <a:ext cx="20975" cy="20975"/>
            </a:xfrm>
            <a:custGeom>
              <a:rect b="b" l="l" r="r" t="t"/>
              <a:pathLst>
                <a:path extrusionOk="0" h="839" w="839">
                  <a:moveTo>
                    <a:pt x="0" y="0"/>
                  </a:moveTo>
                  <a:lnTo>
                    <a:pt x="0" y="838"/>
                  </a:lnTo>
                  <a:lnTo>
                    <a:pt x="838" y="838"/>
                  </a:lnTo>
                  <a:lnTo>
                    <a:pt x="8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85"/>
            <p:cNvSpPr/>
            <p:nvPr/>
          </p:nvSpPr>
          <p:spPr>
            <a:xfrm>
              <a:off x="5711975" y="1817450"/>
              <a:ext cx="20975" cy="20975"/>
            </a:xfrm>
            <a:custGeom>
              <a:rect b="b" l="l" r="r" t="t"/>
              <a:pathLst>
                <a:path extrusionOk="0" h="839" w="839">
                  <a:moveTo>
                    <a:pt x="0" y="1"/>
                  </a:moveTo>
                  <a:lnTo>
                    <a:pt x="0" y="839"/>
                  </a:lnTo>
                  <a:lnTo>
                    <a:pt x="838" y="839"/>
                  </a:lnTo>
                  <a:lnTo>
                    <a:pt x="8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85"/>
            <p:cNvSpPr/>
            <p:nvPr/>
          </p:nvSpPr>
          <p:spPr>
            <a:xfrm>
              <a:off x="5827900" y="1648975"/>
              <a:ext cx="21000" cy="21000"/>
            </a:xfrm>
            <a:custGeom>
              <a:rect b="b" l="l" r="r" t="t"/>
              <a:pathLst>
                <a:path extrusionOk="0" h="840" w="840">
                  <a:moveTo>
                    <a:pt x="0" y="1"/>
                  </a:moveTo>
                  <a:lnTo>
                    <a:pt x="0" y="840"/>
                  </a:lnTo>
                  <a:lnTo>
                    <a:pt x="839" y="840"/>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85"/>
          <p:cNvGrpSpPr/>
          <p:nvPr/>
        </p:nvGrpSpPr>
        <p:grpSpPr>
          <a:xfrm>
            <a:off x="4836775" y="2627575"/>
            <a:ext cx="273950" cy="357800"/>
            <a:chOff x="4836775" y="2627575"/>
            <a:chExt cx="273950" cy="357800"/>
          </a:xfrm>
        </p:grpSpPr>
        <p:sp>
          <p:nvSpPr>
            <p:cNvPr id="927" name="Google Shape;927;p85"/>
            <p:cNvSpPr/>
            <p:nvPr/>
          </p:nvSpPr>
          <p:spPr>
            <a:xfrm>
              <a:off x="4836775" y="2627575"/>
              <a:ext cx="273950" cy="357800"/>
            </a:xfrm>
            <a:custGeom>
              <a:rect b="b" l="l" r="r" t="t"/>
              <a:pathLst>
                <a:path extrusionOk="0" h="14312" w="10958">
                  <a:moveTo>
                    <a:pt x="2936" y="839"/>
                  </a:moveTo>
                  <a:lnTo>
                    <a:pt x="2936" y="1678"/>
                  </a:lnTo>
                  <a:lnTo>
                    <a:pt x="1678" y="1678"/>
                  </a:lnTo>
                  <a:lnTo>
                    <a:pt x="1678" y="839"/>
                  </a:lnTo>
                  <a:close/>
                  <a:moveTo>
                    <a:pt x="9582" y="2097"/>
                  </a:moveTo>
                  <a:cubicBezTo>
                    <a:pt x="9863" y="2097"/>
                    <a:pt x="10089" y="2322"/>
                    <a:pt x="10089" y="2603"/>
                  </a:cubicBezTo>
                  <a:lnTo>
                    <a:pt x="10089" y="3355"/>
                  </a:lnTo>
                  <a:lnTo>
                    <a:pt x="7153" y="3355"/>
                  </a:lnTo>
                  <a:lnTo>
                    <a:pt x="7153" y="2603"/>
                  </a:lnTo>
                  <a:cubicBezTo>
                    <a:pt x="7153" y="2322"/>
                    <a:pt x="7384" y="2097"/>
                    <a:pt x="7660" y="2097"/>
                  </a:cubicBezTo>
                  <a:close/>
                  <a:moveTo>
                    <a:pt x="3324" y="2516"/>
                  </a:moveTo>
                  <a:cubicBezTo>
                    <a:pt x="3574" y="2516"/>
                    <a:pt x="3774" y="2716"/>
                    <a:pt x="3774" y="2966"/>
                  </a:cubicBezTo>
                  <a:lnTo>
                    <a:pt x="3774" y="4219"/>
                  </a:lnTo>
                  <a:lnTo>
                    <a:pt x="10089" y="4219"/>
                  </a:lnTo>
                  <a:lnTo>
                    <a:pt x="10089" y="12880"/>
                  </a:lnTo>
                  <a:cubicBezTo>
                    <a:pt x="10089" y="13207"/>
                    <a:pt x="9827" y="13472"/>
                    <a:pt x="9501" y="13472"/>
                  </a:cubicBezTo>
                  <a:lnTo>
                    <a:pt x="1427" y="13472"/>
                  </a:lnTo>
                  <a:cubicBezTo>
                    <a:pt x="1100" y="13472"/>
                    <a:pt x="839" y="13207"/>
                    <a:pt x="839" y="12880"/>
                  </a:cubicBezTo>
                  <a:lnTo>
                    <a:pt x="839" y="2966"/>
                  </a:lnTo>
                  <a:cubicBezTo>
                    <a:pt x="839" y="2716"/>
                    <a:pt x="1039" y="2516"/>
                    <a:pt x="1289" y="2516"/>
                  </a:cubicBezTo>
                  <a:close/>
                  <a:moveTo>
                    <a:pt x="839" y="0"/>
                  </a:moveTo>
                  <a:lnTo>
                    <a:pt x="839" y="1765"/>
                  </a:lnTo>
                  <a:cubicBezTo>
                    <a:pt x="348" y="1949"/>
                    <a:pt x="1" y="2419"/>
                    <a:pt x="1" y="2976"/>
                  </a:cubicBezTo>
                  <a:lnTo>
                    <a:pt x="1" y="12880"/>
                  </a:lnTo>
                  <a:cubicBezTo>
                    <a:pt x="1" y="13667"/>
                    <a:pt x="640" y="14312"/>
                    <a:pt x="1433" y="14312"/>
                  </a:cubicBezTo>
                  <a:lnTo>
                    <a:pt x="9525" y="14312"/>
                  </a:lnTo>
                  <a:cubicBezTo>
                    <a:pt x="10313" y="14312"/>
                    <a:pt x="10957" y="13667"/>
                    <a:pt x="10957" y="12880"/>
                  </a:cubicBezTo>
                  <a:lnTo>
                    <a:pt x="10957" y="4203"/>
                  </a:lnTo>
                  <a:lnTo>
                    <a:pt x="10957" y="3365"/>
                  </a:lnTo>
                  <a:lnTo>
                    <a:pt x="10957" y="2603"/>
                  </a:lnTo>
                  <a:cubicBezTo>
                    <a:pt x="10957" y="1862"/>
                    <a:pt x="10354" y="1258"/>
                    <a:pt x="9608" y="1258"/>
                  </a:cubicBezTo>
                  <a:lnTo>
                    <a:pt x="7665" y="1258"/>
                  </a:lnTo>
                  <a:cubicBezTo>
                    <a:pt x="6918" y="1258"/>
                    <a:pt x="6315" y="1862"/>
                    <a:pt x="6315" y="2603"/>
                  </a:cubicBezTo>
                  <a:lnTo>
                    <a:pt x="6315" y="3355"/>
                  </a:lnTo>
                  <a:lnTo>
                    <a:pt x="4638" y="3355"/>
                  </a:lnTo>
                  <a:lnTo>
                    <a:pt x="4638" y="2961"/>
                  </a:lnTo>
                  <a:cubicBezTo>
                    <a:pt x="4638" y="2409"/>
                    <a:pt x="4291" y="1938"/>
                    <a:pt x="3800" y="1760"/>
                  </a:cubicBezTo>
                  <a:lnTo>
                    <a:pt x="38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85"/>
            <p:cNvSpPr/>
            <p:nvPr/>
          </p:nvSpPr>
          <p:spPr>
            <a:xfrm>
              <a:off x="4878725" y="2753975"/>
              <a:ext cx="189300" cy="189475"/>
            </a:xfrm>
            <a:custGeom>
              <a:rect b="b" l="l" r="r" t="t"/>
              <a:pathLst>
                <a:path extrusionOk="0" h="7579" w="7572">
                  <a:moveTo>
                    <a:pt x="3793" y="2875"/>
                  </a:moveTo>
                  <a:cubicBezTo>
                    <a:pt x="4239" y="3370"/>
                    <a:pt x="4637" y="3948"/>
                    <a:pt x="4637" y="4204"/>
                  </a:cubicBezTo>
                  <a:cubicBezTo>
                    <a:pt x="4614" y="4761"/>
                    <a:pt x="4204" y="5039"/>
                    <a:pt x="3793" y="5039"/>
                  </a:cubicBezTo>
                  <a:cubicBezTo>
                    <a:pt x="3383" y="5039"/>
                    <a:pt x="2973" y="4761"/>
                    <a:pt x="2950" y="4204"/>
                  </a:cubicBezTo>
                  <a:cubicBezTo>
                    <a:pt x="2950" y="3948"/>
                    <a:pt x="3349" y="3370"/>
                    <a:pt x="3793" y="2875"/>
                  </a:cubicBezTo>
                  <a:close/>
                  <a:moveTo>
                    <a:pt x="6733" y="839"/>
                  </a:moveTo>
                  <a:lnTo>
                    <a:pt x="6733" y="5063"/>
                  </a:lnTo>
                  <a:lnTo>
                    <a:pt x="5246" y="5063"/>
                  </a:lnTo>
                  <a:cubicBezTo>
                    <a:pt x="5685" y="4209"/>
                    <a:pt x="5471" y="3656"/>
                    <a:pt x="4749" y="2721"/>
                  </a:cubicBezTo>
                  <a:cubicBezTo>
                    <a:pt x="4418" y="2307"/>
                    <a:pt x="4095" y="1990"/>
                    <a:pt x="4080" y="1974"/>
                  </a:cubicBezTo>
                  <a:lnTo>
                    <a:pt x="3788" y="1683"/>
                  </a:lnTo>
                  <a:lnTo>
                    <a:pt x="3491" y="1974"/>
                  </a:lnTo>
                  <a:cubicBezTo>
                    <a:pt x="3477" y="1990"/>
                    <a:pt x="3154" y="2307"/>
                    <a:pt x="2827" y="2721"/>
                  </a:cubicBezTo>
                  <a:cubicBezTo>
                    <a:pt x="2101" y="3656"/>
                    <a:pt x="1886" y="4209"/>
                    <a:pt x="2326" y="5063"/>
                  </a:cubicBezTo>
                  <a:lnTo>
                    <a:pt x="838" y="5063"/>
                  </a:lnTo>
                  <a:lnTo>
                    <a:pt x="838" y="839"/>
                  </a:lnTo>
                  <a:close/>
                  <a:moveTo>
                    <a:pt x="6733" y="5901"/>
                  </a:moveTo>
                  <a:lnTo>
                    <a:pt x="6733" y="6740"/>
                  </a:lnTo>
                  <a:lnTo>
                    <a:pt x="838" y="6740"/>
                  </a:lnTo>
                  <a:lnTo>
                    <a:pt x="838" y="5901"/>
                  </a:lnTo>
                  <a:close/>
                  <a:moveTo>
                    <a:pt x="0" y="1"/>
                  </a:moveTo>
                  <a:lnTo>
                    <a:pt x="0" y="7578"/>
                  </a:lnTo>
                  <a:lnTo>
                    <a:pt x="7571" y="7578"/>
                  </a:lnTo>
                  <a:lnTo>
                    <a:pt x="75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9" name="Google Shape;929;p85"/>
          <p:cNvSpPr/>
          <p:nvPr/>
        </p:nvSpPr>
        <p:spPr>
          <a:xfrm>
            <a:off x="4776900" y="2075275"/>
            <a:ext cx="371525" cy="357925"/>
          </a:xfrm>
          <a:custGeom>
            <a:rect b="b" l="l" r="r" t="t"/>
            <a:pathLst>
              <a:path extrusionOk="0" h="14317" w="14861">
                <a:moveTo>
                  <a:pt x="8035" y="833"/>
                </a:moveTo>
                <a:cubicBezTo>
                  <a:pt x="8265" y="833"/>
                  <a:pt x="8454" y="1022"/>
                  <a:pt x="8454" y="1258"/>
                </a:cubicBezTo>
                <a:cubicBezTo>
                  <a:pt x="8442" y="1536"/>
                  <a:pt x="8237" y="1675"/>
                  <a:pt x="8033" y="1675"/>
                </a:cubicBezTo>
                <a:cubicBezTo>
                  <a:pt x="7828" y="1675"/>
                  <a:pt x="7624" y="1536"/>
                  <a:pt x="7611" y="1258"/>
                </a:cubicBezTo>
                <a:cubicBezTo>
                  <a:pt x="7611" y="1022"/>
                  <a:pt x="7800" y="833"/>
                  <a:pt x="8035" y="833"/>
                </a:cubicBezTo>
                <a:close/>
                <a:moveTo>
                  <a:pt x="13505" y="835"/>
                </a:moveTo>
                <a:cubicBezTo>
                  <a:pt x="13613" y="835"/>
                  <a:pt x="13721" y="877"/>
                  <a:pt x="13803" y="961"/>
                </a:cubicBezTo>
                <a:cubicBezTo>
                  <a:pt x="13966" y="1114"/>
                  <a:pt x="13966" y="1396"/>
                  <a:pt x="13803" y="1555"/>
                </a:cubicBezTo>
                <a:cubicBezTo>
                  <a:pt x="13708" y="1642"/>
                  <a:pt x="13605" y="1679"/>
                  <a:pt x="13507" y="1679"/>
                </a:cubicBezTo>
                <a:cubicBezTo>
                  <a:pt x="13181" y="1679"/>
                  <a:pt x="12913" y="1272"/>
                  <a:pt x="13204" y="961"/>
                </a:cubicBezTo>
                <a:cubicBezTo>
                  <a:pt x="13289" y="877"/>
                  <a:pt x="13397" y="835"/>
                  <a:pt x="13505" y="835"/>
                </a:cubicBezTo>
                <a:close/>
                <a:moveTo>
                  <a:pt x="10561" y="3783"/>
                </a:moveTo>
                <a:cubicBezTo>
                  <a:pt x="10791" y="3783"/>
                  <a:pt x="10980" y="3967"/>
                  <a:pt x="10980" y="4203"/>
                </a:cubicBezTo>
                <a:cubicBezTo>
                  <a:pt x="10968" y="4481"/>
                  <a:pt x="10763" y="4620"/>
                  <a:pt x="10558" y="4620"/>
                </a:cubicBezTo>
                <a:cubicBezTo>
                  <a:pt x="10354" y="4620"/>
                  <a:pt x="10149" y="4481"/>
                  <a:pt x="10136" y="4203"/>
                </a:cubicBezTo>
                <a:cubicBezTo>
                  <a:pt x="10136" y="3967"/>
                  <a:pt x="10325" y="3783"/>
                  <a:pt x="10561" y="3783"/>
                </a:cubicBezTo>
                <a:close/>
                <a:moveTo>
                  <a:pt x="4667" y="3363"/>
                </a:moveTo>
                <a:cubicBezTo>
                  <a:pt x="4886" y="3363"/>
                  <a:pt x="5105" y="3444"/>
                  <a:pt x="5264" y="3605"/>
                </a:cubicBezTo>
                <a:cubicBezTo>
                  <a:pt x="5760" y="4106"/>
                  <a:pt x="5459" y="4965"/>
                  <a:pt x="4753" y="5041"/>
                </a:cubicBezTo>
                <a:lnTo>
                  <a:pt x="4717" y="5041"/>
                </a:lnTo>
                <a:cubicBezTo>
                  <a:pt x="4700" y="5042"/>
                  <a:pt x="4682" y="5043"/>
                  <a:pt x="4664" y="5043"/>
                </a:cubicBezTo>
                <a:cubicBezTo>
                  <a:pt x="4442" y="5043"/>
                  <a:pt x="4229" y="4952"/>
                  <a:pt x="4073" y="4795"/>
                </a:cubicBezTo>
                <a:cubicBezTo>
                  <a:pt x="3914" y="4637"/>
                  <a:pt x="3828" y="4427"/>
                  <a:pt x="3828" y="4203"/>
                </a:cubicBezTo>
                <a:cubicBezTo>
                  <a:pt x="3828" y="3978"/>
                  <a:pt x="3914" y="3768"/>
                  <a:pt x="4073" y="3605"/>
                </a:cubicBezTo>
                <a:cubicBezTo>
                  <a:pt x="4229" y="3444"/>
                  <a:pt x="4448" y="3363"/>
                  <a:pt x="4667" y="3363"/>
                </a:cubicBezTo>
                <a:close/>
                <a:moveTo>
                  <a:pt x="9385" y="4632"/>
                </a:moveTo>
                <a:cubicBezTo>
                  <a:pt x="9513" y="4990"/>
                  <a:pt x="9794" y="5271"/>
                  <a:pt x="10157" y="5404"/>
                </a:cubicBezTo>
                <a:lnTo>
                  <a:pt x="10157" y="8477"/>
                </a:lnTo>
                <a:cubicBezTo>
                  <a:pt x="9564" y="8630"/>
                  <a:pt x="9093" y="9101"/>
                  <a:pt x="8945" y="9689"/>
                </a:cubicBezTo>
                <a:lnTo>
                  <a:pt x="5867" y="9689"/>
                </a:lnTo>
                <a:cubicBezTo>
                  <a:pt x="5740" y="9331"/>
                  <a:pt x="5454" y="9045"/>
                  <a:pt x="5095" y="8917"/>
                </a:cubicBezTo>
                <a:lnTo>
                  <a:pt x="5095" y="5844"/>
                </a:lnTo>
                <a:cubicBezTo>
                  <a:pt x="5688" y="5691"/>
                  <a:pt x="6159" y="5220"/>
                  <a:pt x="6307" y="4632"/>
                </a:cubicBezTo>
                <a:close/>
                <a:moveTo>
                  <a:pt x="4667" y="9675"/>
                </a:moveTo>
                <a:cubicBezTo>
                  <a:pt x="4872" y="9675"/>
                  <a:pt x="5078" y="9814"/>
                  <a:pt x="5090" y="10093"/>
                </a:cubicBezTo>
                <a:cubicBezTo>
                  <a:pt x="5090" y="10323"/>
                  <a:pt x="4902" y="10512"/>
                  <a:pt x="4666" y="10512"/>
                </a:cubicBezTo>
                <a:cubicBezTo>
                  <a:pt x="4435" y="10512"/>
                  <a:pt x="4246" y="10323"/>
                  <a:pt x="4246" y="10093"/>
                </a:cubicBezTo>
                <a:cubicBezTo>
                  <a:pt x="4257" y="9814"/>
                  <a:pt x="4461" y="9675"/>
                  <a:pt x="4667" y="9675"/>
                </a:cubicBezTo>
                <a:close/>
                <a:moveTo>
                  <a:pt x="10569" y="9252"/>
                </a:moveTo>
                <a:cubicBezTo>
                  <a:pt x="10777" y="9252"/>
                  <a:pt x="10989" y="9329"/>
                  <a:pt x="11160" y="9500"/>
                </a:cubicBezTo>
                <a:cubicBezTo>
                  <a:pt x="11491" y="9826"/>
                  <a:pt x="11491" y="10359"/>
                  <a:pt x="11160" y="10685"/>
                </a:cubicBezTo>
                <a:cubicBezTo>
                  <a:pt x="10991" y="10857"/>
                  <a:pt x="10781" y="10934"/>
                  <a:pt x="10574" y="10934"/>
                </a:cubicBezTo>
                <a:cubicBezTo>
                  <a:pt x="10116" y="10934"/>
                  <a:pt x="9674" y="10558"/>
                  <a:pt x="9728" y="10005"/>
                </a:cubicBezTo>
                <a:cubicBezTo>
                  <a:pt x="9775" y="9543"/>
                  <a:pt x="10165" y="9252"/>
                  <a:pt x="10569" y="9252"/>
                </a:cubicBezTo>
                <a:close/>
                <a:moveTo>
                  <a:pt x="1721" y="12618"/>
                </a:moveTo>
                <a:cubicBezTo>
                  <a:pt x="1828" y="12618"/>
                  <a:pt x="1936" y="12659"/>
                  <a:pt x="2018" y="12741"/>
                </a:cubicBezTo>
                <a:cubicBezTo>
                  <a:pt x="2181" y="12900"/>
                  <a:pt x="2181" y="13181"/>
                  <a:pt x="2018" y="13335"/>
                </a:cubicBezTo>
                <a:cubicBezTo>
                  <a:pt x="1936" y="13416"/>
                  <a:pt x="1828" y="13457"/>
                  <a:pt x="1721" y="13457"/>
                </a:cubicBezTo>
                <a:cubicBezTo>
                  <a:pt x="1614" y="13457"/>
                  <a:pt x="1506" y="13416"/>
                  <a:pt x="1424" y="13335"/>
                </a:cubicBezTo>
                <a:cubicBezTo>
                  <a:pt x="1261" y="13181"/>
                  <a:pt x="1261" y="12900"/>
                  <a:pt x="1424" y="12741"/>
                </a:cubicBezTo>
                <a:cubicBezTo>
                  <a:pt x="1506" y="12659"/>
                  <a:pt x="1614" y="12618"/>
                  <a:pt x="1721" y="12618"/>
                </a:cubicBezTo>
                <a:close/>
                <a:moveTo>
                  <a:pt x="7191" y="12620"/>
                </a:moveTo>
                <a:cubicBezTo>
                  <a:pt x="7396" y="12620"/>
                  <a:pt x="7600" y="12759"/>
                  <a:pt x="7611" y="13038"/>
                </a:cubicBezTo>
                <a:cubicBezTo>
                  <a:pt x="7611" y="13273"/>
                  <a:pt x="7422" y="13462"/>
                  <a:pt x="7191" y="13462"/>
                </a:cubicBezTo>
                <a:cubicBezTo>
                  <a:pt x="6962" y="13462"/>
                  <a:pt x="6773" y="13273"/>
                  <a:pt x="6773" y="13038"/>
                </a:cubicBezTo>
                <a:cubicBezTo>
                  <a:pt x="6783" y="12759"/>
                  <a:pt x="6987" y="12620"/>
                  <a:pt x="7191" y="12620"/>
                </a:cubicBezTo>
                <a:close/>
                <a:moveTo>
                  <a:pt x="13492" y="0"/>
                </a:moveTo>
                <a:cubicBezTo>
                  <a:pt x="12661" y="0"/>
                  <a:pt x="11916" y="869"/>
                  <a:pt x="12345" y="1810"/>
                </a:cubicBezTo>
                <a:lnTo>
                  <a:pt x="11087" y="3073"/>
                </a:lnTo>
                <a:cubicBezTo>
                  <a:pt x="10915" y="2989"/>
                  <a:pt x="10732" y="2950"/>
                  <a:pt x="10551" y="2950"/>
                </a:cubicBezTo>
                <a:cubicBezTo>
                  <a:pt x="10038" y="2950"/>
                  <a:pt x="9545" y="3268"/>
                  <a:pt x="9359" y="3794"/>
                </a:cubicBezTo>
                <a:lnTo>
                  <a:pt x="8449" y="3794"/>
                </a:lnTo>
                <a:lnTo>
                  <a:pt x="8449" y="2459"/>
                </a:lnTo>
                <a:cubicBezTo>
                  <a:pt x="9763" y="1968"/>
                  <a:pt x="9447" y="31"/>
                  <a:pt x="8031" y="5"/>
                </a:cubicBezTo>
                <a:cubicBezTo>
                  <a:pt x="6613" y="31"/>
                  <a:pt x="6297" y="1968"/>
                  <a:pt x="7611" y="2459"/>
                </a:cubicBezTo>
                <a:lnTo>
                  <a:pt x="7611" y="3794"/>
                </a:lnTo>
                <a:lnTo>
                  <a:pt x="6266" y="3794"/>
                </a:lnTo>
                <a:cubicBezTo>
                  <a:pt x="6085" y="3035"/>
                  <a:pt x="5374" y="2527"/>
                  <a:pt x="4631" y="2527"/>
                </a:cubicBezTo>
                <a:cubicBezTo>
                  <a:pt x="4349" y="2527"/>
                  <a:pt x="4062" y="2600"/>
                  <a:pt x="3797" y="2761"/>
                </a:cubicBezTo>
                <a:lnTo>
                  <a:pt x="1183" y="128"/>
                </a:lnTo>
                <a:lnTo>
                  <a:pt x="591" y="721"/>
                </a:lnTo>
                <a:lnTo>
                  <a:pt x="3208" y="3360"/>
                </a:lnTo>
                <a:cubicBezTo>
                  <a:pt x="2820" y="3993"/>
                  <a:pt x="2927" y="4882"/>
                  <a:pt x="3465" y="5404"/>
                </a:cubicBezTo>
                <a:cubicBezTo>
                  <a:pt x="3679" y="5619"/>
                  <a:pt x="3944" y="5772"/>
                  <a:pt x="4232" y="5844"/>
                </a:cubicBezTo>
                <a:lnTo>
                  <a:pt x="4232" y="8917"/>
                </a:lnTo>
                <a:cubicBezTo>
                  <a:pt x="3526" y="9167"/>
                  <a:pt x="3198" y="9980"/>
                  <a:pt x="3515" y="10650"/>
                </a:cubicBezTo>
                <a:lnTo>
                  <a:pt x="2263" y="11912"/>
                </a:lnTo>
                <a:cubicBezTo>
                  <a:pt x="2075" y="11825"/>
                  <a:pt x="1889" y="11786"/>
                  <a:pt x="1713" y="11786"/>
                </a:cubicBezTo>
                <a:cubicBezTo>
                  <a:pt x="703" y="11786"/>
                  <a:pt x="0" y="13073"/>
                  <a:pt x="836" y="13948"/>
                </a:cubicBezTo>
                <a:cubicBezTo>
                  <a:pt x="1079" y="14193"/>
                  <a:pt x="1400" y="14316"/>
                  <a:pt x="1722" y="14316"/>
                </a:cubicBezTo>
                <a:cubicBezTo>
                  <a:pt x="2043" y="14316"/>
                  <a:pt x="2365" y="14193"/>
                  <a:pt x="2611" y="13948"/>
                </a:cubicBezTo>
                <a:cubicBezTo>
                  <a:pt x="2993" y="13559"/>
                  <a:pt x="3076" y="12981"/>
                  <a:pt x="2851" y="12511"/>
                </a:cubicBezTo>
                <a:lnTo>
                  <a:pt x="4109" y="11249"/>
                </a:lnTo>
                <a:cubicBezTo>
                  <a:pt x="4281" y="11332"/>
                  <a:pt x="4464" y="11371"/>
                  <a:pt x="4644" y="11371"/>
                </a:cubicBezTo>
                <a:cubicBezTo>
                  <a:pt x="5156" y="11371"/>
                  <a:pt x="5646" y="11053"/>
                  <a:pt x="5832" y="10527"/>
                </a:cubicBezTo>
                <a:lnTo>
                  <a:pt x="6773" y="10527"/>
                </a:lnTo>
                <a:lnTo>
                  <a:pt x="6773" y="11862"/>
                </a:lnTo>
                <a:cubicBezTo>
                  <a:pt x="5459" y="12353"/>
                  <a:pt x="5775" y="14290"/>
                  <a:pt x="7191" y="14316"/>
                </a:cubicBezTo>
                <a:cubicBezTo>
                  <a:pt x="8607" y="14290"/>
                  <a:pt x="8925" y="12353"/>
                  <a:pt x="7611" y="11862"/>
                </a:cubicBezTo>
                <a:lnTo>
                  <a:pt x="7611" y="10527"/>
                </a:lnTo>
                <a:lnTo>
                  <a:pt x="8920" y="10527"/>
                </a:lnTo>
                <a:cubicBezTo>
                  <a:pt x="9122" y="11313"/>
                  <a:pt x="9822" y="11793"/>
                  <a:pt x="10552" y="11793"/>
                </a:cubicBezTo>
                <a:cubicBezTo>
                  <a:pt x="10839" y="11793"/>
                  <a:pt x="11131" y="11719"/>
                  <a:pt x="11399" y="11560"/>
                </a:cubicBezTo>
                <a:lnTo>
                  <a:pt x="14022" y="14193"/>
                </a:lnTo>
                <a:lnTo>
                  <a:pt x="14615" y="13600"/>
                </a:lnTo>
                <a:lnTo>
                  <a:pt x="11993" y="10961"/>
                </a:lnTo>
                <a:cubicBezTo>
                  <a:pt x="12565" y="9991"/>
                  <a:pt x="12033" y="8753"/>
                  <a:pt x="10964" y="8477"/>
                </a:cubicBezTo>
                <a:lnTo>
                  <a:pt x="10964" y="5404"/>
                </a:lnTo>
                <a:cubicBezTo>
                  <a:pt x="11675" y="5154"/>
                  <a:pt x="12003" y="4341"/>
                  <a:pt x="11681" y="3671"/>
                </a:cubicBezTo>
                <a:lnTo>
                  <a:pt x="12939" y="2409"/>
                </a:lnTo>
                <a:cubicBezTo>
                  <a:pt x="13108" y="2488"/>
                  <a:pt x="13291" y="2528"/>
                  <a:pt x="13475" y="2528"/>
                </a:cubicBezTo>
                <a:cubicBezTo>
                  <a:pt x="13798" y="2528"/>
                  <a:pt x="14123" y="2405"/>
                  <a:pt x="14370" y="2157"/>
                </a:cubicBezTo>
                <a:cubicBezTo>
                  <a:pt x="14860" y="1666"/>
                  <a:pt x="14860" y="864"/>
                  <a:pt x="14370" y="373"/>
                </a:cubicBezTo>
                <a:cubicBezTo>
                  <a:pt x="14100" y="112"/>
                  <a:pt x="13790" y="0"/>
                  <a:pt x="134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0" name="Google Shape;930;p85"/>
          <p:cNvGrpSpPr/>
          <p:nvPr/>
        </p:nvGrpSpPr>
        <p:grpSpPr>
          <a:xfrm>
            <a:off x="4788350" y="1512850"/>
            <a:ext cx="357775" cy="357800"/>
            <a:chOff x="4788350" y="1512850"/>
            <a:chExt cx="357775" cy="357800"/>
          </a:xfrm>
        </p:grpSpPr>
        <p:sp>
          <p:nvSpPr>
            <p:cNvPr id="931" name="Google Shape;931;p85"/>
            <p:cNvSpPr/>
            <p:nvPr/>
          </p:nvSpPr>
          <p:spPr>
            <a:xfrm>
              <a:off x="4788350" y="1512850"/>
              <a:ext cx="357775" cy="357800"/>
            </a:xfrm>
            <a:custGeom>
              <a:rect b="b" l="l" r="r" t="t"/>
              <a:pathLst>
                <a:path extrusionOk="0" h="14312" w="14311">
                  <a:moveTo>
                    <a:pt x="11831" y="839"/>
                  </a:moveTo>
                  <a:cubicBezTo>
                    <a:pt x="12736" y="839"/>
                    <a:pt x="13472" y="1575"/>
                    <a:pt x="13472" y="2481"/>
                  </a:cubicBezTo>
                  <a:lnTo>
                    <a:pt x="13472" y="11831"/>
                  </a:lnTo>
                  <a:cubicBezTo>
                    <a:pt x="13472" y="12737"/>
                    <a:pt x="12736" y="13473"/>
                    <a:pt x="11831" y="13473"/>
                  </a:cubicBezTo>
                  <a:lnTo>
                    <a:pt x="2480" y="13473"/>
                  </a:lnTo>
                  <a:cubicBezTo>
                    <a:pt x="1570" y="13473"/>
                    <a:pt x="838" y="12737"/>
                    <a:pt x="838" y="11831"/>
                  </a:cubicBezTo>
                  <a:lnTo>
                    <a:pt x="838" y="2481"/>
                  </a:lnTo>
                  <a:cubicBezTo>
                    <a:pt x="838" y="1575"/>
                    <a:pt x="1570" y="839"/>
                    <a:pt x="2480" y="839"/>
                  </a:cubicBezTo>
                  <a:close/>
                  <a:moveTo>
                    <a:pt x="2480" y="1"/>
                  </a:moveTo>
                  <a:cubicBezTo>
                    <a:pt x="1114" y="1"/>
                    <a:pt x="0" y="1115"/>
                    <a:pt x="0" y="2486"/>
                  </a:cubicBezTo>
                  <a:lnTo>
                    <a:pt x="0" y="11826"/>
                  </a:lnTo>
                  <a:cubicBezTo>
                    <a:pt x="0" y="13197"/>
                    <a:pt x="1114" y="14311"/>
                    <a:pt x="2480" y="14311"/>
                  </a:cubicBezTo>
                  <a:lnTo>
                    <a:pt x="11826" y="14311"/>
                  </a:lnTo>
                  <a:cubicBezTo>
                    <a:pt x="13196" y="14311"/>
                    <a:pt x="14310" y="13197"/>
                    <a:pt x="14310" y="11826"/>
                  </a:cubicBezTo>
                  <a:lnTo>
                    <a:pt x="14310" y="2486"/>
                  </a:lnTo>
                  <a:cubicBezTo>
                    <a:pt x="14310" y="1115"/>
                    <a:pt x="13196" y="1"/>
                    <a:pt x="118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85"/>
            <p:cNvSpPr/>
            <p:nvPr/>
          </p:nvSpPr>
          <p:spPr>
            <a:xfrm>
              <a:off x="4822175" y="1556175"/>
              <a:ext cx="290775" cy="272550"/>
            </a:xfrm>
            <a:custGeom>
              <a:rect b="b" l="l" r="r" t="t"/>
              <a:pathLst>
                <a:path extrusionOk="0" h="10902" w="11631">
                  <a:moveTo>
                    <a:pt x="5782" y="840"/>
                  </a:moveTo>
                  <a:cubicBezTo>
                    <a:pt x="5793" y="840"/>
                    <a:pt x="5804" y="840"/>
                    <a:pt x="5815" y="840"/>
                  </a:cubicBezTo>
                  <a:cubicBezTo>
                    <a:pt x="5826" y="840"/>
                    <a:pt x="5836" y="840"/>
                    <a:pt x="5847" y="840"/>
                  </a:cubicBezTo>
                  <a:cubicBezTo>
                    <a:pt x="8932" y="840"/>
                    <a:pt x="10732" y="4468"/>
                    <a:pt x="8842" y="6893"/>
                  </a:cubicBezTo>
                  <a:lnTo>
                    <a:pt x="8428" y="7429"/>
                  </a:lnTo>
                  <a:lnTo>
                    <a:pt x="9097" y="7558"/>
                  </a:lnTo>
                  <a:cubicBezTo>
                    <a:pt x="9844" y="7721"/>
                    <a:pt x="9747" y="8785"/>
                    <a:pt x="8980" y="8805"/>
                  </a:cubicBezTo>
                  <a:lnTo>
                    <a:pt x="7926" y="8805"/>
                  </a:lnTo>
                  <a:lnTo>
                    <a:pt x="7926" y="10063"/>
                  </a:lnTo>
                  <a:lnTo>
                    <a:pt x="7058" y="10063"/>
                  </a:lnTo>
                  <a:lnTo>
                    <a:pt x="7058" y="9225"/>
                  </a:lnTo>
                  <a:lnTo>
                    <a:pt x="6220" y="9225"/>
                  </a:lnTo>
                  <a:lnTo>
                    <a:pt x="6220" y="10063"/>
                  </a:lnTo>
                  <a:lnTo>
                    <a:pt x="5380" y="10063"/>
                  </a:lnTo>
                  <a:lnTo>
                    <a:pt x="5380" y="9225"/>
                  </a:lnTo>
                  <a:lnTo>
                    <a:pt x="4542" y="9225"/>
                  </a:lnTo>
                  <a:lnTo>
                    <a:pt x="4542" y="10063"/>
                  </a:lnTo>
                  <a:lnTo>
                    <a:pt x="3704" y="10063"/>
                  </a:lnTo>
                  <a:lnTo>
                    <a:pt x="3704" y="8805"/>
                  </a:lnTo>
                  <a:lnTo>
                    <a:pt x="2650" y="8805"/>
                  </a:lnTo>
                  <a:cubicBezTo>
                    <a:pt x="1883" y="8785"/>
                    <a:pt x="1781" y="7716"/>
                    <a:pt x="2532" y="7558"/>
                  </a:cubicBezTo>
                  <a:lnTo>
                    <a:pt x="3202" y="7429"/>
                  </a:lnTo>
                  <a:lnTo>
                    <a:pt x="2789" y="6893"/>
                  </a:lnTo>
                  <a:cubicBezTo>
                    <a:pt x="893" y="4462"/>
                    <a:pt x="2699" y="840"/>
                    <a:pt x="5782" y="840"/>
                  </a:cubicBezTo>
                  <a:close/>
                  <a:moveTo>
                    <a:pt x="5767" y="0"/>
                  </a:moveTo>
                  <a:cubicBezTo>
                    <a:pt x="2247" y="0"/>
                    <a:pt x="0" y="3961"/>
                    <a:pt x="1827" y="6959"/>
                  </a:cubicBezTo>
                  <a:cubicBezTo>
                    <a:pt x="641" y="7773"/>
                    <a:pt x="1203" y="9633"/>
                    <a:pt x="2655" y="9644"/>
                  </a:cubicBezTo>
                  <a:lnTo>
                    <a:pt x="2865" y="9644"/>
                  </a:lnTo>
                  <a:lnTo>
                    <a:pt x="2865" y="10902"/>
                  </a:lnTo>
                  <a:lnTo>
                    <a:pt x="8766" y="10902"/>
                  </a:lnTo>
                  <a:lnTo>
                    <a:pt x="8766" y="9644"/>
                  </a:lnTo>
                  <a:lnTo>
                    <a:pt x="8974" y="9644"/>
                  </a:lnTo>
                  <a:cubicBezTo>
                    <a:pt x="10427" y="9633"/>
                    <a:pt x="10989" y="7773"/>
                    <a:pt x="9803" y="6959"/>
                  </a:cubicBezTo>
                  <a:cubicBezTo>
                    <a:pt x="11630" y="3961"/>
                    <a:pt x="9383" y="0"/>
                    <a:pt x="5862" y="0"/>
                  </a:cubicBezTo>
                  <a:cubicBezTo>
                    <a:pt x="5846" y="0"/>
                    <a:pt x="5830" y="0"/>
                    <a:pt x="5815" y="1"/>
                  </a:cubicBezTo>
                  <a:cubicBezTo>
                    <a:pt x="5799" y="0"/>
                    <a:pt x="5783" y="0"/>
                    <a:pt x="57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85"/>
            <p:cNvSpPr/>
            <p:nvPr/>
          </p:nvSpPr>
          <p:spPr>
            <a:xfrm>
              <a:off x="4883175" y="1628550"/>
              <a:ext cx="73525" cy="63150"/>
            </a:xfrm>
            <a:custGeom>
              <a:rect b="b" l="l" r="r" t="t"/>
              <a:pathLst>
                <a:path extrusionOk="0" h="2526" w="2941">
                  <a:moveTo>
                    <a:pt x="1678" y="845"/>
                  </a:moveTo>
                  <a:cubicBezTo>
                    <a:pt x="1882" y="845"/>
                    <a:pt x="2087" y="984"/>
                    <a:pt x="2097" y="1263"/>
                  </a:cubicBezTo>
                  <a:cubicBezTo>
                    <a:pt x="2097" y="1497"/>
                    <a:pt x="1908" y="1688"/>
                    <a:pt x="1678" y="1688"/>
                  </a:cubicBezTo>
                  <a:cubicBezTo>
                    <a:pt x="1442" y="1688"/>
                    <a:pt x="1258" y="1497"/>
                    <a:pt x="1258" y="1263"/>
                  </a:cubicBezTo>
                  <a:cubicBezTo>
                    <a:pt x="1268" y="984"/>
                    <a:pt x="1473" y="845"/>
                    <a:pt x="1678" y="845"/>
                  </a:cubicBezTo>
                  <a:close/>
                  <a:moveTo>
                    <a:pt x="1678" y="0"/>
                  </a:moveTo>
                  <a:cubicBezTo>
                    <a:pt x="0" y="71"/>
                    <a:pt x="0" y="2459"/>
                    <a:pt x="1678" y="2526"/>
                  </a:cubicBezTo>
                  <a:cubicBezTo>
                    <a:pt x="2373" y="2526"/>
                    <a:pt x="2940" y="1964"/>
                    <a:pt x="2940" y="1263"/>
                  </a:cubicBezTo>
                  <a:cubicBezTo>
                    <a:pt x="2940" y="567"/>
                    <a:pt x="2373" y="0"/>
                    <a:pt x="1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85"/>
            <p:cNvSpPr/>
            <p:nvPr/>
          </p:nvSpPr>
          <p:spPr>
            <a:xfrm>
              <a:off x="4977650" y="1628550"/>
              <a:ext cx="63150" cy="63025"/>
            </a:xfrm>
            <a:custGeom>
              <a:rect b="b" l="l" r="r" t="t"/>
              <a:pathLst>
                <a:path extrusionOk="0" h="2521" w="2526">
                  <a:moveTo>
                    <a:pt x="1266" y="845"/>
                  </a:moveTo>
                  <a:cubicBezTo>
                    <a:pt x="1470" y="845"/>
                    <a:pt x="1675" y="984"/>
                    <a:pt x="1688" y="1263"/>
                  </a:cubicBezTo>
                  <a:cubicBezTo>
                    <a:pt x="1688" y="1497"/>
                    <a:pt x="1498" y="1688"/>
                    <a:pt x="1263" y="1688"/>
                  </a:cubicBezTo>
                  <a:cubicBezTo>
                    <a:pt x="1033" y="1688"/>
                    <a:pt x="844" y="1497"/>
                    <a:pt x="844" y="1263"/>
                  </a:cubicBezTo>
                  <a:cubicBezTo>
                    <a:pt x="856" y="984"/>
                    <a:pt x="1061" y="845"/>
                    <a:pt x="1266" y="845"/>
                  </a:cubicBezTo>
                  <a:close/>
                  <a:moveTo>
                    <a:pt x="1263" y="0"/>
                  </a:moveTo>
                  <a:cubicBezTo>
                    <a:pt x="567" y="0"/>
                    <a:pt x="1" y="567"/>
                    <a:pt x="1" y="1263"/>
                  </a:cubicBezTo>
                  <a:cubicBezTo>
                    <a:pt x="36" y="2101"/>
                    <a:pt x="651" y="2520"/>
                    <a:pt x="1265" y="2520"/>
                  </a:cubicBezTo>
                  <a:cubicBezTo>
                    <a:pt x="1879" y="2520"/>
                    <a:pt x="2493" y="2101"/>
                    <a:pt x="2526" y="1263"/>
                  </a:cubicBezTo>
                  <a:cubicBezTo>
                    <a:pt x="2526" y="567"/>
                    <a:pt x="1964" y="0"/>
                    <a:pt x="12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85"/>
            <p:cNvSpPr/>
            <p:nvPr/>
          </p:nvSpPr>
          <p:spPr>
            <a:xfrm>
              <a:off x="4938650" y="1705350"/>
              <a:ext cx="57025" cy="56900"/>
            </a:xfrm>
            <a:custGeom>
              <a:rect b="b" l="l" r="r" t="t"/>
              <a:pathLst>
                <a:path extrusionOk="0" h="2276" w="2281">
                  <a:moveTo>
                    <a:pt x="599" y="1"/>
                  </a:moveTo>
                  <a:lnTo>
                    <a:pt x="1" y="594"/>
                  </a:lnTo>
                  <a:lnTo>
                    <a:pt x="548" y="1141"/>
                  </a:lnTo>
                  <a:lnTo>
                    <a:pt x="1" y="1683"/>
                  </a:lnTo>
                  <a:lnTo>
                    <a:pt x="599" y="2276"/>
                  </a:lnTo>
                  <a:lnTo>
                    <a:pt x="1141" y="1734"/>
                  </a:lnTo>
                  <a:lnTo>
                    <a:pt x="1688" y="2276"/>
                  </a:lnTo>
                  <a:lnTo>
                    <a:pt x="2281" y="1683"/>
                  </a:lnTo>
                  <a:lnTo>
                    <a:pt x="1738" y="1141"/>
                  </a:lnTo>
                  <a:lnTo>
                    <a:pt x="2281" y="594"/>
                  </a:lnTo>
                  <a:lnTo>
                    <a:pt x="1688" y="1"/>
                  </a:lnTo>
                  <a:lnTo>
                    <a:pt x="1141" y="542"/>
                  </a:lnTo>
                  <a:lnTo>
                    <a:pt x="5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 name="Google Shape;936;p85"/>
          <p:cNvGrpSpPr/>
          <p:nvPr/>
        </p:nvGrpSpPr>
        <p:grpSpPr>
          <a:xfrm>
            <a:off x="4012750" y="3752000"/>
            <a:ext cx="415375" cy="357675"/>
            <a:chOff x="4012750" y="3752000"/>
            <a:chExt cx="415375" cy="357675"/>
          </a:xfrm>
        </p:grpSpPr>
        <p:sp>
          <p:nvSpPr>
            <p:cNvPr id="937" name="Google Shape;937;p85"/>
            <p:cNvSpPr/>
            <p:nvPr/>
          </p:nvSpPr>
          <p:spPr>
            <a:xfrm>
              <a:off x="4012750" y="3752000"/>
              <a:ext cx="415375" cy="357675"/>
            </a:xfrm>
            <a:custGeom>
              <a:rect b="b" l="l" r="r" t="t"/>
              <a:pathLst>
                <a:path extrusionOk="0" h="14307" w="16615">
                  <a:moveTo>
                    <a:pt x="8364" y="844"/>
                  </a:moveTo>
                  <a:cubicBezTo>
                    <a:pt x="12745" y="844"/>
                    <a:pt x="15353" y="5977"/>
                    <a:pt x="12767" y="9516"/>
                  </a:cubicBezTo>
                  <a:cubicBezTo>
                    <a:pt x="12613" y="9245"/>
                    <a:pt x="12418" y="8989"/>
                    <a:pt x="12184" y="8754"/>
                  </a:cubicBezTo>
                  <a:cubicBezTo>
                    <a:pt x="12097" y="8667"/>
                    <a:pt x="12005" y="8585"/>
                    <a:pt x="11918" y="8509"/>
                  </a:cubicBezTo>
                  <a:cubicBezTo>
                    <a:pt x="13619" y="5769"/>
                    <a:pt x="11576" y="2107"/>
                    <a:pt x="8353" y="2107"/>
                  </a:cubicBezTo>
                  <a:cubicBezTo>
                    <a:pt x="8339" y="2107"/>
                    <a:pt x="8326" y="2107"/>
                    <a:pt x="8312" y="2107"/>
                  </a:cubicBezTo>
                  <a:cubicBezTo>
                    <a:pt x="8299" y="2107"/>
                    <a:pt x="8285" y="2107"/>
                    <a:pt x="8272" y="2107"/>
                  </a:cubicBezTo>
                  <a:cubicBezTo>
                    <a:pt x="5039" y="2107"/>
                    <a:pt x="2998" y="5779"/>
                    <a:pt x="4713" y="8519"/>
                  </a:cubicBezTo>
                  <a:cubicBezTo>
                    <a:pt x="4626" y="8590"/>
                    <a:pt x="4539" y="8672"/>
                    <a:pt x="4453" y="8754"/>
                  </a:cubicBezTo>
                  <a:cubicBezTo>
                    <a:pt x="4218" y="8989"/>
                    <a:pt x="4018" y="9255"/>
                    <a:pt x="3864" y="9526"/>
                  </a:cubicBezTo>
                  <a:cubicBezTo>
                    <a:pt x="1262" y="5986"/>
                    <a:pt x="3870" y="844"/>
                    <a:pt x="8261" y="844"/>
                  </a:cubicBezTo>
                  <a:cubicBezTo>
                    <a:pt x="8278" y="844"/>
                    <a:pt x="8295" y="844"/>
                    <a:pt x="8312" y="845"/>
                  </a:cubicBezTo>
                  <a:cubicBezTo>
                    <a:pt x="8330" y="844"/>
                    <a:pt x="8347" y="844"/>
                    <a:pt x="8364" y="844"/>
                  </a:cubicBezTo>
                  <a:close/>
                  <a:moveTo>
                    <a:pt x="8346" y="2951"/>
                  </a:moveTo>
                  <a:cubicBezTo>
                    <a:pt x="10915" y="2951"/>
                    <a:pt x="12551" y="5864"/>
                    <a:pt x="11202" y="8059"/>
                  </a:cubicBezTo>
                  <a:cubicBezTo>
                    <a:pt x="10858" y="7897"/>
                    <a:pt x="10510" y="7813"/>
                    <a:pt x="10186" y="7813"/>
                  </a:cubicBezTo>
                  <a:cubicBezTo>
                    <a:pt x="9783" y="7813"/>
                    <a:pt x="9419" y="7943"/>
                    <a:pt x="9147" y="8212"/>
                  </a:cubicBezTo>
                  <a:cubicBezTo>
                    <a:pt x="8788" y="8570"/>
                    <a:pt x="8676" y="9097"/>
                    <a:pt x="8788" y="9659"/>
                  </a:cubicBezTo>
                  <a:cubicBezTo>
                    <a:pt x="8628" y="9683"/>
                    <a:pt x="8467" y="9694"/>
                    <a:pt x="8305" y="9694"/>
                  </a:cubicBezTo>
                  <a:cubicBezTo>
                    <a:pt x="8152" y="9694"/>
                    <a:pt x="7999" y="9684"/>
                    <a:pt x="7847" y="9664"/>
                  </a:cubicBezTo>
                  <a:cubicBezTo>
                    <a:pt x="7960" y="9097"/>
                    <a:pt x="7847" y="8570"/>
                    <a:pt x="7490" y="8212"/>
                  </a:cubicBezTo>
                  <a:cubicBezTo>
                    <a:pt x="7220" y="7941"/>
                    <a:pt x="6856" y="7812"/>
                    <a:pt x="6454" y="7812"/>
                  </a:cubicBezTo>
                  <a:cubicBezTo>
                    <a:pt x="6127" y="7812"/>
                    <a:pt x="5773" y="7898"/>
                    <a:pt x="5424" y="8063"/>
                  </a:cubicBezTo>
                  <a:cubicBezTo>
                    <a:pt x="4070" y="5869"/>
                    <a:pt x="5702" y="2951"/>
                    <a:pt x="8278" y="2951"/>
                  </a:cubicBezTo>
                  <a:cubicBezTo>
                    <a:pt x="8290" y="2951"/>
                    <a:pt x="8301" y="2951"/>
                    <a:pt x="8312" y="2951"/>
                  </a:cubicBezTo>
                  <a:cubicBezTo>
                    <a:pt x="8324" y="2951"/>
                    <a:pt x="8335" y="2951"/>
                    <a:pt x="8346" y="2951"/>
                  </a:cubicBezTo>
                  <a:close/>
                  <a:moveTo>
                    <a:pt x="6435" y="8655"/>
                  </a:moveTo>
                  <a:cubicBezTo>
                    <a:pt x="6610" y="8655"/>
                    <a:pt x="6767" y="8702"/>
                    <a:pt x="6891" y="8811"/>
                  </a:cubicBezTo>
                  <a:cubicBezTo>
                    <a:pt x="7203" y="9117"/>
                    <a:pt x="7055" y="9951"/>
                    <a:pt x="6349" y="10651"/>
                  </a:cubicBezTo>
                  <a:cubicBezTo>
                    <a:pt x="6012" y="10989"/>
                    <a:pt x="5603" y="11228"/>
                    <a:pt x="5225" y="11315"/>
                  </a:cubicBezTo>
                  <a:cubicBezTo>
                    <a:pt x="5153" y="11332"/>
                    <a:pt x="5056" y="11348"/>
                    <a:pt x="4953" y="11348"/>
                  </a:cubicBezTo>
                  <a:cubicBezTo>
                    <a:pt x="4798" y="11348"/>
                    <a:pt x="4628" y="11312"/>
                    <a:pt x="4508" y="11192"/>
                  </a:cubicBezTo>
                  <a:cubicBezTo>
                    <a:pt x="4310" y="10994"/>
                    <a:pt x="4345" y="10656"/>
                    <a:pt x="4386" y="10477"/>
                  </a:cubicBezTo>
                  <a:cubicBezTo>
                    <a:pt x="4473" y="10099"/>
                    <a:pt x="4713" y="9689"/>
                    <a:pt x="5051" y="9352"/>
                  </a:cubicBezTo>
                  <a:cubicBezTo>
                    <a:pt x="5427" y="8969"/>
                    <a:pt x="5986" y="8655"/>
                    <a:pt x="6435" y="8655"/>
                  </a:cubicBezTo>
                  <a:close/>
                  <a:moveTo>
                    <a:pt x="10215" y="8657"/>
                  </a:moveTo>
                  <a:cubicBezTo>
                    <a:pt x="11015" y="8657"/>
                    <a:pt x="12078" y="9611"/>
                    <a:pt x="12250" y="10477"/>
                  </a:cubicBezTo>
                  <a:cubicBezTo>
                    <a:pt x="12376" y="11022"/>
                    <a:pt x="12149" y="11348"/>
                    <a:pt x="11685" y="11348"/>
                  </a:cubicBezTo>
                  <a:cubicBezTo>
                    <a:pt x="11601" y="11348"/>
                    <a:pt x="11510" y="11337"/>
                    <a:pt x="11411" y="11315"/>
                  </a:cubicBezTo>
                  <a:cubicBezTo>
                    <a:pt x="11033" y="11228"/>
                    <a:pt x="10624" y="10989"/>
                    <a:pt x="10287" y="10651"/>
                  </a:cubicBezTo>
                  <a:cubicBezTo>
                    <a:pt x="9586" y="9951"/>
                    <a:pt x="9438" y="9117"/>
                    <a:pt x="9744" y="8811"/>
                  </a:cubicBezTo>
                  <a:cubicBezTo>
                    <a:pt x="9846" y="8708"/>
                    <a:pt x="10000" y="8657"/>
                    <a:pt x="10190" y="8657"/>
                  </a:cubicBezTo>
                  <a:cubicBezTo>
                    <a:pt x="10198" y="8657"/>
                    <a:pt x="10207" y="8657"/>
                    <a:pt x="10215" y="8657"/>
                  </a:cubicBezTo>
                  <a:close/>
                  <a:moveTo>
                    <a:pt x="9095" y="10467"/>
                  </a:moveTo>
                  <a:cubicBezTo>
                    <a:pt x="9244" y="10737"/>
                    <a:pt x="9443" y="11004"/>
                    <a:pt x="9688" y="11249"/>
                  </a:cubicBezTo>
                  <a:cubicBezTo>
                    <a:pt x="9796" y="11351"/>
                    <a:pt x="9903" y="11443"/>
                    <a:pt x="10011" y="11535"/>
                  </a:cubicBezTo>
                  <a:cubicBezTo>
                    <a:pt x="9468" y="11714"/>
                    <a:pt x="8895" y="11801"/>
                    <a:pt x="8312" y="11801"/>
                  </a:cubicBezTo>
                  <a:cubicBezTo>
                    <a:pt x="7730" y="11801"/>
                    <a:pt x="7163" y="11714"/>
                    <a:pt x="6620" y="11535"/>
                  </a:cubicBezTo>
                  <a:cubicBezTo>
                    <a:pt x="6733" y="11449"/>
                    <a:pt x="6840" y="11351"/>
                    <a:pt x="6948" y="11249"/>
                  </a:cubicBezTo>
                  <a:cubicBezTo>
                    <a:pt x="7193" y="11004"/>
                    <a:pt x="7392" y="10737"/>
                    <a:pt x="7541" y="10467"/>
                  </a:cubicBezTo>
                  <a:cubicBezTo>
                    <a:pt x="7796" y="10516"/>
                    <a:pt x="8057" y="10540"/>
                    <a:pt x="8318" y="10540"/>
                  </a:cubicBezTo>
                  <a:cubicBezTo>
                    <a:pt x="8579" y="10540"/>
                    <a:pt x="8839" y="10516"/>
                    <a:pt x="9095" y="10467"/>
                  </a:cubicBezTo>
                  <a:close/>
                  <a:moveTo>
                    <a:pt x="8319" y="0"/>
                  </a:moveTo>
                  <a:cubicBezTo>
                    <a:pt x="8317" y="0"/>
                    <a:pt x="8314" y="0"/>
                    <a:pt x="8312" y="0"/>
                  </a:cubicBezTo>
                  <a:cubicBezTo>
                    <a:pt x="8310" y="0"/>
                    <a:pt x="8308" y="0"/>
                    <a:pt x="8306" y="0"/>
                  </a:cubicBezTo>
                  <a:cubicBezTo>
                    <a:pt x="2911" y="0"/>
                    <a:pt x="0" y="6394"/>
                    <a:pt x="3533" y="10467"/>
                  </a:cubicBezTo>
                  <a:cubicBezTo>
                    <a:pt x="3476" y="10871"/>
                    <a:pt x="3543" y="11249"/>
                    <a:pt x="3722" y="11546"/>
                  </a:cubicBezTo>
                  <a:cubicBezTo>
                    <a:pt x="3512" y="11970"/>
                    <a:pt x="3108" y="12558"/>
                    <a:pt x="2719" y="12558"/>
                  </a:cubicBezTo>
                  <a:cubicBezTo>
                    <a:pt x="2198" y="12558"/>
                    <a:pt x="1743" y="12860"/>
                    <a:pt x="1447" y="13401"/>
                  </a:cubicBezTo>
                  <a:cubicBezTo>
                    <a:pt x="1247" y="13760"/>
                    <a:pt x="1176" y="14112"/>
                    <a:pt x="1165" y="14148"/>
                  </a:cubicBezTo>
                  <a:lnTo>
                    <a:pt x="1993" y="14307"/>
                  </a:lnTo>
                  <a:cubicBezTo>
                    <a:pt x="1999" y="14302"/>
                    <a:pt x="2188" y="13401"/>
                    <a:pt x="2719" y="13401"/>
                  </a:cubicBezTo>
                  <a:cubicBezTo>
                    <a:pt x="3533" y="13401"/>
                    <a:pt x="4100" y="12620"/>
                    <a:pt x="4392" y="12093"/>
                  </a:cubicBezTo>
                  <a:cubicBezTo>
                    <a:pt x="4560" y="12154"/>
                    <a:pt x="4754" y="12190"/>
                    <a:pt x="4954" y="12190"/>
                  </a:cubicBezTo>
                  <a:cubicBezTo>
                    <a:pt x="5102" y="12190"/>
                    <a:pt x="5256" y="12169"/>
                    <a:pt x="5409" y="12139"/>
                  </a:cubicBezTo>
                  <a:cubicBezTo>
                    <a:pt x="5496" y="12118"/>
                    <a:pt x="5577" y="12093"/>
                    <a:pt x="5664" y="12067"/>
                  </a:cubicBezTo>
                  <a:cubicBezTo>
                    <a:pt x="6486" y="12453"/>
                    <a:pt x="7399" y="12646"/>
                    <a:pt x="8311" y="12646"/>
                  </a:cubicBezTo>
                  <a:cubicBezTo>
                    <a:pt x="9226" y="12646"/>
                    <a:pt x="10142" y="12451"/>
                    <a:pt x="10967" y="12062"/>
                  </a:cubicBezTo>
                  <a:cubicBezTo>
                    <a:pt x="11054" y="12093"/>
                    <a:pt x="11141" y="12118"/>
                    <a:pt x="11227" y="12139"/>
                  </a:cubicBezTo>
                  <a:cubicBezTo>
                    <a:pt x="11375" y="12172"/>
                    <a:pt x="11528" y="12190"/>
                    <a:pt x="11678" y="12190"/>
                  </a:cubicBezTo>
                  <a:cubicBezTo>
                    <a:pt x="11875" y="12190"/>
                    <a:pt x="12070" y="12159"/>
                    <a:pt x="12250" y="12093"/>
                  </a:cubicBezTo>
                  <a:cubicBezTo>
                    <a:pt x="12536" y="12620"/>
                    <a:pt x="13104" y="13401"/>
                    <a:pt x="13916" y="13401"/>
                  </a:cubicBezTo>
                  <a:cubicBezTo>
                    <a:pt x="14448" y="13401"/>
                    <a:pt x="14643" y="14302"/>
                    <a:pt x="14643" y="14307"/>
                  </a:cubicBezTo>
                  <a:lnTo>
                    <a:pt x="15471" y="14148"/>
                  </a:lnTo>
                  <a:cubicBezTo>
                    <a:pt x="15460" y="14112"/>
                    <a:pt x="15394" y="13760"/>
                    <a:pt x="15195" y="13401"/>
                  </a:cubicBezTo>
                  <a:cubicBezTo>
                    <a:pt x="14893" y="12860"/>
                    <a:pt x="14443" y="12558"/>
                    <a:pt x="13916" y="12558"/>
                  </a:cubicBezTo>
                  <a:cubicBezTo>
                    <a:pt x="13527" y="12558"/>
                    <a:pt x="13124" y="11970"/>
                    <a:pt x="12914" y="11546"/>
                  </a:cubicBezTo>
                  <a:cubicBezTo>
                    <a:pt x="13098" y="11244"/>
                    <a:pt x="13165" y="10866"/>
                    <a:pt x="13104" y="10451"/>
                  </a:cubicBezTo>
                  <a:cubicBezTo>
                    <a:pt x="16615" y="6373"/>
                    <a:pt x="13704" y="0"/>
                    <a:pt x="83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85"/>
            <p:cNvSpPr/>
            <p:nvPr/>
          </p:nvSpPr>
          <p:spPr>
            <a:xfrm>
              <a:off x="4188850" y="3857350"/>
              <a:ext cx="63325" cy="63150"/>
            </a:xfrm>
            <a:custGeom>
              <a:rect b="b" l="l" r="r" t="t"/>
              <a:pathLst>
                <a:path extrusionOk="0" h="2526" w="2533">
                  <a:moveTo>
                    <a:pt x="1268" y="846"/>
                  </a:moveTo>
                  <a:cubicBezTo>
                    <a:pt x="1473" y="846"/>
                    <a:pt x="1678" y="987"/>
                    <a:pt x="1688" y="1268"/>
                  </a:cubicBezTo>
                  <a:cubicBezTo>
                    <a:pt x="1688" y="1498"/>
                    <a:pt x="1499" y="1687"/>
                    <a:pt x="1268" y="1687"/>
                  </a:cubicBezTo>
                  <a:cubicBezTo>
                    <a:pt x="1034" y="1687"/>
                    <a:pt x="845" y="1498"/>
                    <a:pt x="845" y="1268"/>
                  </a:cubicBezTo>
                  <a:cubicBezTo>
                    <a:pt x="857" y="987"/>
                    <a:pt x="1063" y="846"/>
                    <a:pt x="1268" y="846"/>
                  </a:cubicBezTo>
                  <a:close/>
                  <a:moveTo>
                    <a:pt x="1268" y="0"/>
                  </a:moveTo>
                  <a:cubicBezTo>
                    <a:pt x="569" y="0"/>
                    <a:pt x="1" y="567"/>
                    <a:pt x="1" y="1268"/>
                  </a:cubicBezTo>
                  <a:cubicBezTo>
                    <a:pt x="36" y="2106"/>
                    <a:pt x="651" y="2526"/>
                    <a:pt x="1266" y="2526"/>
                  </a:cubicBezTo>
                  <a:cubicBezTo>
                    <a:pt x="1881" y="2526"/>
                    <a:pt x="2496" y="2106"/>
                    <a:pt x="2532" y="1268"/>
                  </a:cubicBezTo>
                  <a:cubicBezTo>
                    <a:pt x="2532" y="567"/>
                    <a:pt x="1964" y="0"/>
                    <a:pt x="12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9" name="Google Shape;939;p85"/>
          <p:cNvGrpSpPr/>
          <p:nvPr/>
        </p:nvGrpSpPr>
        <p:grpSpPr>
          <a:xfrm>
            <a:off x="3276225" y="3722850"/>
            <a:ext cx="357650" cy="357800"/>
            <a:chOff x="3276225" y="3722850"/>
            <a:chExt cx="357650" cy="357800"/>
          </a:xfrm>
        </p:grpSpPr>
        <p:sp>
          <p:nvSpPr>
            <p:cNvPr id="940" name="Google Shape;940;p85"/>
            <p:cNvSpPr/>
            <p:nvPr/>
          </p:nvSpPr>
          <p:spPr>
            <a:xfrm>
              <a:off x="3276225" y="3722850"/>
              <a:ext cx="357650" cy="357800"/>
            </a:xfrm>
            <a:custGeom>
              <a:rect b="b" l="l" r="r" t="t"/>
              <a:pathLst>
                <a:path extrusionOk="0" h="14312" w="14306">
                  <a:moveTo>
                    <a:pt x="3354" y="2516"/>
                  </a:moveTo>
                  <a:lnTo>
                    <a:pt x="3354" y="3355"/>
                  </a:lnTo>
                  <a:lnTo>
                    <a:pt x="2516" y="3355"/>
                  </a:lnTo>
                  <a:lnTo>
                    <a:pt x="2516" y="2516"/>
                  </a:lnTo>
                  <a:close/>
                  <a:moveTo>
                    <a:pt x="5057" y="2516"/>
                  </a:moveTo>
                  <a:lnTo>
                    <a:pt x="5057" y="3355"/>
                  </a:lnTo>
                  <a:lnTo>
                    <a:pt x="4219" y="3355"/>
                  </a:lnTo>
                  <a:lnTo>
                    <a:pt x="4219" y="2516"/>
                  </a:lnTo>
                  <a:close/>
                  <a:moveTo>
                    <a:pt x="9668" y="2516"/>
                  </a:moveTo>
                  <a:lnTo>
                    <a:pt x="9668" y="3151"/>
                  </a:lnTo>
                  <a:cubicBezTo>
                    <a:pt x="9668" y="3498"/>
                    <a:pt x="9387" y="3780"/>
                    <a:pt x="9035" y="3780"/>
                  </a:cubicBezTo>
                  <a:cubicBezTo>
                    <a:pt x="8201" y="3743"/>
                    <a:pt x="8201" y="2553"/>
                    <a:pt x="9035" y="2516"/>
                  </a:cubicBezTo>
                  <a:close/>
                  <a:moveTo>
                    <a:pt x="3354" y="4224"/>
                  </a:moveTo>
                  <a:lnTo>
                    <a:pt x="3354" y="7251"/>
                  </a:lnTo>
                  <a:cubicBezTo>
                    <a:pt x="2903" y="7055"/>
                    <a:pt x="2450" y="6985"/>
                    <a:pt x="2034" y="6985"/>
                  </a:cubicBezTo>
                  <a:cubicBezTo>
                    <a:pt x="1607" y="6985"/>
                    <a:pt x="1219" y="7058"/>
                    <a:pt x="911" y="7143"/>
                  </a:cubicBezTo>
                  <a:cubicBezTo>
                    <a:pt x="1187" y="5614"/>
                    <a:pt x="1969" y="4817"/>
                    <a:pt x="2317" y="4224"/>
                  </a:cubicBezTo>
                  <a:close/>
                  <a:moveTo>
                    <a:pt x="5256" y="4224"/>
                  </a:moveTo>
                  <a:cubicBezTo>
                    <a:pt x="5609" y="4828"/>
                    <a:pt x="6350" y="5584"/>
                    <a:pt x="6642" y="7046"/>
                  </a:cubicBezTo>
                  <a:cubicBezTo>
                    <a:pt x="6106" y="7433"/>
                    <a:pt x="5451" y="7713"/>
                    <a:pt x="4798" y="7713"/>
                  </a:cubicBezTo>
                  <a:cubicBezTo>
                    <a:pt x="4604" y="7713"/>
                    <a:pt x="4410" y="7688"/>
                    <a:pt x="4219" y="7634"/>
                  </a:cubicBezTo>
                  <a:lnTo>
                    <a:pt x="4219" y="4224"/>
                  </a:lnTo>
                  <a:close/>
                  <a:moveTo>
                    <a:pt x="13467" y="8417"/>
                  </a:moveTo>
                  <a:lnTo>
                    <a:pt x="13467" y="9701"/>
                  </a:lnTo>
                  <a:cubicBezTo>
                    <a:pt x="13391" y="9772"/>
                    <a:pt x="13269" y="9885"/>
                    <a:pt x="13104" y="9966"/>
                  </a:cubicBezTo>
                  <a:cubicBezTo>
                    <a:pt x="12940" y="10053"/>
                    <a:pt x="12774" y="10097"/>
                    <a:pt x="12606" y="10097"/>
                  </a:cubicBezTo>
                  <a:cubicBezTo>
                    <a:pt x="12409" y="10097"/>
                    <a:pt x="12209" y="10036"/>
                    <a:pt x="12005" y="9915"/>
                  </a:cubicBezTo>
                  <a:cubicBezTo>
                    <a:pt x="11605" y="9681"/>
                    <a:pt x="11191" y="9603"/>
                    <a:pt x="10818" y="9603"/>
                  </a:cubicBezTo>
                  <a:cubicBezTo>
                    <a:pt x="10557" y="9603"/>
                    <a:pt x="10316" y="9641"/>
                    <a:pt x="10114" y="9690"/>
                  </a:cubicBezTo>
                  <a:lnTo>
                    <a:pt x="10114" y="8417"/>
                  </a:lnTo>
                  <a:close/>
                  <a:moveTo>
                    <a:pt x="2044" y="7821"/>
                  </a:moveTo>
                  <a:cubicBezTo>
                    <a:pt x="2434" y="7821"/>
                    <a:pt x="2862" y="7900"/>
                    <a:pt x="3268" y="8136"/>
                  </a:cubicBezTo>
                  <a:cubicBezTo>
                    <a:pt x="3737" y="8418"/>
                    <a:pt x="4256" y="8544"/>
                    <a:pt x="4778" y="8544"/>
                  </a:cubicBezTo>
                  <a:cubicBezTo>
                    <a:pt x="5457" y="8544"/>
                    <a:pt x="6142" y="8332"/>
                    <a:pt x="6735" y="7977"/>
                  </a:cubicBezTo>
                  <a:lnTo>
                    <a:pt x="6735" y="8099"/>
                  </a:lnTo>
                  <a:lnTo>
                    <a:pt x="6735" y="13474"/>
                  </a:lnTo>
                  <a:lnTo>
                    <a:pt x="845" y="13474"/>
                  </a:lnTo>
                  <a:cubicBezTo>
                    <a:pt x="845" y="12170"/>
                    <a:pt x="838" y="8141"/>
                    <a:pt x="845" y="8049"/>
                  </a:cubicBezTo>
                  <a:cubicBezTo>
                    <a:pt x="1095" y="7953"/>
                    <a:pt x="1538" y="7821"/>
                    <a:pt x="2044" y="7821"/>
                  </a:cubicBezTo>
                  <a:close/>
                  <a:moveTo>
                    <a:pt x="10802" y="10442"/>
                  </a:moveTo>
                  <a:cubicBezTo>
                    <a:pt x="11518" y="10442"/>
                    <a:pt x="11789" y="10947"/>
                    <a:pt x="12609" y="10947"/>
                  </a:cubicBezTo>
                  <a:cubicBezTo>
                    <a:pt x="12946" y="10947"/>
                    <a:pt x="13243" y="10850"/>
                    <a:pt x="13467" y="10733"/>
                  </a:cubicBezTo>
                  <a:lnTo>
                    <a:pt x="13467" y="13474"/>
                  </a:lnTo>
                  <a:lnTo>
                    <a:pt x="10114" y="13474"/>
                  </a:lnTo>
                  <a:lnTo>
                    <a:pt x="10114" y="10569"/>
                  </a:lnTo>
                  <a:cubicBezTo>
                    <a:pt x="10388" y="10478"/>
                    <a:pt x="10611" y="10442"/>
                    <a:pt x="10802" y="10442"/>
                  </a:cubicBezTo>
                  <a:close/>
                  <a:moveTo>
                    <a:pt x="4888" y="1"/>
                  </a:moveTo>
                  <a:cubicBezTo>
                    <a:pt x="4040" y="1"/>
                    <a:pt x="3354" y="687"/>
                    <a:pt x="3354" y="1534"/>
                  </a:cubicBezTo>
                  <a:lnTo>
                    <a:pt x="3354" y="1678"/>
                  </a:lnTo>
                  <a:lnTo>
                    <a:pt x="1678" y="1678"/>
                  </a:lnTo>
                  <a:lnTo>
                    <a:pt x="1678" y="3657"/>
                  </a:lnTo>
                  <a:cubicBezTo>
                    <a:pt x="1371" y="4234"/>
                    <a:pt x="0" y="5605"/>
                    <a:pt x="0" y="8094"/>
                  </a:cubicBezTo>
                  <a:lnTo>
                    <a:pt x="0" y="14312"/>
                  </a:lnTo>
                  <a:lnTo>
                    <a:pt x="7573" y="14312"/>
                  </a:lnTo>
                  <a:lnTo>
                    <a:pt x="7573" y="8094"/>
                  </a:lnTo>
                  <a:cubicBezTo>
                    <a:pt x="7573" y="5605"/>
                    <a:pt x="6197" y="4234"/>
                    <a:pt x="5895" y="3657"/>
                  </a:cubicBezTo>
                  <a:lnTo>
                    <a:pt x="5895" y="1678"/>
                  </a:lnTo>
                  <a:lnTo>
                    <a:pt x="4193" y="1678"/>
                  </a:lnTo>
                  <a:lnTo>
                    <a:pt x="4193" y="1530"/>
                  </a:lnTo>
                  <a:cubicBezTo>
                    <a:pt x="4193" y="1152"/>
                    <a:pt x="4500" y="840"/>
                    <a:pt x="4883" y="840"/>
                  </a:cubicBezTo>
                  <a:lnTo>
                    <a:pt x="8979" y="840"/>
                  </a:lnTo>
                  <a:cubicBezTo>
                    <a:pt x="9357" y="840"/>
                    <a:pt x="9668" y="1152"/>
                    <a:pt x="9668" y="1530"/>
                  </a:cubicBezTo>
                  <a:lnTo>
                    <a:pt x="9668" y="1678"/>
                  </a:lnTo>
                  <a:lnTo>
                    <a:pt x="9066" y="1678"/>
                  </a:lnTo>
                  <a:cubicBezTo>
                    <a:pt x="8257" y="1678"/>
                    <a:pt x="7598" y="2338"/>
                    <a:pt x="7598" y="3146"/>
                  </a:cubicBezTo>
                  <a:cubicBezTo>
                    <a:pt x="7639" y="4119"/>
                    <a:pt x="8353" y="4606"/>
                    <a:pt x="9067" y="4606"/>
                  </a:cubicBezTo>
                  <a:cubicBezTo>
                    <a:pt x="9781" y="4606"/>
                    <a:pt x="10494" y="4119"/>
                    <a:pt x="10532" y="3146"/>
                  </a:cubicBezTo>
                  <a:lnTo>
                    <a:pt x="10532" y="2516"/>
                  </a:lnTo>
                  <a:lnTo>
                    <a:pt x="10681" y="2516"/>
                  </a:lnTo>
                  <a:cubicBezTo>
                    <a:pt x="11065" y="2516"/>
                    <a:pt x="11372" y="2829"/>
                    <a:pt x="11372" y="3207"/>
                  </a:cubicBezTo>
                  <a:lnTo>
                    <a:pt x="11372" y="7578"/>
                  </a:lnTo>
                  <a:lnTo>
                    <a:pt x="9250" y="7578"/>
                  </a:lnTo>
                  <a:lnTo>
                    <a:pt x="9250" y="14312"/>
                  </a:lnTo>
                  <a:lnTo>
                    <a:pt x="14306" y="14312"/>
                  </a:lnTo>
                  <a:lnTo>
                    <a:pt x="14306" y="7578"/>
                  </a:lnTo>
                  <a:lnTo>
                    <a:pt x="12210" y="7578"/>
                  </a:lnTo>
                  <a:lnTo>
                    <a:pt x="12210" y="3212"/>
                  </a:lnTo>
                  <a:cubicBezTo>
                    <a:pt x="12210" y="2363"/>
                    <a:pt x="11525" y="1678"/>
                    <a:pt x="10676" y="1678"/>
                  </a:cubicBezTo>
                  <a:lnTo>
                    <a:pt x="10508" y="1678"/>
                  </a:lnTo>
                  <a:lnTo>
                    <a:pt x="10508" y="1534"/>
                  </a:lnTo>
                  <a:cubicBezTo>
                    <a:pt x="10508" y="687"/>
                    <a:pt x="9822" y="1"/>
                    <a:pt x="89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85"/>
            <p:cNvSpPr/>
            <p:nvPr/>
          </p:nvSpPr>
          <p:spPr>
            <a:xfrm>
              <a:off x="3360325" y="3975450"/>
              <a:ext cx="63175" cy="62925"/>
            </a:xfrm>
            <a:custGeom>
              <a:rect b="b" l="l" r="r" t="t"/>
              <a:pathLst>
                <a:path extrusionOk="0" h="2517" w="2527">
                  <a:moveTo>
                    <a:pt x="1264" y="845"/>
                  </a:moveTo>
                  <a:cubicBezTo>
                    <a:pt x="1468" y="845"/>
                    <a:pt x="1673" y="984"/>
                    <a:pt x="1683" y="1263"/>
                  </a:cubicBezTo>
                  <a:cubicBezTo>
                    <a:pt x="1683" y="1492"/>
                    <a:pt x="1493" y="1683"/>
                    <a:pt x="1264" y="1683"/>
                  </a:cubicBezTo>
                  <a:cubicBezTo>
                    <a:pt x="1033" y="1683"/>
                    <a:pt x="844" y="1492"/>
                    <a:pt x="844" y="1263"/>
                  </a:cubicBezTo>
                  <a:cubicBezTo>
                    <a:pt x="854" y="984"/>
                    <a:pt x="1059" y="845"/>
                    <a:pt x="1264" y="845"/>
                  </a:cubicBezTo>
                  <a:close/>
                  <a:moveTo>
                    <a:pt x="1264" y="0"/>
                  </a:moveTo>
                  <a:cubicBezTo>
                    <a:pt x="568" y="0"/>
                    <a:pt x="1" y="567"/>
                    <a:pt x="1" y="1263"/>
                  </a:cubicBezTo>
                  <a:cubicBezTo>
                    <a:pt x="37" y="2099"/>
                    <a:pt x="651" y="2516"/>
                    <a:pt x="1265" y="2516"/>
                  </a:cubicBezTo>
                  <a:cubicBezTo>
                    <a:pt x="1880" y="2516"/>
                    <a:pt x="2493" y="2099"/>
                    <a:pt x="2526" y="1263"/>
                  </a:cubicBezTo>
                  <a:cubicBezTo>
                    <a:pt x="2526" y="567"/>
                    <a:pt x="1959" y="0"/>
                    <a:pt x="1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85"/>
            <p:cNvSpPr/>
            <p:nvPr/>
          </p:nvSpPr>
          <p:spPr>
            <a:xfrm>
              <a:off x="3318150" y="4017750"/>
              <a:ext cx="20975" cy="20975"/>
            </a:xfrm>
            <a:custGeom>
              <a:rect b="b" l="l" r="r" t="t"/>
              <a:pathLst>
                <a:path extrusionOk="0" h="839" w="839">
                  <a:moveTo>
                    <a:pt x="1" y="0"/>
                  </a:moveTo>
                  <a:lnTo>
                    <a:pt x="1" y="839"/>
                  </a:lnTo>
                  <a:lnTo>
                    <a:pt x="839" y="839"/>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85"/>
            <p:cNvSpPr/>
            <p:nvPr/>
          </p:nvSpPr>
          <p:spPr>
            <a:xfrm>
              <a:off x="3328625" y="3954225"/>
              <a:ext cx="21000" cy="20975"/>
            </a:xfrm>
            <a:custGeom>
              <a:rect b="b" l="l" r="r" t="t"/>
              <a:pathLst>
                <a:path extrusionOk="0" h="839" w="840">
                  <a:moveTo>
                    <a:pt x="0" y="0"/>
                  </a:moveTo>
                  <a:lnTo>
                    <a:pt x="0" y="838"/>
                  </a:lnTo>
                  <a:lnTo>
                    <a:pt x="840" y="838"/>
                  </a:lnTo>
                  <a:lnTo>
                    <a:pt x="8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4" name="Google Shape;944;p85"/>
          <p:cNvGrpSpPr/>
          <p:nvPr/>
        </p:nvGrpSpPr>
        <p:grpSpPr>
          <a:xfrm>
            <a:off x="2540100" y="3732575"/>
            <a:ext cx="353700" cy="357800"/>
            <a:chOff x="2540100" y="3732575"/>
            <a:chExt cx="353700" cy="357800"/>
          </a:xfrm>
        </p:grpSpPr>
        <p:sp>
          <p:nvSpPr>
            <p:cNvPr id="945" name="Google Shape;945;p85"/>
            <p:cNvSpPr/>
            <p:nvPr/>
          </p:nvSpPr>
          <p:spPr>
            <a:xfrm>
              <a:off x="2540100" y="3784975"/>
              <a:ext cx="353700" cy="305400"/>
            </a:xfrm>
            <a:custGeom>
              <a:rect b="b" l="l" r="r" t="t"/>
              <a:pathLst>
                <a:path extrusionOk="0" h="12216" w="14148">
                  <a:moveTo>
                    <a:pt x="8764" y="1704"/>
                  </a:moveTo>
                  <a:cubicBezTo>
                    <a:pt x="9224" y="1704"/>
                    <a:pt x="9602" y="2082"/>
                    <a:pt x="9602" y="2542"/>
                  </a:cubicBezTo>
                  <a:lnTo>
                    <a:pt x="7920" y="2542"/>
                  </a:lnTo>
                  <a:cubicBezTo>
                    <a:pt x="7920" y="2082"/>
                    <a:pt x="8299" y="1704"/>
                    <a:pt x="8764" y="1704"/>
                  </a:cubicBezTo>
                  <a:close/>
                  <a:moveTo>
                    <a:pt x="12358" y="3381"/>
                  </a:moveTo>
                  <a:lnTo>
                    <a:pt x="11653" y="4219"/>
                  </a:lnTo>
                  <a:lnTo>
                    <a:pt x="2501" y="4219"/>
                  </a:lnTo>
                  <a:lnTo>
                    <a:pt x="1801" y="3381"/>
                  </a:lnTo>
                  <a:close/>
                  <a:moveTo>
                    <a:pt x="10952" y="5057"/>
                  </a:moveTo>
                  <a:lnTo>
                    <a:pt x="8141" y="8412"/>
                  </a:lnTo>
                  <a:lnTo>
                    <a:pt x="6018" y="8412"/>
                  </a:lnTo>
                  <a:lnTo>
                    <a:pt x="3207" y="5057"/>
                  </a:lnTo>
                  <a:close/>
                  <a:moveTo>
                    <a:pt x="7915" y="9281"/>
                  </a:moveTo>
                  <a:lnTo>
                    <a:pt x="7915" y="11377"/>
                  </a:lnTo>
                  <a:lnTo>
                    <a:pt x="6239" y="11377"/>
                  </a:lnTo>
                  <a:lnTo>
                    <a:pt x="6239" y="9281"/>
                  </a:lnTo>
                  <a:close/>
                  <a:moveTo>
                    <a:pt x="1596" y="0"/>
                  </a:moveTo>
                  <a:lnTo>
                    <a:pt x="1596" y="2516"/>
                  </a:lnTo>
                  <a:lnTo>
                    <a:pt x="0" y="2516"/>
                  </a:lnTo>
                  <a:lnTo>
                    <a:pt x="5400" y="8995"/>
                  </a:lnTo>
                  <a:lnTo>
                    <a:pt x="5400" y="12216"/>
                  </a:lnTo>
                  <a:lnTo>
                    <a:pt x="8754" y="12216"/>
                  </a:lnTo>
                  <a:lnTo>
                    <a:pt x="8754" y="8995"/>
                  </a:lnTo>
                  <a:lnTo>
                    <a:pt x="14147" y="2516"/>
                  </a:lnTo>
                  <a:lnTo>
                    <a:pt x="10400" y="2516"/>
                  </a:lnTo>
                  <a:cubicBezTo>
                    <a:pt x="10354" y="1404"/>
                    <a:pt x="9539" y="848"/>
                    <a:pt x="8723" y="848"/>
                  </a:cubicBezTo>
                  <a:cubicBezTo>
                    <a:pt x="7908" y="848"/>
                    <a:pt x="7092" y="1404"/>
                    <a:pt x="7046" y="2516"/>
                  </a:cubicBezTo>
                  <a:lnTo>
                    <a:pt x="2435" y="2516"/>
                  </a:lnTo>
                  <a:lnTo>
                    <a:pt x="24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85"/>
            <p:cNvSpPr/>
            <p:nvPr/>
          </p:nvSpPr>
          <p:spPr>
            <a:xfrm>
              <a:off x="2622425" y="3732775"/>
              <a:ext cx="84125" cy="84075"/>
            </a:xfrm>
            <a:custGeom>
              <a:rect b="b" l="l" r="r" t="t"/>
              <a:pathLst>
                <a:path extrusionOk="0" h="3363" w="3365">
                  <a:moveTo>
                    <a:pt x="1682" y="837"/>
                  </a:moveTo>
                  <a:cubicBezTo>
                    <a:pt x="2148" y="837"/>
                    <a:pt x="2521" y="1210"/>
                    <a:pt x="2521" y="1675"/>
                  </a:cubicBezTo>
                  <a:cubicBezTo>
                    <a:pt x="2498" y="2234"/>
                    <a:pt x="2089" y="2514"/>
                    <a:pt x="1680" y="2514"/>
                  </a:cubicBezTo>
                  <a:cubicBezTo>
                    <a:pt x="1271" y="2514"/>
                    <a:pt x="862" y="2234"/>
                    <a:pt x="839" y="1675"/>
                  </a:cubicBezTo>
                  <a:cubicBezTo>
                    <a:pt x="839" y="1210"/>
                    <a:pt x="1217" y="837"/>
                    <a:pt x="1682" y="837"/>
                  </a:cubicBezTo>
                  <a:close/>
                  <a:moveTo>
                    <a:pt x="1684" y="1"/>
                  </a:moveTo>
                  <a:cubicBezTo>
                    <a:pt x="866" y="1"/>
                    <a:pt x="47" y="560"/>
                    <a:pt x="1" y="1675"/>
                  </a:cubicBezTo>
                  <a:cubicBezTo>
                    <a:pt x="1" y="2605"/>
                    <a:pt x="752" y="3362"/>
                    <a:pt x="1682" y="3362"/>
                  </a:cubicBezTo>
                  <a:cubicBezTo>
                    <a:pt x="2608" y="3362"/>
                    <a:pt x="3364" y="2605"/>
                    <a:pt x="3364" y="1675"/>
                  </a:cubicBezTo>
                  <a:cubicBezTo>
                    <a:pt x="3318" y="558"/>
                    <a:pt x="2501" y="1"/>
                    <a:pt x="16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85"/>
            <p:cNvSpPr/>
            <p:nvPr/>
          </p:nvSpPr>
          <p:spPr>
            <a:xfrm>
              <a:off x="2801500" y="3732575"/>
              <a:ext cx="20975" cy="62925"/>
            </a:xfrm>
            <a:custGeom>
              <a:rect b="b" l="l" r="r" t="t"/>
              <a:pathLst>
                <a:path extrusionOk="0" h="2517" w="839">
                  <a:moveTo>
                    <a:pt x="0" y="1"/>
                  </a:moveTo>
                  <a:lnTo>
                    <a:pt x="0" y="2516"/>
                  </a:lnTo>
                  <a:lnTo>
                    <a:pt x="838" y="2516"/>
                  </a:lnTo>
                  <a:lnTo>
                    <a:pt x="8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8" name="Google Shape;948;p85"/>
          <p:cNvGrpSpPr/>
          <p:nvPr/>
        </p:nvGrpSpPr>
        <p:grpSpPr>
          <a:xfrm>
            <a:off x="968550" y="3732550"/>
            <a:ext cx="459150" cy="357575"/>
            <a:chOff x="968550" y="3732550"/>
            <a:chExt cx="459150" cy="357575"/>
          </a:xfrm>
        </p:grpSpPr>
        <p:sp>
          <p:nvSpPr>
            <p:cNvPr id="949" name="Google Shape;949;p85"/>
            <p:cNvSpPr/>
            <p:nvPr/>
          </p:nvSpPr>
          <p:spPr>
            <a:xfrm>
              <a:off x="1154400" y="3866025"/>
              <a:ext cx="84125" cy="83825"/>
            </a:xfrm>
            <a:custGeom>
              <a:rect b="b" l="l" r="r" t="t"/>
              <a:pathLst>
                <a:path extrusionOk="0" h="3353" w="3365">
                  <a:moveTo>
                    <a:pt x="1683" y="847"/>
                  </a:moveTo>
                  <a:cubicBezTo>
                    <a:pt x="2091" y="847"/>
                    <a:pt x="2499" y="1126"/>
                    <a:pt x="2522" y="1683"/>
                  </a:cubicBezTo>
                  <a:cubicBezTo>
                    <a:pt x="2522" y="2143"/>
                    <a:pt x="2148" y="2521"/>
                    <a:pt x="1683" y="2521"/>
                  </a:cubicBezTo>
                  <a:cubicBezTo>
                    <a:pt x="1218" y="2521"/>
                    <a:pt x="845" y="2143"/>
                    <a:pt x="845" y="1683"/>
                  </a:cubicBezTo>
                  <a:cubicBezTo>
                    <a:pt x="867" y="1126"/>
                    <a:pt x="1275" y="847"/>
                    <a:pt x="1683" y="847"/>
                  </a:cubicBezTo>
                  <a:close/>
                  <a:moveTo>
                    <a:pt x="1683" y="0"/>
                  </a:moveTo>
                  <a:cubicBezTo>
                    <a:pt x="757" y="0"/>
                    <a:pt x="0" y="753"/>
                    <a:pt x="0" y="1683"/>
                  </a:cubicBezTo>
                  <a:cubicBezTo>
                    <a:pt x="46" y="2797"/>
                    <a:pt x="863" y="3353"/>
                    <a:pt x="1681" y="3353"/>
                  </a:cubicBezTo>
                  <a:cubicBezTo>
                    <a:pt x="2500" y="3353"/>
                    <a:pt x="3319" y="2795"/>
                    <a:pt x="3365" y="1683"/>
                  </a:cubicBezTo>
                  <a:cubicBezTo>
                    <a:pt x="3365" y="753"/>
                    <a:pt x="2608" y="0"/>
                    <a:pt x="16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85"/>
            <p:cNvSpPr/>
            <p:nvPr/>
          </p:nvSpPr>
          <p:spPr>
            <a:xfrm>
              <a:off x="968550" y="3732550"/>
              <a:ext cx="459150" cy="357575"/>
            </a:xfrm>
            <a:custGeom>
              <a:rect b="b" l="l" r="r" t="t"/>
              <a:pathLst>
                <a:path extrusionOk="0" h="14303" w="18366">
                  <a:moveTo>
                    <a:pt x="14067" y="2180"/>
                  </a:moveTo>
                  <a:cubicBezTo>
                    <a:pt x="14296" y="2180"/>
                    <a:pt x="14485" y="2369"/>
                    <a:pt x="14485" y="2604"/>
                  </a:cubicBezTo>
                  <a:cubicBezTo>
                    <a:pt x="14475" y="2883"/>
                    <a:pt x="14271" y="3022"/>
                    <a:pt x="14066" y="3022"/>
                  </a:cubicBezTo>
                  <a:cubicBezTo>
                    <a:pt x="13862" y="3022"/>
                    <a:pt x="13657" y="2883"/>
                    <a:pt x="13647" y="2604"/>
                  </a:cubicBezTo>
                  <a:cubicBezTo>
                    <a:pt x="13647" y="2369"/>
                    <a:pt x="13836" y="2180"/>
                    <a:pt x="14067" y="2180"/>
                  </a:cubicBezTo>
                  <a:close/>
                  <a:moveTo>
                    <a:pt x="4365" y="11475"/>
                  </a:moveTo>
                  <a:cubicBezTo>
                    <a:pt x="4473" y="11475"/>
                    <a:pt x="4582" y="11516"/>
                    <a:pt x="4664" y="11597"/>
                  </a:cubicBezTo>
                  <a:cubicBezTo>
                    <a:pt x="4827" y="11761"/>
                    <a:pt x="4827" y="12027"/>
                    <a:pt x="4664" y="12190"/>
                  </a:cubicBezTo>
                  <a:cubicBezTo>
                    <a:pt x="4582" y="12272"/>
                    <a:pt x="4473" y="12313"/>
                    <a:pt x="4365" y="12313"/>
                  </a:cubicBezTo>
                  <a:cubicBezTo>
                    <a:pt x="4256" y="12313"/>
                    <a:pt x="4148" y="12272"/>
                    <a:pt x="4066" y="12190"/>
                  </a:cubicBezTo>
                  <a:cubicBezTo>
                    <a:pt x="3902" y="12027"/>
                    <a:pt x="3902" y="11761"/>
                    <a:pt x="4066" y="11597"/>
                  </a:cubicBezTo>
                  <a:cubicBezTo>
                    <a:pt x="4148" y="11516"/>
                    <a:pt x="4256" y="11475"/>
                    <a:pt x="4365" y="11475"/>
                  </a:cubicBezTo>
                  <a:close/>
                  <a:moveTo>
                    <a:pt x="9124" y="852"/>
                  </a:moveTo>
                  <a:cubicBezTo>
                    <a:pt x="10456" y="852"/>
                    <a:pt x="11791" y="1267"/>
                    <a:pt x="12906" y="2108"/>
                  </a:cubicBezTo>
                  <a:cubicBezTo>
                    <a:pt x="12537" y="2966"/>
                    <a:pt x="13210" y="3865"/>
                    <a:pt x="14063" y="3865"/>
                  </a:cubicBezTo>
                  <a:cubicBezTo>
                    <a:pt x="14192" y="3865"/>
                    <a:pt x="14325" y="3845"/>
                    <a:pt x="14459" y="3801"/>
                  </a:cubicBezTo>
                  <a:lnTo>
                    <a:pt x="14459" y="3801"/>
                  </a:lnTo>
                  <a:cubicBezTo>
                    <a:pt x="16019" y="6276"/>
                    <a:pt x="15672" y="9502"/>
                    <a:pt x="13570" y="11597"/>
                  </a:cubicBezTo>
                  <a:cubicBezTo>
                    <a:pt x="12348" y="12819"/>
                    <a:pt x="10732" y="13442"/>
                    <a:pt x="9109" y="13442"/>
                  </a:cubicBezTo>
                  <a:cubicBezTo>
                    <a:pt x="7866" y="13442"/>
                    <a:pt x="6619" y="13077"/>
                    <a:pt x="5543" y="12334"/>
                  </a:cubicBezTo>
                  <a:cubicBezTo>
                    <a:pt x="5865" y="11475"/>
                    <a:pt x="5193" y="10632"/>
                    <a:pt x="4367" y="10632"/>
                  </a:cubicBezTo>
                  <a:cubicBezTo>
                    <a:pt x="4224" y="10632"/>
                    <a:pt x="4076" y="10658"/>
                    <a:pt x="3927" y="10713"/>
                  </a:cubicBezTo>
                  <a:cubicBezTo>
                    <a:pt x="2214" y="8233"/>
                    <a:pt x="2506" y="4844"/>
                    <a:pt x="4664" y="2686"/>
                  </a:cubicBezTo>
                  <a:cubicBezTo>
                    <a:pt x="5880" y="1470"/>
                    <a:pt x="7500" y="852"/>
                    <a:pt x="9124" y="852"/>
                  </a:cubicBezTo>
                  <a:close/>
                  <a:moveTo>
                    <a:pt x="9124" y="1"/>
                  </a:moveTo>
                  <a:cubicBezTo>
                    <a:pt x="9030" y="1"/>
                    <a:pt x="8935" y="3"/>
                    <a:pt x="8841" y="7"/>
                  </a:cubicBezTo>
                  <a:cubicBezTo>
                    <a:pt x="3232" y="221"/>
                    <a:pt x="1" y="6618"/>
                    <a:pt x="3278" y="11255"/>
                  </a:cubicBezTo>
                  <a:cubicBezTo>
                    <a:pt x="2992" y="11741"/>
                    <a:pt x="3059" y="12369"/>
                    <a:pt x="3472" y="12784"/>
                  </a:cubicBezTo>
                  <a:cubicBezTo>
                    <a:pt x="3719" y="13031"/>
                    <a:pt x="4043" y="13156"/>
                    <a:pt x="4368" y="13156"/>
                  </a:cubicBezTo>
                  <a:cubicBezTo>
                    <a:pt x="4587" y="13156"/>
                    <a:pt x="4808" y="13099"/>
                    <a:pt x="5006" y="12983"/>
                  </a:cubicBezTo>
                  <a:cubicBezTo>
                    <a:pt x="6372" y="13901"/>
                    <a:pt x="7786" y="14303"/>
                    <a:pt x="9133" y="14303"/>
                  </a:cubicBezTo>
                  <a:cubicBezTo>
                    <a:pt x="14239" y="14303"/>
                    <a:pt x="18366" y="8528"/>
                    <a:pt x="15124" y="3284"/>
                  </a:cubicBezTo>
                  <a:cubicBezTo>
                    <a:pt x="15695" y="2380"/>
                    <a:pt x="14985" y="1340"/>
                    <a:pt x="14072" y="1340"/>
                  </a:cubicBezTo>
                  <a:cubicBezTo>
                    <a:pt x="13879" y="1340"/>
                    <a:pt x="13678" y="1387"/>
                    <a:pt x="13478" y="1490"/>
                  </a:cubicBezTo>
                  <a:cubicBezTo>
                    <a:pt x="12233" y="524"/>
                    <a:pt x="10710" y="1"/>
                    <a:pt x="91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85"/>
            <p:cNvSpPr/>
            <p:nvPr/>
          </p:nvSpPr>
          <p:spPr>
            <a:xfrm>
              <a:off x="1091225" y="3782125"/>
              <a:ext cx="229025" cy="230925"/>
            </a:xfrm>
            <a:custGeom>
              <a:rect b="b" l="l" r="r" t="t"/>
              <a:pathLst>
                <a:path extrusionOk="0" h="9237" w="9161">
                  <a:moveTo>
                    <a:pt x="4210" y="836"/>
                  </a:moveTo>
                  <a:cubicBezTo>
                    <a:pt x="4440" y="836"/>
                    <a:pt x="4629" y="1025"/>
                    <a:pt x="4629" y="1256"/>
                  </a:cubicBezTo>
                  <a:cubicBezTo>
                    <a:pt x="4619" y="1534"/>
                    <a:pt x="4414" y="1673"/>
                    <a:pt x="4210" y="1673"/>
                  </a:cubicBezTo>
                  <a:cubicBezTo>
                    <a:pt x="4005" y="1673"/>
                    <a:pt x="3801" y="1534"/>
                    <a:pt x="3791" y="1256"/>
                  </a:cubicBezTo>
                  <a:cubicBezTo>
                    <a:pt x="3791" y="1025"/>
                    <a:pt x="3980" y="836"/>
                    <a:pt x="4210" y="836"/>
                  </a:cubicBezTo>
                  <a:close/>
                  <a:moveTo>
                    <a:pt x="7431" y="6579"/>
                  </a:moveTo>
                  <a:cubicBezTo>
                    <a:pt x="7635" y="6579"/>
                    <a:pt x="7840" y="6719"/>
                    <a:pt x="7850" y="6997"/>
                  </a:cubicBezTo>
                  <a:cubicBezTo>
                    <a:pt x="7850" y="7227"/>
                    <a:pt x="7661" y="7416"/>
                    <a:pt x="7431" y="7416"/>
                  </a:cubicBezTo>
                  <a:cubicBezTo>
                    <a:pt x="7201" y="7416"/>
                    <a:pt x="7012" y="7227"/>
                    <a:pt x="7012" y="6997"/>
                  </a:cubicBezTo>
                  <a:cubicBezTo>
                    <a:pt x="7022" y="6719"/>
                    <a:pt x="7226" y="6579"/>
                    <a:pt x="7431" y="6579"/>
                  </a:cubicBezTo>
                  <a:close/>
                  <a:moveTo>
                    <a:pt x="5314" y="1863"/>
                  </a:moveTo>
                  <a:cubicBezTo>
                    <a:pt x="6874" y="2391"/>
                    <a:pt x="7865" y="4109"/>
                    <a:pt x="7497" y="5739"/>
                  </a:cubicBezTo>
                  <a:cubicBezTo>
                    <a:pt x="7470" y="5738"/>
                    <a:pt x="7444" y="5737"/>
                    <a:pt x="7418" y="5737"/>
                  </a:cubicBezTo>
                  <a:cubicBezTo>
                    <a:pt x="6466" y="5737"/>
                    <a:pt x="5849" y="6805"/>
                    <a:pt x="6342" y="7630"/>
                  </a:cubicBezTo>
                  <a:cubicBezTo>
                    <a:pt x="5708" y="8159"/>
                    <a:pt x="4972" y="8396"/>
                    <a:pt x="4248" y="8396"/>
                  </a:cubicBezTo>
                  <a:cubicBezTo>
                    <a:pt x="2507" y="8396"/>
                    <a:pt x="840" y="7025"/>
                    <a:pt x="851" y="5039"/>
                  </a:cubicBezTo>
                  <a:cubicBezTo>
                    <a:pt x="851" y="3607"/>
                    <a:pt x="1776" y="2323"/>
                    <a:pt x="3105" y="1863"/>
                  </a:cubicBezTo>
                  <a:cubicBezTo>
                    <a:pt x="3341" y="2296"/>
                    <a:pt x="3776" y="2512"/>
                    <a:pt x="4210" y="2512"/>
                  </a:cubicBezTo>
                  <a:cubicBezTo>
                    <a:pt x="4645" y="2512"/>
                    <a:pt x="5079" y="2296"/>
                    <a:pt x="5314" y="1863"/>
                  </a:cubicBezTo>
                  <a:close/>
                  <a:moveTo>
                    <a:pt x="4210" y="0"/>
                  </a:moveTo>
                  <a:cubicBezTo>
                    <a:pt x="3661" y="0"/>
                    <a:pt x="3113" y="340"/>
                    <a:pt x="2973" y="1020"/>
                  </a:cubicBezTo>
                  <a:cubicBezTo>
                    <a:pt x="1214" y="1567"/>
                    <a:pt x="7" y="3193"/>
                    <a:pt x="7" y="5039"/>
                  </a:cubicBezTo>
                  <a:cubicBezTo>
                    <a:pt x="0" y="7536"/>
                    <a:pt x="2089" y="9236"/>
                    <a:pt x="4260" y="9236"/>
                  </a:cubicBezTo>
                  <a:cubicBezTo>
                    <a:pt x="5213" y="9236"/>
                    <a:pt x="6182" y="8909"/>
                    <a:pt x="6996" y="8178"/>
                  </a:cubicBezTo>
                  <a:cubicBezTo>
                    <a:pt x="7154" y="8236"/>
                    <a:pt x="7307" y="8263"/>
                    <a:pt x="7453" y="8263"/>
                  </a:cubicBezTo>
                  <a:cubicBezTo>
                    <a:pt x="8502" y="8263"/>
                    <a:pt x="9161" y="6880"/>
                    <a:pt x="8285" y="6072"/>
                  </a:cubicBezTo>
                  <a:cubicBezTo>
                    <a:pt x="8847" y="3939"/>
                    <a:pt x="7553" y="1648"/>
                    <a:pt x="5448" y="1020"/>
                  </a:cubicBezTo>
                  <a:cubicBezTo>
                    <a:pt x="5307" y="340"/>
                    <a:pt x="4758" y="0"/>
                    <a:pt x="4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2" name="Google Shape;952;p85"/>
          <p:cNvSpPr/>
          <p:nvPr/>
        </p:nvSpPr>
        <p:spPr>
          <a:xfrm>
            <a:off x="3993300" y="3189725"/>
            <a:ext cx="396650" cy="357800"/>
          </a:xfrm>
          <a:custGeom>
            <a:rect b="b" l="l" r="r" t="t"/>
            <a:pathLst>
              <a:path extrusionOk="0" h="14312" w="15866">
                <a:moveTo>
                  <a:pt x="12066" y="962"/>
                </a:moveTo>
                <a:lnTo>
                  <a:pt x="13324" y="1626"/>
                </a:lnTo>
                <a:lnTo>
                  <a:pt x="13324" y="3120"/>
                </a:lnTo>
                <a:cubicBezTo>
                  <a:pt x="13191" y="3191"/>
                  <a:pt x="12205" y="3712"/>
                  <a:pt x="12066" y="3785"/>
                </a:cubicBezTo>
                <a:cubicBezTo>
                  <a:pt x="11934" y="3712"/>
                  <a:pt x="10947" y="3191"/>
                  <a:pt x="10808" y="3120"/>
                </a:cubicBezTo>
                <a:lnTo>
                  <a:pt x="10808" y="1626"/>
                </a:lnTo>
                <a:lnTo>
                  <a:pt x="12066" y="962"/>
                </a:lnTo>
                <a:close/>
                <a:moveTo>
                  <a:pt x="10390" y="3861"/>
                </a:moveTo>
                <a:cubicBezTo>
                  <a:pt x="10527" y="3932"/>
                  <a:pt x="11509" y="4453"/>
                  <a:pt x="11648" y="4526"/>
                </a:cubicBezTo>
                <a:lnTo>
                  <a:pt x="11648" y="6018"/>
                </a:lnTo>
                <a:lnTo>
                  <a:pt x="10390" y="6688"/>
                </a:lnTo>
                <a:lnTo>
                  <a:pt x="9132" y="6018"/>
                </a:lnTo>
                <a:lnTo>
                  <a:pt x="9132" y="4526"/>
                </a:lnTo>
                <a:lnTo>
                  <a:pt x="10390" y="3861"/>
                </a:lnTo>
                <a:close/>
                <a:moveTo>
                  <a:pt x="13743" y="3861"/>
                </a:moveTo>
                <a:lnTo>
                  <a:pt x="15001" y="4526"/>
                </a:lnTo>
                <a:lnTo>
                  <a:pt x="15001" y="6018"/>
                </a:lnTo>
                <a:lnTo>
                  <a:pt x="13743" y="6688"/>
                </a:lnTo>
                <a:lnTo>
                  <a:pt x="12486" y="6018"/>
                </a:lnTo>
                <a:lnTo>
                  <a:pt x="12486" y="4526"/>
                </a:lnTo>
                <a:cubicBezTo>
                  <a:pt x="12624" y="4453"/>
                  <a:pt x="13606" y="3938"/>
                  <a:pt x="13743" y="3861"/>
                </a:cubicBezTo>
                <a:close/>
                <a:moveTo>
                  <a:pt x="6171" y="1422"/>
                </a:moveTo>
                <a:cubicBezTo>
                  <a:pt x="7225" y="2046"/>
                  <a:pt x="8099" y="2853"/>
                  <a:pt x="8728" y="3790"/>
                </a:cubicBezTo>
                <a:lnTo>
                  <a:pt x="8268" y="4030"/>
                </a:lnTo>
                <a:lnTo>
                  <a:pt x="8268" y="6546"/>
                </a:lnTo>
                <a:lnTo>
                  <a:pt x="9843" y="7384"/>
                </a:lnTo>
                <a:cubicBezTo>
                  <a:pt x="9843" y="9602"/>
                  <a:pt x="8641" y="11683"/>
                  <a:pt x="6591" y="13059"/>
                </a:cubicBezTo>
                <a:lnTo>
                  <a:pt x="6591" y="11565"/>
                </a:lnTo>
                <a:lnTo>
                  <a:pt x="7858" y="10430"/>
                </a:lnTo>
                <a:lnTo>
                  <a:pt x="7296" y="9802"/>
                </a:lnTo>
                <a:lnTo>
                  <a:pt x="6617" y="10435"/>
                </a:lnTo>
                <a:lnTo>
                  <a:pt x="6617" y="9465"/>
                </a:lnTo>
                <a:lnTo>
                  <a:pt x="7858" y="8325"/>
                </a:lnTo>
                <a:lnTo>
                  <a:pt x="7296" y="7700"/>
                </a:lnTo>
                <a:lnTo>
                  <a:pt x="6591" y="8330"/>
                </a:lnTo>
                <a:lnTo>
                  <a:pt x="6591" y="6739"/>
                </a:lnTo>
                <a:lnTo>
                  <a:pt x="5753" y="6739"/>
                </a:lnTo>
                <a:lnTo>
                  <a:pt x="5753" y="8330"/>
                </a:lnTo>
                <a:lnTo>
                  <a:pt x="5052" y="7700"/>
                </a:lnTo>
                <a:lnTo>
                  <a:pt x="4489" y="8325"/>
                </a:lnTo>
                <a:lnTo>
                  <a:pt x="5777" y="9465"/>
                </a:lnTo>
                <a:lnTo>
                  <a:pt x="5777" y="10435"/>
                </a:lnTo>
                <a:lnTo>
                  <a:pt x="5052" y="9802"/>
                </a:lnTo>
                <a:lnTo>
                  <a:pt x="4489" y="10430"/>
                </a:lnTo>
                <a:lnTo>
                  <a:pt x="5753" y="11565"/>
                </a:lnTo>
                <a:lnTo>
                  <a:pt x="5753" y="13054"/>
                </a:lnTo>
                <a:cubicBezTo>
                  <a:pt x="1114" y="10027"/>
                  <a:pt x="1366" y="4198"/>
                  <a:pt x="6171" y="1422"/>
                </a:cubicBezTo>
                <a:close/>
                <a:moveTo>
                  <a:pt x="12082" y="0"/>
                </a:moveTo>
                <a:lnTo>
                  <a:pt x="9970" y="1116"/>
                </a:lnTo>
                <a:lnTo>
                  <a:pt x="9970" y="3124"/>
                </a:lnTo>
                <a:lnTo>
                  <a:pt x="9495" y="3375"/>
                </a:lnTo>
                <a:cubicBezTo>
                  <a:pt x="8191" y="1397"/>
                  <a:pt x="6294" y="502"/>
                  <a:pt x="6182" y="425"/>
                </a:cubicBezTo>
                <a:cubicBezTo>
                  <a:pt x="0" y="3682"/>
                  <a:pt x="47" y="11060"/>
                  <a:pt x="6182" y="14312"/>
                </a:cubicBezTo>
                <a:cubicBezTo>
                  <a:pt x="7992" y="13422"/>
                  <a:pt x="10711" y="10932"/>
                  <a:pt x="10711" y="7476"/>
                </a:cubicBezTo>
                <a:lnTo>
                  <a:pt x="12077" y="6754"/>
                </a:lnTo>
                <a:lnTo>
                  <a:pt x="13764" y="7644"/>
                </a:lnTo>
                <a:lnTo>
                  <a:pt x="15865" y="6530"/>
                </a:lnTo>
                <a:lnTo>
                  <a:pt x="15865" y="4014"/>
                </a:lnTo>
                <a:lnTo>
                  <a:pt x="14189" y="3124"/>
                </a:lnTo>
                <a:lnTo>
                  <a:pt x="14189" y="1116"/>
                </a:lnTo>
                <a:lnTo>
                  <a:pt x="120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3" name="Google Shape;953;p85"/>
          <p:cNvGrpSpPr/>
          <p:nvPr/>
        </p:nvGrpSpPr>
        <p:grpSpPr>
          <a:xfrm>
            <a:off x="1812575" y="3732575"/>
            <a:ext cx="273800" cy="358025"/>
            <a:chOff x="1812575" y="3732575"/>
            <a:chExt cx="273800" cy="358025"/>
          </a:xfrm>
        </p:grpSpPr>
        <p:sp>
          <p:nvSpPr>
            <p:cNvPr id="954" name="Google Shape;954;p85"/>
            <p:cNvSpPr/>
            <p:nvPr/>
          </p:nvSpPr>
          <p:spPr>
            <a:xfrm>
              <a:off x="1812575" y="3806600"/>
              <a:ext cx="273800" cy="284000"/>
            </a:xfrm>
            <a:custGeom>
              <a:rect b="b" l="l" r="r" t="t"/>
              <a:pathLst>
                <a:path extrusionOk="0" h="11360" w="10952">
                  <a:moveTo>
                    <a:pt x="2516" y="839"/>
                  </a:moveTo>
                  <a:lnTo>
                    <a:pt x="2516" y="2096"/>
                  </a:lnTo>
                  <a:lnTo>
                    <a:pt x="838" y="2096"/>
                  </a:lnTo>
                  <a:lnTo>
                    <a:pt x="838" y="839"/>
                  </a:lnTo>
                  <a:close/>
                  <a:moveTo>
                    <a:pt x="10112" y="839"/>
                  </a:moveTo>
                  <a:lnTo>
                    <a:pt x="10112" y="2096"/>
                  </a:lnTo>
                  <a:lnTo>
                    <a:pt x="8436" y="2096"/>
                  </a:lnTo>
                  <a:lnTo>
                    <a:pt x="8436" y="839"/>
                  </a:lnTo>
                  <a:close/>
                  <a:moveTo>
                    <a:pt x="2516" y="2934"/>
                  </a:moveTo>
                  <a:lnTo>
                    <a:pt x="2516" y="5890"/>
                  </a:lnTo>
                  <a:cubicBezTo>
                    <a:pt x="2516" y="7373"/>
                    <a:pt x="3620" y="8605"/>
                    <a:pt x="5056" y="8810"/>
                  </a:cubicBezTo>
                  <a:lnTo>
                    <a:pt x="5056" y="10507"/>
                  </a:lnTo>
                  <a:cubicBezTo>
                    <a:pt x="2694" y="10292"/>
                    <a:pt x="838" y="8303"/>
                    <a:pt x="838" y="5890"/>
                  </a:cubicBezTo>
                  <a:lnTo>
                    <a:pt x="838" y="2934"/>
                  </a:lnTo>
                  <a:close/>
                  <a:moveTo>
                    <a:pt x="10112" y="2934"/>
                  </a:moveTo>
                  <a:lnTo>
                    <a:pt x="10112" y="5890"/>
                  </a:lnTo>
                  <a:cubicBezTo>
                    <a:pt x="10112" y="8303"/>
                    <a:pt x="8257" y="10292"/>
                    <a:pt x="5895" y="10507"/>
                  </a:cubicBezTo>
                  <a:lnTo>
                    <a:pt x="5895" y="8810"/>
                  </a:lnTo>
                  <a:cubicBezTo>
                    <a:pt x="7332" y="8605"/>
                    <a:pt x="8436" y="7373"/>
                    <a:pt x="8436" y="5890"/>
                  </a:cubicBezTo>
                  <a:lnTo>
                    <a:pt x="8436" y="2934"/>
                  </a:lnTo>
                  <a:close/>
                  <a:moveTo>
                    <a:pt x="0" y="1"/>
                  </a:moveTo>
                  <a:lnTo>
                    <a:pt x="0" y="5905"/>
                  </a:lnTo>
                  <a:cubicBezTo>
                    <a:pt x="150" y="9542"/>
                    <a:pt x="2813" y="11360"/>
                    <a:pt x="5476" y="11360"/>
                  </a:cubicBezTo>
                  <a:cubicBezTo>
                    <a:pt x="8140" y="11360"/>
                    <a:pt x="10803" y="9541"/>
                    <a:pt x="10952" y="5905"/>
                  </a:cubicBezTo>
                  <a:lnTo>
                    <a:pt x="10952" y="1"/>
                  </a:lnTo>
                  <a:lnTo>
                    <a:pt x="7597" y="1"/>
                  </a:lnTo>
                  <a:lnTo>
                    <a:pt x="7597" y="5905"/>
                  </a:lnTo>
                  <a:cubicBezTo>
                    <a:pt x="7541" y="7303"/>
                    <a:pt x="6516" y="8003"/>
                    <a:pt x="5491" y="8003"/>
                  </a:cubicBezTo>
                  <a:cubicBezTo>
                    <a:pt x="4465" y="8003"/>
                    <a:pt x="3438" y="7303"/>
                    <a:pt x="3380" y="5905"/>
                  </a:cubicBezTo>
                  <a:lnTo>
                    <a:pt x="338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85"/>
            <p:cNvSpPr/>
            <p:nvPr/>
          </p:nvSpPr>
          <p:spPr>
            <a:xfrm>
              <a:off x="1823025" y="3732575"/>
              <a:ext cx="53075" cy="53075"/>
            </a:xfrm>
            <a:custGeom>
              <a:rect b="b" l="l" r="r" t="t"/>
              <a:pathLst>
                <a:path extrusionOk="0" h="2123" w="2123">
                  <a:moveTo>
                    <a:pt x="640" y="1"/>
                  </a:moveTo>
                  <a:lnTo>
                    <a:pt x="640" y="645"/>
                  </a:lnTo>
                  <a:lnTo>
                    <a:pt x="1" y="645"/>
                  </a:lnTo>
                  <a:lnTo>
                    <a:pt x="1" y="1483"/>
                  </a:lnTo>
                  <a:lnTo>
                    <a:pt x="640" y="1483"/>
                  </a:lnTo>
                  <a:lnTo>
                    <a:pt x="640" y="2122"/>
                  </a:lnTo>
                  <a:lnTo>
                    <a:pt x="1478" y="2122"/>
                  </a:lnTo>
                  <a:lnTo>
                    <a:pt x="1478" y="1483"/>
                  </a:lnTo>
                  <a:lnTo>
                    <a:pt x="2122" y="1483"/>
                  </a:lnTo>
                  <a:lnTo>
                    <a:pt x="2122" y="645"/>
                  </a:lnTo>
                  <a:lnTo>
                    <a:pt x="1478" y="645"/>
                  </a:lnTo>
                  <a:lnTo>
                    <a:pt x="14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85"/>
            <p:cNvSpPr/>
            <p:nvPr/>
          </p:nvSpPr>
          <p:spPr>
            <a:xfrm>
              <a:off x="2012325" y="3753525"/>
              <a:ext cx="63575" cy="21000"/>
            </a:xfrm>
            <a:custGeom>
              <a:rect b="b" l="l" r="r" t="t"/>
              <a:pathLst>
                <a:path extrusionOk="0" h="840" w="2543">
                  <a:moveTo>
                    <a:pt x="1" y="1"/>
                  </a:moveTo>
                  <a:lnTo>
                    <a:pt x="1" y="840"/>
                  </a:lnTo>
                  <a:lnTo>
                    <a:pt x="2542" y="840"/>
                  </a:lnTo>
                  <a:lnTo>
                    <a:pt x="25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85"/>
            <p:cNvSpPr/>
            <p:nvPr/>
          </p:nvSpPr>
          <p:spPr>
            <a:xfrm>
              <a:off x="1910200" y="3733600"/>
              <a:ext cx="78375" cy="119525"/>
            </a:xfrm>
            <a:custGeom>
              <a:rect b="b" l="l" r="r" t="t"/>
              <a:pathLst>
                <a:path extrusionOk="0" h="4781" w="3135">
                  <a:moveTo>
                    <a:pt x="1212" y="0"/>
                  </a:moveTo>
                  <a:lnTo>
                    <a:pt x="1" y="2055"/>
                  </a:lnTo>
                  <a:lnTo>
                    <a:pt x="1693" y="2055"/>
                  </a:lnTo>
                  <a:lnTo>
                    <a:pt x="374" y="4362"/>
                  </a:lnTo>
                  <a:lnTo>
                    <a:pt x="1100" y="4781"/>
                  </a:lnTo>
                  <a:lnTo>
                    <a:pt x="3135" y="1217"/>
                  </a:lnTo>
                  <a:lnTo>
                    <a:pt x="1469" y="1217"/>
                  </a:lnTo>
                  <a:lnTo>
                    <a:pt x="1939" y="425"/>
                  </a:lnTo>
                  <a:lnTo>
                    <a:pt x="12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8" name="Google Shape;958;p85"/>
          <p:cNvGrpSpPr/>
          <p:nvPr/>
        </p:nvGrpSpPr>
        <p:grpSpPr>
          <a:xfrm>
            <a:off x="4071000" y="2627575"/>
            <a:ext cx="273975" cy="357800"/>
            <a:chOff x="4071000" y="2627575"/>
            <a:chExt cx="273975" cy="357800"/>
          </a:xfrm>
        </p:grpSpPr>
        <p:sp>
          <p:nvSpPr>
            <p:cNvPr id="959" name="Google Shape;959;p85"/>
            <p:cNvSpPr/>
            <p:nvPr/>
          </p:nvSpPr>
          <p:spPr>
            <a:xfrm>
              <a:off x="4071000" y="2627575"/>
              <a:ext cx="273975" cy="357800"/>
            </a:xfrm>
            <a:custGeom>
              <a:rect b="b" l="l" r="r" t="t"/>
              <a:pathLst>
                <a:path extrusionOk="0" h="14312" w="10959">
                  <a:moveTo>
                    <a:pt x="1678" y="839"/>
                  </a:moveTo>
                  <a:lnTo>
                    <a:pt x="1678" y="2516"/>
                  </a:lnTo>
                  <a:lnTo>
                    <a:pt x="840" y="2516"/>
                  </a:lnTo>
                  <a:lnTo>
                    <a:pt x="840" y="839"/>
                  </a:lnTo>
                  <a:close/>
                  <a:moveTo>
                    <a:pt x="3355" y="839"/>
                  </a:moveTo>
                  <a:lnTo>
                    <a:pt x="3355" y="2516"/>
                  </a:lnTo>
                  <a:lnTo>
                    <a:pt x="2516" y="2516"/>
                  </a:lnTo>
                  <a:lnTo>
                    <a:pt x="2516" y="839"/>
                  </a:lnTo>
                  <a:close/>
                  <a:moveTo>
                    <a:pt x="5057" y="839"/>
                  </a:moveTo>
                  <a:lnTo>
                    <a:pt x="5057" y="2516"/>
                  </a:lnTo>
                  <a:lnTo>
                    <a:pt x="4219" y="2516"/>
                  </a:lnTo>
                  <a:lnTo>
                    <a:pt x="4219" y="839"/>
                  </a:lnTo>
                  <a:close/>
                  <a:moveTo>
                    <a:pt x="6735" y="839"/>
                  </a:moveTo>
                  <a:lnTo>
                    <a:pt x="6735" y="2516"/>
                  </a:lnTo>
                  <a:lnTo>
                    <a:pt x="5896" y="2516"/>
                  </a:lnTo>
                  <a:lnTo>
                    <a:pt x="5896" y="839"/>
                  </a:lnTo>
                  <a:close/>
                  <a:moveTo>
                    <a:pt x="8412" y="839"/>
                  </a:moveTo>
                  <a:lnTo>
                    <a:pt x="8412" y="2516"/>
                  </a:lnTo>
                  <a:lnTo>
                    <a:pt x="7573" y="2516"/>
                  </a:lnTo>
                  <a:lnTo>
                    <a:pt x="7573" y="839"/>
                  </a:lnTo>
                  <a:close/>
                  <a:moveTo>
                    <a:pt x="10088" y="839"/>
                  </a:moveTo>
                  <a:lnTo>
                    <a:pt x="10088" y="2516"/>
                  </a:lnTo>
                  <a:lnTo>
                    <a:pt x="9250" y="2516"/>
                  </a:lnTo>
                  <a:lnTo>
                    <a:pt x="9250" y="839"/>
                  </a:lnTo>
                  <a:close/>
                  <a:moveTo>
                    <a:pt x="8830" y="3380"/>
                  </a:moveTo>
                  <a:lnTo>
                    <a:pt x="8830" y="5477"/>
                  </a:lnTo>
                  <a:lnTo>
                    <a:pt x="2097" y="5477"/>
                  </a:lnTo>
                  <a:lnTo>
                    <a:pt x="2097" y="3380"/>
                  </a:lnTo>
                  <a:close/>
                  <a:moveTo>
                    <a:pt x="5057" y="7992"/>
                  </a:moveTo>
                  <a:lnTo>
                    <a:pt x="5057" y="9668"/>
                  </a:lnTo>
                  <a:lnTo>
                    <a:pt x="2123" y="9668"/>
                  </a:lnTo>
                  <a:lnTo>
                    <a:pt x="2123" y="7992"/>
                  </a:lnTo>
                  <a:close/>
                  <a:moveTo>
                    <a:pt x="8830" y="6315"/>
                  </a:moveTo>
                  <a:lnTo>
                    <a:pt x="8830" y="11376"/>
                  </a:lnTo>
                  <a:lnTo>
                    <a:pt x="2097" y="11376"/>
                  </a:lnTo>
                  <a:lnTo>
                    <a:pt x="2097" y="10508"/>
                  </a:lnTo>
                  <a:lnTo>
                    <a:pt x="5896" y="10508"/>
                  </a:lnTo>
                  <a:lnTo>
                    <a:pt x="5896" y="7153"/>
                  </a:lnTo>
                  <a:lnTo>
                    <a:pt x="2097" y="7153"/>
                  </a:lnTo>
                  <a:lnTo>
                    <a:pt x="2097" y="6315"/>
                  </a:lnTo>
                  <a:close/>
                  <a:moveTo>
                    <a:pt x="8830" y="12214"/>
                  </a:moveTo>
                  <a:lnTo>
                    <a:pt x="8830" y="13472"/>
                  </a:lnTo>
                  <a:lnTo>
                    <a:pt x="2097" y="13472"/>
                  </a:lnTo>
                  <a:lnTo>
                    <a:pt x="2097" y="12214"/>
                  </a:lnTo>
                  <a:close/>
                  <a:moveTo>
                    <a:pt x="0" y="0"/>
                  </a:moveTo>
                  <a:lnTo>
                    <a:pt x="0" y="3355"/>
                  </a:lnTo>
                  <a:lnTo>
                    <a:pt x="1258" y="3355"/>
                  </a:lnTo>
                  <a:lnTo>
                    <a:pt x="1258" y="14312"/>
                  </a:lnTo>
                  <a:lnTo>
                    <a:pt x="9670" y="14312"/>
                  </a:lnTo>
                  <a:lnTo>
                    <a:pt x="9670" y="3355"/>
                  </a:lnTo>
                  <a:lnTo>
                    <a:pt x="10958" y="3355"/>
                  </a:lnTo>
                  <a:lnTo>
                    <a:pt x="109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85"/>
            <p:cNvSpPr/>
            <p:nvPr/>
          </p:nvSpPr>
          <p:spPr>
            <a:xfrm>
              <a:off x="4239350" y="2816875"/>
              <a:ext cx="31475" cy="20975"/>
            </a:xfrm>
            <a:custGeom>
              <a:rect b="b" l="l" r="r" t="t"/>
              <a:pathLst>
                <a:path extrusionOk="0" h="839" w="1259">
                  <a:moveTo>
                    <a:pt x="1" y="0"/>
                  </a:moveTo>
                  <a:lnTo>
                    <a:pt x="1" y="839"/>
                  </a:lnTo>
                  <a:lnTo>
                    <a:pt x="1258" y="839"/>
                  </a:lnTo>
                  <a:lnTo>
                    <a:pt x="12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85"/>
            <p:cNvSpPr/>
            <p:nvPr/>
          </p:nvSpPr>
          <p:spPr>
            <a:xfrm>
              <a:off x="4239350" y="2858800"/>
              <a:ext cx="31475" cy="20975"/>
            </a:xfrm>
            <a:custGeom>
              <a:rect b="b" l="l" r="r" t="t"/>
              <a:pathLst>
                <a:path extrusionOk="0" h="839" w="1259">
                  <a:moveTo>
                    <a:pt x="1" y="1"/>
                  </a:moveTo>
                  <a:lnTo>
                    <a:pt x="1" y="839"/>
                  </a:lnTo>
                  <a:lnTo>
                    <a:pt x="1258" y="839"/>
                  </a:lnTo>
                  <a:lnTo>
                    <a:pt x="1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2" name="Google Shape;962;p85"/>
          <p:cNvSpPr/>
          <p:nvPr/>
        </p:nvSpPr>
        <p:spPr>
          <a:xfrm>
            <a:off x="3334250" y="3170250"/>
            <a:ext cx="273825" cy="358050"/>
          </a:xfrm>
          <a:custGeom>
            <a:rect b="b" l="l" r="r" t="t"/>
            <a:pathLst>
              <a:path extrusionOk="0" h="14322" w="10953">
                <a:moveTo>
                  <a:pt x="8390" y="1685"/>
                </a:moveTo>
                <a:cubicBezTo>
                  <a:pt x="8329" y="2278"/>
                  <a:pt x="8145" y="2851"/>
                  <a:pt x="7854" y="3361"/>
                </a:cubicBezTo>
                <a:lnTo>
                  <a:pt x="3099" y="3361"/>
                </a:lnTo>
                <a:cubicBezTo>
                  <a:pt x="2802" y="2851"/>
                  <a:pt x="2618" y="2278"/>
                  <a:pt x="2562" y="1685"/>
                </a:cubicBezTo>
                <a:close/>
                <a:moveTo>
                  <a:pt x="7241" y="4226"/>
                </a:moveTo>
                <a:cubicBezTo>
                  <a:pt x="7026" y="4451"/>
                  <a:pt x="6781" y="4656"/>
                  <a:pt x="6509" y="4829"/>
                </a:cubicBezTo>
                <a:lnTo>
                  <a:pt x="5487" y="5494"/>
                </a:lnTo>
                <a:lnTo>
                  <a:pt x="4469" y="4829"/>
                </a:lnTo>
                <a:cubicBezTo>
                  <a:pt x="4199" y="4656"/>
                  <a:pt x="3953" y="4451"/>
                  <a:pt x="3733" y="4226"/>
                </a:cubicBezTo>
                <a:close/>
                <a:moveTo>
                  <a:pt x="9684" y="846"/>
                </a:moveTo>
                <a:cubicBezTo>
                  <a:pt x="9915" y="846"/>
                  <a:pt x="10103" y="1036"/>
                  <a:pt x="10103" y="1270"/>
                </a:cubicBezTo>
                <a:cubicBezTo>
                  <a:pt x="10103" y="3429"/>
                  <a:pt x="9056" y="5432"/>
                  <a:pt x="7286" y="6655"/>
                </a:cubicBezTo>
                <a:cubicBezTo>
                  <a:pt x="7179" y="6588"/>
                  <a:pt x="6346" y="6046"/>
                  <a:pt x="6248" y="5980"/>
                </a:cubicBezTo>
                <a:lnTo>
                  <a:pt x="6954" y="5524"/>
                </a:lnTo>
                <a:cubicBezTo>
                  <a:pt x="8402" y="4583"/>
                  <a:pt x="9265" y="2993"/>
                  <a:pt x="9265" y="1270"/>
                </a:cubicBezTo>
                <a:cubicBezTo>
                  <a:pt x="9265" y="1036"/>
                  <a:pt x="9449" y="846"/>
                  <a:pt x="9684" y="846"/>
                </a:cubicBezTo>
                <a:close/>
                <a:moveTo>
                  <a:pt x="5476" y="8828"/>
                </a:moveTo>
                <a:lnTo>
                  <a:pt x="6493" y="9492"/>
                </a:lnTo>
                <a:cubicBezTo>
                  <a:pt x="6765" y="9666"/>
                  <a:pt x="7010" y="9871"/>
                  <a:pt x="7230" y="10095"/>
                </a:cubicBezTo>
                <a:lnTo>
                  <a:pt x="3723" y="10095"/>
                </a:lnTo>
                <a:cubicBezTo>
                  <a:pt x="3937" y="9871"/>
                  <a:pt x="4183" y="9666"/>
                  <a:pt x="4454" y="9492"/>
                </a:cubicBezTo>
                <a:lnTo>
                  <a:pt x="5476" y="8828"/>
                </a:lnTo>
                <a:close/>
                <a:moveTo>
                  <a:pt x="7854" y="10959"/>
                </a:moveTo>
                <a:cubicBezTo>
                  <a:pt x="8145" y="11471"/>
                  <a:pt x="8329" y="12043"/>
                  <a:pt x="8390" y="12637"/>
                </a:cubicBezTo>
                <a:lnTo>
                  <a:pt x="2562" y="12637"/>
                </a:lnTo>
                <a:cubicBezTo>
                  <a:pt x="2618" y="12043"/>
                  <a:pt x="2802" y="11471"/>
                  <a:pt x="3099" y="10959"/>
                </a:cubicBezTo>
                <a:close/>
                <a:moveTo>
                  <a:pt x="3666" y="7667"/>
                </a:moveTo>
                <a:cubicBezTo>
                  <a:pt x="3774" y="7733"/>
                  <a:pt x="4607" y="8275"/>
                  <a:pt x="4704" y="8337"/>
                </a:cubicBezTo>
                <a:lnTo>
                  <a:pt x="3994" y="8797"/>
                </a:lnTo>
                <a:cubicBezTo>
                  <a:pt x="2552" y="9737"/>
                  <a:pt x="1688" y="11327"/>
                  <a:pt x="1688" y="13050"/>
                </a:cubicBezTo>
                <a:cubicBezTo>
                  <a:pt x="1688" y="13286"/>
                  <a:pt x="1499" y="13475"/>
                  <a:pt x="1269" y="13475"/>
                </a:cubicBezTo>
                <a:cubicBezTo>
                  <a:pt x="1033" y="13475"/>
                  <a:pt x="844" y="13286"/>
                  <a:pt x="844" y="13050"/>
                </a:cubicBezTo>
                <a:cubicBezTo>
                  <a:pt x="844" y="10888"/>
                  <a:pt x="1898" y="8889"/>
                  <a:pt x="3666" y="7667"/>
                </a:cubicBezTo>
                <a:close/>
                <a:moveTo>
                  <a:pt x="1269" y="846"/>
                </a:moveTo>
                <a:cubicBezTo>
                  <a:pt x="1499" y="846"/>
                  <a:pt x="1688" y="1036"/>
                  <a:pt x="1688" y="1270"/>
                </a:cubicBezTo>
                <a:cubicBezTo>
                  <a:pt x="1688" y="2993"/>
                  <a:pt x="2552" y="4583"/>
                  <a:pt x="3994" y="5524"/>
                </a:cubicBezTo>
                <a:lnTo>
                  <a:pt x="4704" y="5980"/>
                </a:lnTo>
                <a:cubicBezTo>
                  <a:pt x="4935" y="6133"/>
                  <a:pt x="6887" y="7401"/>
                  <a:pt x="7118" y="7554"/>
                </a:cubicBezTo>
                <a:cubicBezTo>
                  <a:pt x="8989" y="8766"/>
                  <a:pt x="10103" y="10827"/>
                  <a:pt x="10103" y="13050"/>
                </a:cubicBezTo>
                <a:cubicBezTo>
                  <a:pt x="10103" y="13286"/>
                  <a:pt x="9915" y="13475"/>
                  <a:pt x="9684" y="13475"/>
                </a:cubicBezTo>
                <a:cubicBezTo>
                  <a:pt x="9449" y="13475"/>
                  <a:pt x="9265" y="13286"/>
                  <a:pt x="9265" y="13050"/>
                </a:cubicBezTo>
                <a:cubicBezTo>
                  <a:pt x="9265" y="11327"/>
                  <a:pt x="8402" y="9737"/>
                  <a:pt x="6954" y="8797"/>
                </a:cubicBezTo>
                <a:lnTo>
                  <a:pt x="6248" y="8337"/>
                </a:lnTo>
                <a:cubicBezTo>
                  <a:pt x="6014" y="8188"/>
                  <a:pt x="4060" y="6920"/>
                  <a:pt x="3831" y="6766"/>
                </a:cubicBezTo>
                <a:cubicBezTo>
                  <a:pt x="1959" y="5555"/>
                  <a:pt x="844" y="3495"/>
                  <a:pt x="844" y="1270"/>
                </a:cubicBezTo>
                <a:cubicBezTo>
                  <a:pt x="844" y="1036"/>
                  <a:pt x="1033" y="846"/>
                  <a:pt x="1269" y="846"/>
                </a:cubicBezTo>
                <a:close/>
                <a:moveTo>
                  <a:pt x="1265" y="0"/>
                </a:moveTo>
                <a:cubicBezTo>
                  <a:pt x="1239" y="0"/>
                  <a:pt x="1213" y="1"/>
                  <a:pt x="1186" y="3"/>
                </a:cubicBezTo>
                <a:cubicBezTo>
                  <a:pt x="518" y="43"/>
                  <a:pt x="1" y="616"/>
                  <a:pt x="1" y="1291"/>
                </a:cubicBezTo>
                <a:cubicBezTo>
                  <a:pt x="6" y="3556"/>
                  <a:pt x="1054" y="5739"/>
                  <a:pt x="2925" y="7160"/>
                </a:cubicBezTo>
                <a:cubicBezTo>
                  <a:pt x="1054" y="8582"/>
                  <a:pt x="6" y="10765"/>
                  <a:pt x="1" y="13030"/>
                </a:cubicBezTo>
                <a:cubicBezTo>
                  <a:pt x="1" y="13705"/>
                  <a:pt x="518" y="14277"/>
                  <a:pt x="1186" y="14319"/>
                </a:cubicBezTo>
                <a:cubicBezTo>
                  <a:pt x="1213" y="14320"/>
                  <a:pt x="1239" y="14321"/>
                  <a:pt x="1265" y="14321"/>
                </a:cubicBezTo>
                <a:cubicBezTo>
                  <a:pt x="1814" y="14321"/>
                  <a:pt x="2279" y="13968"/>
                  <a:pt x="2455" y="13475"/>
                </a:cubicBezTo>
                <a:lnTo>
                  <a:pt x="8494" y="13475"/>
                </a:lnTo>
                <a:cubicBezTo>
                  <a:pt x="8670" y="13971"/>
                  <a:pt x="9143" y="14321"/>
                  <a:pt x="9692" y="14321"/>
                </a:cubicBezTo>
                <a:cubicBezTo>
                  <a:pt x="9715" y="14321"/>
                  <a:pt x="9738" y="14320"/>
                  <a:pt x="9761" y="14319"/>
                </a:cubicBezTo>
                <a:cubicBezTo>
                  <a:pt x="10436" y="14277"/>
                  <a:pt x="10953" y="13705"/>
                  <a:pt x="10948" y="13030"/>
                </a:cubicBezTo>
                <a:cubicBezTo>
                  <a:pt x="10948" y="11808"/>
                  <a:pt x="10635" y="10596"/>
                  <a:pt x="10052" y="9522"/>
                </a:cubicBezTo>
                <a:cubicBezTo>
                  <a:pt x="9551" y="8602"/>
                  <a:pt x="8856" y="7794"/>
                  <a:pt x="8022" y="7160"/>
                </a:cubicBezTo>
                <a:cubicBezTo>
                  <a:pt x="8856" y="6527"/>
                  <a:pt x="9551" y="5718"/>
                  <a:pt x="10052" y="4798"/>
                </a:cubicBezTo>
                <a:cubicBezTo>
                  <a:pt x="10635" y="3724"/>
                  <a:pt x="10948" y="2513"/>
                  <a:pt x="10948" y="1291"/>
                </a:cubicBezTo>
                <a:cubicBezTo>
                  <a:pt x="10953" y="616"/>
                  <a:pt x="10436" y="43"/>
                  <a:pt x="9761" y="3"/>
                </a:cubicBezTo>
                <a:cubicBezTo>
                  <a:pt x="9735" y="1"/>
                  <a:pt x="9709" y="0"/>
                  <a:pt x="9683" y="0"/>
                </a:cubicBezTo>
                <a:cubicBezTo>
                  <a:pt x="9138" y="0"/>
                  <a:pt x="8669" y="354"/>
                  <a:pt x="8494" y="846"/>
                </a:cubicBezTo>
                <a:lnTo>
                  <a:pt x="2455" y="846"/>
                </a:lnTo>
                <a:cubicBezTo>
                  <a:pt x="2279" y="354"/>
                  <a:pt x="1814" y="0"/>
                  <a:pt x="1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85"/>
          <p:cNvSpPr/>
          <p:nvPr/>
        </p:nvSpPr>
        <p:spPr>
          <a:xfrm>
            <a:off x="2519575" y="3170050"/>
            <a:ext cx="358075" cy="357725"/>
          </a:xfrm>
          <a:custGeom>
            <a:rect b="b" l="l" r="r" t="t"/>
            <a:pathLst>
              <a:path extrusionOk="0" h="14309" w="14323">
                <a:moveTo>
                  <a:pt x="3808" y="854"/>
                </a:moveTo>
                <a:cubicBezTo>
                  <a:pt x="4043" y="854"/>
                  <a:pt x="4232" y="1044"/>
                  <a:pt x="4232" y="1278"/>
                </a:cubicBezTo>
                <a:cubicBezTo>
                  <a:pt x="4219" y="1557"/>
                  <a:pt x="4015" y="1696"/>
                  <a:pt x="3810" y="1696"/>
                </a:cubicBezTo>
                <a:cubicBezTo>
                  <a:pt x="3606" y="1696"/>
                  <a:pt x="3401" y="1557"/>
                  <a:pt x="3389" y="1278"/>
                </a:cubicBezTo>
                <a:cubicBezTo>
                  <a:pt x="3389" y="1044"/>
                  <a:pt x="3577" y="854"/>
                  <a:pt x="3808" y="854"/>
                </a:cubicBezTo>
                <a:close/>
                <a:moveTo>
                  <a:pt x="10541" y="854"/>
                </a:moveTo>
                <a:cubicBezTo>
                  <a:pt x="10777" y="854"/>
                  <a:pt x="10966" y="1044"/>
                  <a:pt x="10966" y="1278"/>
                </a:cubicBezTo>
                <a:cubicBezTo>
                  <a:pt x="10953" y="1557"/>
                  <a:pt x="10748" y="1696"/>
                  <a:pt x="10544" y="1696"/>
                </a:cubicBezTo>
                <a:cubicBezTo>
                  <a:pt x="10339" y="1696"/>
                  <a:pt x="10134" y="1557"/>
                  <a:pt x="10121" y="1278"/>
                </a:cubicBezTo>
                <a:cubicBezTo>
                  <a:pt x="10121" y="1044"/>
                  <a:pt x="10312" y="854"/>
                  <a:pt x="10541" y="854"/>
                </a:cubicBezTo>
                <a:close/>
                <a:moveTo>
                  <a:pt x="13066" y="3380"/>
                </a:moveTo>
                <a:cubicBezTo>
                  <a:pt x="13302" y="3380"/>
                  <a:pt x="13491" y="3569"/>
                  <a:pt x="13491" y="3799"/>
                </a:cubicBezTo>
                <a:cubicBezTo>
                  <a:pt x="13478" y="4080"/>
                  <a:pt x="13274" y="4221"/>
                  <a:pt x="13070" y="4221"/>
                </a:cubicBezTo>
                <a:cubicBezTo>
                  <a:pt x="12865" y="4221"/>
                  <a:pt x="12661" y="4080"/>
                  <a:pt x="12648" y="3799"/>
                </a:cubicBezTo>
                <a:cubicBezTo>
                  <a:pt x="12648" y="3569"/>
                  <a:pt x="12837" y="3380"/>
                  <a:pt x="13066" y="3380"/>
                </a:cubicBezTo>
                <a:close/>
                <a:moveTo>
                  <a:pt x="1284" y="3381"/>
                </a:moveTo>
                <a:cubicBezTo>
                  <a:pt x="1489" y="3381"/>
                  <a:pt x="1693" y="3520"/>
                  <a:pt x="1706" y="3799"/>
                </a:cubicBezTo>
                <a:cubicBezTo>
                  <a:pt x="1706" y="4034"/>
                  <a:pt x="1517" y="4223"/>
                  <a:pt x="1282" y="4223"/>
                </a:cubicBezTo>
                <a:cubicBezTo>
                  <a:pt x="1052" y="4223"/>
                  <a:pt x="863" y="4034"/>
                  <a:pt x="863" y="3799"/>
                </a:cubicBezTo>
                <a:cubicBezTo>
                  <a:pt x="875" y="3520"/>
                  <a:pt x="1080" y="3381"/>
                  <a:pt x="1284" y="3381"/>
                </a:cubicBezTo>
                <a:close/>
                <a:moveTo>
                  <a:pt x="4354" y="2413"/>
                </a:moveTo>
                <a:lnTo>
                  <a:pt x="5741" y="3799"/>
                </a:lnTo>
                <a:lnTo>
                  <a:pt x="3808" y="5731"/>
                </a:lnTo>
                <a:lnTo>
                  <a:pt x="2422" y="4346"/>
                </a:lnTo>
                <a:cubicBezTo>
                  <a:pt x="2586" y="4003"/>
                  <a:pt x="2591" y="3605"/>
                  <a:pt x="2422" y="3257"/>
                </a:cubicBezTo>
                <a:lnTo>
                  <a:pt x="3266" y="2413"/>
                </a:lnTo>
                <a:cubicBezTo>
                  <a:pt x="3438" y="2496"/>
                  <a:pt x="3625" y="2538"/>
                  <a:pt x="3812" y="2538"/>
                </a:cubicBezTo>
                <a:cubicBezTo>
                  <a:pt x="3997" y="2538"/>
                  <a:pt x="4182" y="2497"/>
                  <a:pt x="4354" y="2413"/>
                </a:cubicBezTo>
                <a:close/>
                <a:moveTo>
                  <a:pt x="11088" y="2413"/>
                </a:moveTo>
                <a:lnTo>
                  <a:pt x="11931" y="3257"/>
                </a:lnTo>
                <a:cubicBezTo>
                  <a:pt x="11768" y="3600"/>
                  <a:pt x="11763" y="3999"/>
                  <a:pt x="11931" y="4346"/>
                </a:cubicBezTo>
                <a:lnTo>
                  <a:pt x="10541" y="5731"/>
                </a:lnTo>
                <a:lnTo>
                  <a:pt x="8613" y="3799"/>
                </a:lnTo>
                <a:lnTo>
                  <a:pt x="9999" y="2413"/>
                </a:lnTo>
                <a:cubicBezTo>
                  <a:pt x="10172" y="2496"/>
                  <a:pt x="10359" y="2538"/>
                  <a:pt x="10546" y="2538"/>
                </a:cubicBezTo>
                <a:cubicBezTo>
                  <a:pt x="10731" y="2538"/>
                  <a:pt x="10916" y="2497"/>
                  <a:pt x="11088" y="2413"/>
                </a:cubicBezTo>
                <a:close/>
                <a:moveTo>
                  <a:pt x="7858" y="4208"/>
                </a:moveTo>
                <a:lnTo>
                  <a:pt x="10137" y="6488"/>
                </a:lnTo>
                <a:lnTo>
                  <a:pt x="10137" y="7823"/>
                </a:lnTo>
                <a:lnTo>
                  <a:pt x="7858" y="10103"/>
                </a:lnTo>
                <a:lnTo>
                  <a:pt x="6522" y="10103"/>
                </a:lnTo>
                <a:lnTo>
                  <a:pt x="4243" y="7823"/>
                </a:lnTo>
                <a:lnTo>
                  <a:pt x="4243" y="6488"/>
                </a:lnTo>
                <a:lnTo>
                  <a:pt x="6522" y="4208"/>
                </a:lnTo>
                <a:close/>
                <a:moveTo>
                  <a:pt x="1284" y="10116"/>
                </a:moveTo>
                <a:cubicBezTo>
                  <a:pt x="1489" y="10116"/>
                  <a:pt x="1693" y="10257"/>
                  <a:pt x="1706" y="10538"/>
                </a:cubicBezTo>
                <a:cubicBezTo>
                  <a:pt x="1706" y="10768"/>
                  <a:pt x="1517" y="10957"/>
                  <a:pt x="1282" y="10957"/>
                </a:cubicBezTo>
                <a:cubicBezTo>
                  <a:pt x="1052" y="10957"/>
                  <a:pt x="863" y="10768"/>
                  <a:pt x="863" y="10538"/>
                </a:cubicBezTo>
                <a:cubicBezTo>
                  <a:pt x="875" y="10257"/>
                  <a:pt x="1080" y="10116"/>
                  <a:pt x="1284" y="10116"/>
                </a:cubicBezTo>
                <a:close/>
                <a:moveTo>
                  <a:pt x="13070" y="10116"/>
                </a:moveTo>
                <a:cubicBezTo>
                  <a:pt x="13274" y="10116"/>
                  <a:pt x="13478" y="10257"/>
                  <a:pt x="13491" y="10538"/>
                </a:cubicBezTo>
                <a:cubicBezTo>
                  <a:pt x="13491" y="10768"/>
                  <a:pt x="13302" y="10957"/>
                  <a:pt x="13066" y="10957"/>
                </a:cubicBezTo>
                <a:cubicBezTo>
                  <a:pt x="12837" y="10957"/>
                  <a:pt x="12648" y="10768"/>
                  <a:pt x="12648" y="10538"/>
                </a:cubicBezTo>
                <a:cubicBezTo>
                  <a:pt x="12661" y="10257"/>
                  <a:pt x="12865" y="10116"/>
                  <a:pt x="13070" y="10116"/>
                </a:cubicBezTo>
                <a:close/>
                <a:moveTo>
                  <a:pt x="3808" y="8605"/>
                </a:moveTo>
                <a:lnTo>
                  <a:pt x="5741" y="10538"/>
                </a:lnTo>
                <a:lnTo>
                  <a:pt x="4354" y="11923"/>
                </a:lnTo>
                <a:cubicBezTo>
                  <a:pt x="4182" y="11841"/>
                  <a:pt x="3995" y="11799"/>
                  <a:pt x="3808" y="11799"/>
                </a:cubicBezTo>
                <a:cubicBezTo>
                  <a:pt x="3623" y="11799"/>
                  <a:pt x="3438" y="11840"/>
                  <a:pt x="3266" y="11923"/>
                </a:cubicBezTo>
                <a:lnTo>
                  <a:pt x="2422" y="11080"/>
                </a:lnTo>
                <a:cubicBezTo>
                  <a:pt x="2586" y="10738"/>
                  <a:pt x="2591" y="10339"/>
                  <a:pt x="2422" y="9990"/>
                </a:cubicBezTo>
                <a:lnTo>
                  <a:pt x="3808" y="8605"/>
                </a:lnTo>
                <a:close/>
                <a:moveTo>
                  <a:pt x="10541" y="8605"/>
                </a:moveTo>
                <a:lnTo>
                  <a:pt x="11931" y="9990"/>
                </a:lnTo>
                <a:cubicBezTo>
                  <a:pt x="11768" y="10333"/>
                  <a:pt x="11763" y="10732"/>
                  <a:pt x="11931" y="11080"/>
                </a:cubicBezTo>
                <a:lnTo>
                  <a:pt x="11088" y="11923"/>
                </a:lnTo>
                <a:cubicBezTo>
                  <a:pt x="10916" y="11841"/>
                  <a:pt x="10729" y="11799"/>
                  <a:pt x="10542" y="11799"/>
                </a:cubicBezTo>
                <a:cubicBezTo>
                  <a:pt x="10357" y="11799"/>
                  <a:pt x="10172" y="11840"/>
                  <a:pt x="9999" y="11923"/>
                </a:cubicBezTo>
                <a:lnTo>
                  <a:pt x="8613" y="10538"/>
                </a:lnTo>
                <a:lnTo>
                  <a:pt x="10541" y="8605"/>
                </a:lnTo>
                <a:close/>
                <a:moveTo>
                  <a:pt x="3810" y="12640"/>
                </a:moveTo>
                <a:cubicBezTo>
                  <a:pt x="4015" y="12640"/>
                  <a:pt x="4219" y="12779"/>
                  <a:pt x="4232" y="13058"/>
                </a:cubicBezTo>
                <a:cubicBezTo>
                  <a:pt x="4232" y="13294"/>
                  <a:pt x="4043" y="13483"/>
                  <a:pt x="3808" y="13483"/>
                </a:cubicBezTo>
                <a:cubicBezTo>
                  <a:pt x="3577" y="13483"/>
                  <a:pt x="3389" y="13294"/>
                  <a:pt x="3389" y="13058"/>
                </a:cubicBezTo>
                <a:cubicBezTo>
                  <a:pt x="3401" y="12779"/>
                  <a:pt x="3606" y="12640"/>
                  <a:pt x="3810" y="12640"/>
                </a:cubicBezTo>
                <a:close/>
                <a:moveTo>
                  <a:pt x="10544" y="12640"/>
                </a:moveTo>
                <a:cubicBezTo>
                  <a:pt x="10748" y="12640"/>
                  <a:pt x="10953" y="12779"/>
                  <a:pt x="10966" y="13058"/>
                </a:cubicBezTo>
                <a:cubicBezTo>
                  <a:pt x="10966" y="13294"/>
                  <a:pt x="10777" y="13483"/>
                  <a:pt x="10541" y="13483"/>
                </a:cubicBezTo>
                <a:cubicBezTo>
                  <a:pt x="10312" y="13483"/>
                  <a:pt x="10121" y="13294"/>
                  <a:pt x="10121" y="13058"/>
                </a:cubicBezTo>
                <a:cubicBezTo>
                  <a:pt x="10134" y="12779"/>
                  <a:pt x="10339" y="12640"/>
                  <a:pt x="10544" y="12640"/>
                </a:cubicBezTo>
                <a:close/>
                <a:moveTo>
                  <a:pt x="3797" y="1"/>
                </a:moveTo>
                <a:cubicBezTo>
                  <a:pt x="2867" y="1"/>
                  <a:pt x="2258" y="976"/>
                  <a:pt x="2657" y="1805"/>
                </a:cubicBezTo>
                <a:lnTo>
                  <a:pt x="1814" y="2649"/>
                </a:lnTo>
                <a:cubicBezTo>
                  <a:pt x="1636" y="2564"/>
                  <a:pt x="1452" y="2524"/>
                  <a:pt x="1272" y="2524"/>
                </a:cubicBezTo>
                <a:cubicBezTo>
                  <a:pt x="610" y="2524"/>
                  <a:pt x="9" y="3057"/>
                  <a:pt x="9" y="3789"/>
                </a:cubicBezTo>
                <a:cubicBezTo>
                  <a:pt x="9" y="4517"/>
                  <a:pt x="611" y="5052"/>
                  <a:pt x="1274" y="5052"/>
                </a:cubicBezTo>
                <a:cubicBezTo>
                  <a:pt x="1453" y="5052"/>
                  <a:pt x="1637" y="5013"/>
                  <a:pt x="1814" y="4929"/>
                </a:cubicBezTo>
                <a:lnTo>
                  <a:pt x="3373" y="6488"/>
                </a:lnTo>
                <a:lnTo>
                  <a:pt x="3373" y="7823"/>
                </a:lnTo>
                <a:lnTo>
                  <a:pt x="1814" y="9382"/>
                </a:lnTo>
                <a:cubicBezTo>
                  <a:pt x="1640" y="9296"/>
                  <a:pt x="1458" y="9257"/>
                  <a:pt x="1280" y="9257"/>
                </a:cubicBezTo>
                <a:cubicBezTo>
                  <a:pt x="617" y="9257"/>
                  <a:pt x="0" y="9798"/>
                  <a:pt x="9" y="10523"/>
                </a:cubicBezTo>
                <a:cubicBezTo>
                  <a:pt x="0" y="11243"/>
                  <a:pt x="617" y="11783"/>
                  <a:pt x="1279" y="11783"/>
                </a:cubicBezTo>
                <a:cubicBezTo>
                  <a:pt x="1458" y="11783"/>
                  <a:pt x="1640" y="11744"/>
                  <a:pt x="1814" y="11658"/>
                </a:cubicBezTo>
                <a:lnTo>
                  <a:pt x="2657" y="12501"/>
                </a:lnTo>
                <a:cubicBezTo>
                  <a:pt x="2520" y="12787"/>
                  <a:pt x="2489" y="13130"/>
                  <a:pt x="2612" y="13488"/>
                </a:cubicBezTo>
                <a:cubicBezTo>
                  <a:pt x="2749" y="13891"/>
                  <a:pt x="3096" y="14193"/>
                  <a:pt x="3516" y="14280"/>
                </a:cubicBezTo>
                <a:cubicBezTo>
                  <a:pt x="3612" y="14300"/>
                  <a:pt x="3705" y="14309"/>
                  <a:pt x="3795" y="14309"/>
                </a:cubicBezTo>
                <a:cubicBezTo>
                  <a:pt x="4723" y="14309"/>
                  <a:pt x="5334" y="13335"/>
                  <a:pt x="4937" y="12501"/>
                </a:cubicBezTo>
                <a:lnTo>
                  <a:pt x="6497" y="10941"/>
                </a:lnTo>
                <a:lnTo>
                  <a:pt x="7832" y="10941"/>
                </a:lnTo>
                <a:lnTo>
                  <a:pt x="9391" y="12501"/>
                </a:lnTo>
                <a:cubicBezTo>
                  <a:pt x="8990" y="13335"/>
                  <a:pt x="9600" y="14309"/>
                  <a:pt x="10532" y="14309"/>
                </a:cubicBezTo>
                <a:cubicBezTo>
                  <a:pt x="10622" y="14309"/>
                  <a:pt x="10716" y="14300"/>
                  <a:pt x="10812" y="14280"/>
                </a:cubicBezTo>
                <a:cubicBezTo>
                  <a:pt x="11226" y="14193"/>
                  <a:pt x="11574" y="13891"/>
                  <a:pt x="11717" y="13488"/>
                </a:cubicBezTo>
                <a:cubicBezTo>
                  <a:pt x="11839" y="13135"/>
                  <a:pt x="11804" y="12787"/>
                  <a:pt x="11666" y="12501"/>
                </a:cubicBezTo>
                <a:lnTo>
                  <a:pt x="12509" y="11658"/>
                </a:lnTo>
                <a:cubicBezTo>
                  <a:pt x="12684" y="11744"/>
                  <a:pt x="12867" y="11783"/>
                  <a:pt x="13046" y="11783"/>
                </a:cubicBezTo>
                <a:cubicBezTo>
                  <a:pt x="13709" y="11783"/>
                  <a:pt x="14322" y="11243"/>
                  <a:pt x="14314" y="10523"/>
                </a:cubicBezTo>
                <a:cubicBezTo>
                  <a:pt x="14314" y="9827"/>
                  <a:pt x="13752" y="9259"/>
                  <a:pt x="13052" y="9259"/>
                </a:cubicBezTo>
                <a:cubicBezTo>
                  <a:pt x="12858" y="9259"/>
                  <a:pt x="12674" y="9301"/>
                  <a:pt x="12509" y="9382"/>
                </a:cubicBezTo>
                <a:lnTo>
                  <a:pt x="10950" y="7823"/>
                </a:lnTo>
                <a:lnTo>
                  <a:pt x="10950" y="6488"/>
                </a:lnTo>
                <a:lnTo>
                  <a:pt x="12509" y="4929"/>
                </a:lnTo>
                <a:cubicBezTo>
                  <a:pt x="12684" y="5014"/>
                  <a:pt x="12867" y="5054"/>
                  <a:pt x="13046" y="5054"/>
                </a:cubicBezTo>
                <a:cubicBezTo>
                  <a:pt x="13709" y="5054"/>
                  <a:pt x="14322" y="4513"/>
                  <a:pt x="14314" y="3789"/>
                </a:cubicBezTo>
                <a:cubicBezTo>
                  <a:pt x="14322" y="3064"/>
                  <a:pt x="13709" y="2524"/>
                  <a:pt x="13046" y="2524"/>
                </a:cubicBezTo>
                <a:cubicBezTo>
                  <a:pt x="12867" y="2524"/>
                  <a:pt x="12684" y="2563"/>
                  <a:pt x="12509" y="2649"/>
                </a:cubicBezTo>
                <a:lnTo>
                  <a:pt x="11666" y="1805"/>
                </a:lnTo>
                <a:cubicBezTo>
                  <a:pt x="11804" y="1524"/>
                  <a:pt x="11839" y="1176"/>
                  <a:pt x="11717" y="823"/>
                </a:cubicBezTo>
                <a:cubicBezTo>
                  <a:pt x="11574" y="419"/>
                  <a:pt x="11232" y="117"/>
                  <a:pt x="10812" y="31"/>
                </a:cubicBezTo>
                <a:cubicBezTo>
                  <a:pt x="10714" y="11"/>
                  <a:pt x="10618" y="1"/>
                  <a:pt x="10525" y="1"/>
                </a:cubicBezTo>
                <a:cubicBezTo>
                  <a:pt x="9598" y="1"/>
                  <a:pt x="8991" y="973"/>
                  <a:pt x="9391" y="1805"/>
                </a:cubicBezTo>
                <a:lnTo>
                  <a:pt x="7832" y="3369"/>
                </a:lnTo>
                <a:lnTo>
                  <a:pt x="6497" y="3369"/>
                </a:lnTo>
                <a:lnTo>
                  <a:pt x="4937" y="1805"/>
                </a:lnTo>
                <a:cubicBezTo>
                  <a:pt x="5336" y="971"/>
                  <a:pt x="4722" y="1"/>
                  <a:pt x="37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4" name="Google Shape;964;p85"/>
          <p:cNvGrpSpPr/>
          <p:nvPr/>
        </p:nvGrpSpPr>
        <p:grpSpPr>
          <a:xfrm>
            <a:off x="1783425" y="3180025"/>
            <a:ext cx="336825" cy="357775"/>
            <a:chOff x="1783425" y="3180025"/>
            <a:chExt cx="336825" cy="357775"/>
          </a:xfrm>
        </p:grpSpPr>
        <p:sp>
          <p:nvSpPr>
            <p:cNvPr id="965" name="Google Shape;965;p85"/>
            <p:cNvSpPr/>
            <p:nvPr/>
          </p:nvSpPr>
          <p:spPr>
            <a:xfrm>
              <a:off x="1783425" y="3306575"/>
              <a:ext cx="206450" cy="231225"/>
            </a:xfrm>
            <a:custGeom>
              <a:rect b="b" l="l" r="r" t="t"/>
              <a:pathLst>
                <a:path extrusionOk="0" h="9249" w="8258">
                  <a:moveTo>
                    <a:pt x="6897" y="838"/>
                  </a:moveTo>
                  <a:lnTo>
                    <a:pt x="6320" y="1999"/>
                  </a:lnTo>
                  <a:lnTo>
                    <a:pt x="6320" y="7823"/>
                  </a:lnTo>
                  <a:cubicBezTo>
                    <a:pt x="6320" y="8149"/>
                    <a:pt x="6054" y="8411"/>
                    <a:pt x="5726" y="8411"/>
                  </a:cubicBezTo>
                  <a:lnTo>
                    <a:pt x="1426" y="8411"/>
                  </a:lnTo>
                  <a:cubicBezTo>
                    <a:pt x="1105" y="8411"/>
                    <a:pt x="839" y="8149"/>
                    <a:pt x="839" y="7823"/>
                  </a:cubicBezTo>
                  <a:lnTo>
                    <a:pt x="839" y="7571"/>
                  </a:lnTo>
                  <a:lnTo>
                    <a:pt x="2516" y="7571"/>
                  </a:lnTo>
                  <a:lnTo>
                    <a:pt x="2516" y="6733"/>
                  </a:lnTo>
                  <a:lnTo>
                    <a:pt x="839" y="6733"/>
                  </a:lnTo>
                  <a:lnTo>
                    <a:pt x="839" y="5869"/>
                  </a:lnTo>
                  <a:lnTo>
                    <a:pt x="2096" y="5869"/>
                  </a:lnTo>
                  <a:lnTo>
                    <a:pt x="2096" y="5031"/>
                  </a:lnTo>
                  <a:lnTo>
                    <a:pt x="839" y="5031"/>
                  </a:lnTo>
                  <a:lnTo>
                    <a:pt x="839" y="4192"/>
                  </a:lnTo>
                  <a:lnTo>
                    <a:pt x="2516" y="4192"/>
                  </a:lnTo>
                  <a:lnTo>
                    <a:pt x="2516" y="3354"/>
                  </a:lnTo>
                  <a:lnTo>
                    <a:pt x="839" y="3354"/>
                  </a:lnTo>
                  <a:lnTo>
                    <a:pt x="839" y="2516"/>
                  </a:lnTo>
                  <a:lnTo>
                    <a:pt x="2096" y="2516"/>
                  </a:lnTo>
                  <a:lnTo>
                    <a:pt x="2096" y="1676"/>
                  </a:lnTo>
                  <a:lnTo>
                    <a:pt x="839" y="1676"/>
                  </a:lnTo>
                  <a:lnTo>
                    <a:pt x="839" y="838"/>
                  </a:lnTo>
                  <a:close/>
                  <a:moveTo>
                    <a:pt x="0" y="0"/>
                  </a:moveTo>
                  <a:lnTo>
                    <a:pt x="0" y="7817"/>
                  </a:lnTo>
                  <a:cubicBezTo>
                    <a:pt x="0" y="8609"/>
                    <a:pt x="639" y="9249"/>
                    <a:pt x="1431" y="9249"/>
                  </a:cubicBezTo>
                  <a:lnTo>
                    <a:pt x="5726" y="9249"/>
                  </a:lnTo>
                  <a:cubicBezTo>
                    <a:pt x="6514" y="9249"/>
                    <a:pt x="7153" y="8609"/>
                    <a:pt x="7153" y="7817"/>
                  </a:cubicBezTo>
                  <a:lnTo>
                    <a:pt x="7153" y="2198"/>
                  </a:lnTo>
                  <a:lnTo>
                    <a:pt x="82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85"/>
            <p:cNvSpPr/>
            <p:nvPr/>
          </p:nvSpPr>
          <p:spPr>
            <a:xfrm>
              <a:off x="2014625" y="3180025"/>
              <a:ext cx="105625" cy="357775"/>
            </a:xfrm>
            <a:custGeom>
              <a:rect b="b" l="l" r="r" t="t"/>
              <a:pathLst>
                <a:path extrusionOk="0" h="14311" w="4225">
                  <a:moveTo>
                    <a:pt x="2547" y="839"/>
                  </a:moveTo>
                  <a:lnTo>
                    <a:pt x="2547" y="2096"/>
                  </a:lnTo>
                  <a:lnTo>
                    <a:pt x="1709" y="2096"/>
                  </a:lnTo>
                  <a:lnTo>
                    <a:pt x="1709" y="839"/>
                  </a:lnTo>
                  <a:close/>
                  <a:moveTo>
                    <a:pt x="3385" y="2934"/>
                  </a:moveTo>
                  <a:lnTo>
                    <a:pt x="3385" y="3804"/>
                  </a:lnTo>
                  <a:lnTo>
                    <a:pt x="2547" y="3804"/>
                  </a:lnTo>
                  <a:lnTo>
                    <a:pt x="2547" y="4643"/>
                  </a:lnTo>
                  <a:lnTo>
                    <a:pt x="3385" y="4643"/>
                  </a:lnTo>
                  <a:lnTo>
                    <a:pt x="3385" y="5481"/>
                  </a:lnTo>
                  <a:lnTo>
                    <a:pt x="2547" y="5481"/>
                  </a:lnTo>
                  <a:lnTo>
                    <a:pt x="2547" y="6320"/>
                  </a:lnTo>
                  <a:lnTo>
                    <a:pt x="3385" y="6320"/>
                  </a:lnTo>
                  <a:lnTo>
                    <a:pt x="3385" y="7158"/>
                  </a:lnTo>
                  <a:lnTo>
                    <a:pt x="2547" y="7158"/>
                  </a:lnTo>
                  <a:lnTo>
                    <a:pt x="2547" y="7996"/>
                  </a:lnTo>
                  <a:lnTo>
                    <a:pt x="3385" y="7996"/>
                  </a:lnTo>
                  <a:lnTo>
                    <a:pt x="3385" y="9254"/>
                  </a:lnTo>
                  <a:lnTo>
                    <a:pt x="870" y="9254"/>
                  </a:lnTo>
                  <a:lnTo>
                    <a:pt x="870" y="2934"/>
                  </a:lnTo>
                  <a:close/>
                  <a:moveTo>
                    <a:pt x="2547" y="10093"/>
                  </a:moveTo>
                  <a:lnTo>
                    <a:pt x="2547" y="10931"/>
                  </a:lnTo>
                  <a:lnTo>
                    <a:pt x="1709" y="10931"/>
                  </a:lnTo>
                  <a:lnTo>
                    <a:pt x="1709" y="10093"/>
                  </a:lnTo>
                  <a:close/>
                  <a:moveTo>
                    <a:pt x="1" y="1"/>
                  </a:moveTo>
                  <a:lnTo>
                    <a:pt x="1" y="839"/>
                  </a:lnTo>
                  <a:lnTo>
                    <a:pt x="839" y="839"/>
                  </a:lnTo>
                  <a:lnTo>
                    <a:pt x="839" y="2096"/>
                  </a:lnTo>
                  <a:lnTo>
                    <a:pt x="1" y="2096"/>
                  </a:lnTo>
                  <a:lnTo>
                    <a:pt x="1" y="10118"/>
                  </a:lnTo>
                  <a:lnTo>
                    <a:pt x="839" y="10118"/>
                  </a:lnTo>
                  <a:lnTo>
                    <a:pt x="839" y="11795"/>
                  </a:lnTo>
                  <a:lnTo>
                    <a:pt x="1709" y="11795"/>
                  </a:lnTo>
                  <a:lnTo>
                    <a:pt x="1709" y="14311"/>
                  </a:lnTo>
                  <a:lnTo>
                    <a:pt x="2547" y="14311"/>
                  </a:lnTo>
                  <a:lnTo>
                    <a:pt x="2547" y="11795"/>
                  </a:lnTo>
                  <a:lnTo>
                    <a:pt x="3385" y="11795"/>
                  </a:lnTo>
                  <a:lnTo>
                    <a:pt x="3385" y="10118"/>
                  </a:lnTo>
                  <a:lnTo>
                    <a:pt x="4225" y="10118"/>
                  </a:lnTo>
                  <a:lnTo>
                    <a:pt x="4225" y="2096"/>
                  </a:lnTo>
                  <a:lnTo>
                    <a:pt x="3385" y="2096"/>
                  </a:lnTo>
                  <a:lnTo>
                    <a:pt x="3385" y="839"/>
                  </a:lnTo>
                  <a:lnTo>
                    <a:pt x="4225" y="839"/>
                  </a:lnTo>
                  <a:lnTo>
                    <a:pt x="42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85"/>
            <p:cNvSpPr/>
            <p:nvPr/>
          </p:nvSpPr>
          <p:spPr>
            <a:xfrm>
              <a:off x="1899225" y="3190750"/>
              <a:ext cx="63050" cy="63050"/>
            </a:xfrm>
            <a:custGeom>
              <a:rect b="b" l="l" r="r" t="t"/>
              <a:pathLst>
                <a:path extrusionOk="0" h="2522" w="2522">
                  <a:moveTo>
                    <a:pt x="1263" y="834"/>
                  </a:moveTo>
                  <a:cubicBezTo>
                    <a:pt x="1493" y="834"/>
                    <a:pt x="1682" y="1023"/>
                    <a:pt x="1682" y="1259"/>
                  </a:cubicBezTo>
                  <a:cubicBezTo>
                    <a:pt x="1669" y="1537"/>
                    <a:pt x="1465" y="1677"/>
                    <a:pt x="1261" y="1677"/>
                  </a:cubicBezTo>
                  <a:cubicBezTo>
                    <a:pt x="1056" y="1677"/>
                    <a:pt x="852" y="1537"/>
                    <a:pt x="839" y="1259"/>
                  </a:cubicBezTo>
                  <a:cubicBezTo>
                    <a:pt x="839" y="1023"/>
                    <a:pt x="1028" y="834"/>
                    <a:pt x="1263" y="834"/>
                  </a:cubicBezTo>
                  <a:close/>
                  <a:moveTo>
                    <a:pt x="1261" y="1"/>
                  </a:moveTo>
                  <a:cubicBezTo>
                    <a:pt x="647" y="1"/>
                    <a:pt x="34" y="420"/>
                    <a:pt x="1" y="1259"/>
                  </a:cubicBezTo>
                  <a:cubicBezTo>
                    <a:pt x="1" y="1953"/>
                    <a:pt x="563" y="2521"/>
                    <a:pt x="1263" y="2521"/>
                  </a:cubicBezTo>
                  <a:cubicBezTo>
                    <a:pt x="1958" y="2521"/>
                    <a:pt x="2521" y="1953"/>
                    <a:pt x="2521" y="1259"/>
                  </a:cubicBezTo>
                  <a:cubicBezTo>
                    <a:pt x="2488" y="420"/>
                    <a:pt x="1874" y="1"/>
                    <a:pt x="12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85"/>
            <p:cNvSpPr/>
            <p:nvPr/>
          </p:nvSpPr>
          <p:spPr>
            <a:xfrm>
              <a:off x="1815000" y="3222325"/>
              <a:ext cx="63150" cy="63050"/>
            </a:xfrm>
            <a:custGeom>
              <a:rect b="b" l="l" r="r" t="t"/>
              <a:pathLst>
                <a:path extrusionOk="0" h="2522" w="2526">
                  <a:moveTo>
                    <a:pt x="1263" y="834"/>
                  </a:moveTo>
                  <a:cubicBezTo>
                    <a:pt x="1492" y="834"/>
                    <a:pt x="1682" y="1023"/>
                    <a:pt x="1682" y="1258"/>
                  </a:cubicBezTo>
                  <a:cubicBezTo>
                    <a:pt x="1672" y="1537"/>
                    <a:pt x="1467" y="1676"/>
                    <a:pt x="1263" y="1676"/>
                  </a:cubicBezTo>
                  <a:cubicBezTo>
                    <a:pt x="1058" y="1676"/>
                    <a:pt x="854" y="1537"/>
                    <a:pt x="843" y="1258"/>
                  </a:cubicBezTo>
                  <a:cubicBezTo>
                    <a:pt x="843" y="1023"/>
                    <a:pt x="1032" y="834"/>
                    <a:pt x="1263" y="834"/>
                  </a:cubicBezTo>
                  <a:close/>
                  <a:moveTo>
                    <a:pt x="1263" y="0"/>
                  </a:moveTo>
                  <a:cubicBezTo>
                    <a:pt x="649" y="0"/>
                    <a:pt x="36" y="420"/>
                    <a:pt x="0" y="1258"/>
                  </a:cubicBezTo>
                  <a:cubicBezTo>
                    <a:pt x="0" y="1953"/>
                    <a:pt x="567" y="2521"/>
                    <a:pt x="1263" y="2521"/>
                  </a:cubicBezTo>
                  <a:cubicBezTo>
                    <a:pt x="1959" y="2521"/>
                    <a:pt x="2525" y="1953"/>
                    <a:pt x="2525" y="1258"/>
                  </a:cubicBezTo>
                  <a:cubicBezTo>
                    <a:pt x="2490" y="420"/>
                    <a:pt x="1876" y="0"/>
                    <a:pt x="12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9" name="Google Shape;969;p85"/>
          <p:cNvSpPr/>
          <p:nvPr/>
        </p:nvSpPr>
        <p:spPr>
          <a:xfrm>
            <a:off x="1006900" y="3170175"/>
            <a:ext cx="379775" cy="358125"/>
          </a:xfrm>
          <a:custGeom>
            <a:rect b="b" l="l" r="r" t="t"/>
            <a:pathLst>
              <a:path extrusionOk="0" h="14325" w="15191">
                <a:moveTo>
                  <a:pt x="13059" y="849"/>
                </a:moveTo>
                <a:cubicBezTo>
                  <a:pt x="13800" y="849"/>
                  <a:pt x="14183" y="1754"/>
                  <a:pt x="13652" y="2285"/>
                </a:cubicBezTo>
                <a:cubicBezTo>
                  <a:pt x="13482" y="2458"/>
                  <a:pt x="13271" y="2535"/>
                  <a:pt x="13064" y="2535"/>
                </a:cubicBezTo>
                <a:cubicBezTo>
                  <a:pt x="12632" y="2535"/>
                  <a:pt x="12215" y="2198"/>
                  <a:pt x="12215" y="1693"/>
                </a:cubicBezTo>
                <a:cubicBezTo>
                  <a:pt x="12215" y="1228"/>
                  <a:pt x="12594" y="849"/>
                  <a:pt x="13059" y="849"/>
                </a:cubicBezTo>
                <a:close/>
                <a:moveTo>
                  <a:pt x="5482" y="865"/>
                </a:moveTo>
                <a:cubicBezTo>
                  <a:pt x="6233" y="865"/>
                  <a:pt x="6601" y="1775"/>
                  <a:pt x="6075" y="2301"/>
                </a:cubicBezTo>
                <a:cubicBezTo>
                  <a:pt x="5905" y="2471"/>
                  <a:pt x="5696" y="2546"/>
                  <a:pt x="5490" y="2546"/>
                </a:cubicBezTo>
                <a:cubicBezTo>
                  <a:pt x="5057" y="2546"/>
                  <a:pt x="4638" y="2210"/>
                  <a:pt x="4638" y="1703"/>
                </a:cubicBezTo>
                <a:cubicBezTo>
                  <a:pt x="4638" y="1238"/>
                  <a:pt x="5017" y="865"/>
                  <a:pt x="5482" y="865"/>
                </a:cubicBezTo>
                <a:close/>
                <a:moveTo>
                  <a:pt x="11412" y="2106"/>
                </a:moveTo>
                <a:cubicBezTo>
                  <a:pt x="11453" y="2255"/>
                  <a:pt x="11509" y="2403"/>
                  <a:pt x="11591" y="2536"/>
                </a:cubicBezTo>
                <a:lnTo>
                  <a:pt x="10533" y="3595"/>
                </a:lnTo>
                <a:cubicBezTo>
                  <a:pt x="10265" y="3436"/>
                  <a:pt x="9973" y="3361"/>
                  <a:pt x="9686" y="3361"/>
                </a:cubicBezTo>
                <a:cubicBezTo>
                  <a:pt x="8959" y="3361"/>
                  <a:pt x="8260" y="3838"/>
                  <a:pt x="8059" y="4622"/>
                </a:cubicBezTo>
                <a:lnTo>
                  <a:pt x="5911" y="4622"/>
                </a:lnTo>
                <a:lnTo>
                  <a:pt x="5911" y="3309"/>
                </a:lnTo>
                <a:cubicBezTo>
                  <a:pt x="6499" y="3160"/>
                  <a:pt x="6964" y="2695"/>
                  <a:pt x="7113" y="2106"/>
                </a:cubicBezTo>
                <a:close/>
                <a:moveTo>
                  <a:pt x="4638" y="3149"/>
                </a:moveTo>
                <a:cubicBezTo>
                  <a:pt x="4771" y="3232"/>
                  <a:pt x="4919" y="3293"/>
                  <a:pt x="5072" y="3333"/>
                </a:cubicBezTo>
                <a:lnTo>
                  <a:pt x="5072" y="4648"/>
                </a:lnTo>
                <a:lnTo>
                  <a:pt x="3753" y="4648"/>
                </a:lnTo>
                <a:cubicBezTo>
                  <a:pt x="3717" y="4494"/>
                  <a:pt x="3656" y="4352"/>
                  <a:pt x="3575" y="4213"/>
                </a:cubicBezTo>
                <a:lnTo>
                  <a:pt x="4638" y="3149"/>
                </a:lnTo>
                <a:close/>
                <a:moveTo>
                  <a:pt x="9698" y="4216"/>
                </a:moveTo>
                <a:cubicBezTo>
                  <a:pt x="9905" y="4216"/>
                  <a:pt x="10116" y="4293"/>
                  <a:pt x="10287" y="4464"/>
                </a:cubicBezTo>
                <a:cubicBezTo>
                  <a:pt x="10615" y="4791"/>
                  <a:pt x="10615" y="5322"/>
                  <a:pt x="10287" y="5655"/>
                </a:cubicBezTo>
                <a:cubicBezTo>
                  <a:pt x="10116" y="5824"/>
                  <a:pt x="9907" y="5900"/>
                  <a:pt x="9701" y="5900"/>
                </a:cubicBezTo>
                <a:cubicBezTo>
                  <a:pt x="9267" y="5900"/>
                  <a:pt x="8851" y="5563"/>
                  <a:pt x="8851" y="5057"/>
                </a:cubicBezTo>
                <a:cubicBezTo>
                  <a:pt x="8851" y="4549"/>
                  <a:pt x="9267" y="4216"/>
                  <a:pt x="9698" y="4216"/>
                </a:cubicBezTo>
                <a:close/>
                <a:moveTo>
                  <a:pt x="2106" y="4217"/>
                </a:moveTo>
                <a:cubicBezTo>
                  <a:pt x="2539" y="4217"/>
                  <a:pt x="2955" y="4552"/>
                  <a:pt x="2955" y="5057"/>
                </a:cubicBezTo>
                <a:cubicBezTo>
                  <a:pt x="2955" y="5282"/>
                  <a:pt x="2869" y="5497"/>
                  <a:pt x="2710" y="5655"/>
                </a:cubicBezTo>
                <a:cubicBezTo>
                  <a:pt x="2547" y="5819"/>
                  <a:pt x="2331" y="5901"/>
                  <a:pt x="2115" y="5901"/>
                </a:cubicBezTo>
                <a:cubicBezTo>
                  <a:pt x="1899" y="5901"/>
                  <a:pt x="1683" y="5819"/>
                  <a:pt x="1520" y="5655"/>
                </a:cubicBezTo>
                <a:cubicBezTo>
                  <a:pt x="1192" y="5322"/>
                  <a:pt x="1192" y="4791"/>
                  <a:pt x="1520" y="4464"/>
                </a:cubicBezTo>
                <a:cubicBezTo>
                  <a:pt x="1690" y="4293"/>
                  <a:pt x="1900" y="4217"/>
                  <a:pt x="2106" y="4217"/>
                </a:cubicBezTo>
                <a:close/>
                <a:moveTo>
                  <a:pt x="8059" y="5487"/>
                </a:moveTo>
                <a:cubicBezTo>
                  <a:pt x="8207" y="6075"/>
                  <a:pt x="8672" y="6540"/>
                  <a:pt x="9265" y="6693"/>
                </a:cubicBezTo>
                <a:lnTo>
                  <a:pt x="9265" y="8840"/>
                </a:lnTo>
                <a:lnTo>
                  <a:pt x="7113" y="8840"/>
                </a:lnTo>
                <a:cubicBezTo>
                  <a:pt x="6964" y="8253"/>
                  <a:pt x="6499" y="7788"/>
                  <a:pt x="5911" y="7634"/>
                </a:cubicBezTo>
                <a:lnTo>
                  <a:pt x="5911" y="5487"/>
                </a:lnTo>
                <a:close/>
                <a:moveTo>
                  <a:pt x="12210" y="3135"/>
                </a:moveTo>
                <a:cubicBezTo>
                  <a:pt x="12349" y="3217"/>
                  <a:pt x="12491" y="3278"/>
                  <a:pt x="12644" y="3314"/>
                </a:cubicBezTo>
                <a:lnTo>
                  <a:pt x="12644" y="7628"/>
                </a:lnTo>
                <a:cubicBezTo>
                  <a:pt x="12057" y="7782"/>
                  <a:pt x="11591" y="8248"/>
                  <a:pt x="11438" y="8840"/>
                </a:cubicBezTo>
                <a:lnTo>
                  <a:pt x="10129" y="8840"/>
                </a:lnTo>
                <a:lnTo>
                  <a:pt x="10129" y="6683"/>
                </a:lnTo>
                <a:cubicBezTo>
                  <a:pt x="11218" y="6401"/>
                  <a:pt x="11714" y="5149"/>
                  <a:pt x="11157" y="4198"/>
                </a:cubicBezTo>
                <a:lnTo>
                  <a:pt x="12210" y="3135"/>
                </a:lnTo>
                <a:close/>
                <a:moveTo>
                  <a:pt x="13047" y="8426"/>
                </a:moveTo>
                <a:cubicBezTo>
                  <a:pt x="13481" y="8426"/>
                  <a:pt x="13897" y="8764"/>
                  <a:pt x="13897" y="9270"/>
                </a:cubicBezTo>
                <a:cubicBezTo>
                  <a:pt x="13897" y="9495"/>
                  <a:pt x="13810" y="9704"/>
                  <a:pt x="13652" y="9863"/>
                </a:cubicBezTo>
                <a:cubicBezTo>
                  <a:pt x="13482" y="10034"/>
                  <a:pt x="13273" y="10111"/>
                  <a:pt x="13067" y="10111"/>
                </a:cubicBezTo>
                <a:cubicBezTo>
                  <a:pt x="12633" y="10111"/>
                  <a:pt x="12215" y="9772"/>
                  <a:pt x="12215" y="9270"/>
                </a:cubicBezTo>
                <a:cubicBezTo>
                  <a:pt x="12215" y="9045"/>
                  <a:pt x="12302" y="8831"/>
                  <a:pt x="12460" y="8671"/>
                </a:cubicBezTo>
                <a:cubicBezTo>
                  <a:pt x="12631" y="8502"/>
                  <a:pt x="12841" y="8426"/>
                  <a:pt x="13047" y="8426"/>
                </a:cubicBezTo>
                <a:close/>
                <a:moveTo>
                  <a:pt x="5482" y="8437"/>
                </a:moveTo>
                <a:cubicBezTo>
                  <a:pt x="6223" y="8437"/>
                  <a:pt x="6606" y="9341"/>
                  <a:pt x="6075" y="9874"/>
                </a:cubicBezTo>
                <a:cubicBezTo>
                  <a:pt x="5911" y="10039"/>
                  <a:pt x="5696" y="10122"/>
                  <a:pt x="5481" y="10122"/>
                </a:cubicBezTo>
                <a:cubicBezTo>
                  <a:pt x="5267" y="10122"/>
                  <a:pt x="5052" y="10039"/>
                  <a:pt x="4888" y="9874"/>
                </a:cubicBezTo>
                <a:cubicBezTo>
                  <a:pt x="4362" y="9346"/>
                  <a:pt x="4730" y="8437"/>
                  <a:pt x="5482" y="8437"/>
                </a:cubicBezTo>
                <a:close/>
                <a:moveTo>
                  <a:pt x="11417" y="9679"/>
                </a:moveTo>
                <a:cubicBezTo>
                  <a:pt x="11459" y="9832"/>
                  <a:pt x="11514" y="9976"/>
                  <a:pt x="11596" y="10113"/>
                </a:cubicBezTo>
                <a:lnTo>
                  <a:pt x="10539" y="11172"/>
                </a:lnTo>
                <a:cubicBezTo>
                  <a:pt x="10400" y="11095"/>
                  <a:pt x="10252" y="11033"/>
                  <a:pt x="10103" y="10993"/>
                </a:cubicBezTo>
                <a:lnTo>
                  <a:pt x="10103" y="9679"/>
                </a:lnTo>
                <a:close/>
                <a:moveTo>
                  <a:pt x="5041" y="5487"/>
                </a:moveTo>
                <a:lnTo>
                  <a:pt x="5041" y="7644"/>
                </a:lnTo>
                <a:cubicBezTo>
                  <a:pt x="3953" y="7925"/>
                  <a:pt x="3457" y="9178"/>
                  <a:pt x="4019" y="10129"/>
                </a:cubicBezTo>
                <a:lnTo>
                  <a:pt x="2961" y="11193"/>
                </a:lnTo>
                <a:cubicBezTo>
                  <a:pt x="2823" y="11111"/>
                  <a:pt x="2679" y="11049"/>
                  <a:pt x="2526" y="11009"/>
                </a:cubicBezTo>
                <a:lnTo>
                  <a:pt x="2526" y="6698"/>
                </a:lnTo>
                <a:cubicBezTo>
                  <a:pt x="3115" y="6545"/>
                  <a:pt x="3580" y="6080"/>
                  <a:pt x="3733" y="5487"/>
                </a:cubicBezTo>
                <a:close/>
                <a:moveTo>
                  <a:pt x="9265" y="9704"/>
                </a:moveTo>
                <a:lnTo>
                  <a:pt x="9265" y="11019"/>
                </a:lnTo>
                <a:cubicBezTo>
                  <a:pt x="8672" y="11167"/>
                  <a:pt x="8207" y="11632"/>
                  <a:pt x="8059" y="12220"/>
                </a:cubicBezTo>
                <a:lnTo>
                  <a:pt x="3759" y="12220"/>
                </a:lnTo>
                <a:cubicBezTo>
                  <a:pt x="3722" y="12071"/>
                  <a:pt x="3661" y="11923"/>
                  <a:pt x="3580" y="11790"/>
                </a:cubicBezTo>
                <a:lnTo>
                  <a:pt x="4638" y="10733"/>
                </a:lnTo>
                <a:cubicBezTo>
                  <a:pt x="4908" y="10892"/>
                  <a:pt x="5199" y="10966"/>
                  <a:pt x="5484" y="10966"/>
                </a:cubicBezTo>
                <a:cubicBezTo>
                  <a:pt x="6220" y="10966"/>
                  <a:pt x="6917" y="10475"/>
                  <a:pt x="7113" y="9704"/>
                </a:cubicBezTo>
                <a:close/>
                <a:moveTo>
                  <a:pt x="9690" y="11790"/>
                </a:moveTo>
                <a:cubicBezTo>
                  <a:pt x="10447" y="11790"/>
                  <a:pt x="10809" y="12706"/>
                  <a:pt x="10287" y="13232"/>
                </a:cubicBezTo>
                <a:cubicBezTo>
                  <a:pt x="10117" y="13401"/>
                  <a:pt x="9907" y="13476"/>
                  <a:pt x="9701" y="13476"/>
                </a:cubicBezTo>
                <a:cubicBezTo>
                  <a:pt x="9268" y="13476"/>
                  <a:pt x="8851" y="13143"/>
                  <a:pt x="8851" y="12635"/>
                </a:cubicBezTo>
                <a:cubicBezTo>
                  <a:pt x="8851" y="12168"/>
                  <a:pt x="9224" y="11790"/>
                  <a:pt x="9690" y="11790"/>
                </a:cubicBezTo>
                <a:close/>
                <a:moveTo>
                  <a:pt x="2123" y="11793"/>
                </a:moveTo>
                <a:cubicBezTo>
                  <a:pt x="2329" y="11793"/>
                  <a:pt x="2539" y="11870"/>
                  <a:pt x="2710" y="12041"/>
                </a:cubicBezTo>
                <a:cubicBezTo>
                  <a:pt x="3038" y="12368"/>
                  <a:pt x="3038" y="12900"/>
                  <a:pt x="2710" y="13232"/>
                </a:cubicBezTo>
                <a:cubicBezTo>
                  <a:pt x="2539" y="13402"/>
                  <a:pt x="2329" y="13477"/>
                  <a:pt x="2124" y="13477"/>
                </a:cubicBezTo>
                <a:cubicBezTo>
                  <a:pt x="1690" y="13477"/>
                  <a:pt x="1274" y="13141"/>
                  <a:pt x="1274" y="12635"/>
                </a:cubicBezTo>
                <a:cubicBezTo>
                  <a:pt x="1274" y="12131"/>
                  <a:pt x="1690" y="11793"/>
                  <a:pt x="2123" y="11793"/>
                </a:cubicBezTo>
                <a:close/>
                <a:moveTo>
                  <a:pt x="5482" y="1"/>
                </a:moveTo>
                <a:cubicBezTo>
                  <a:pt x="4168" y="1"/>
                  <a:pt x="3370" y="1438"/>
                  <a:pt x="4029" y="2542"/>
                </a:cubicBezTo>
                <a:lnTo>
                  <a:pt x="2966" y="3605"/>
                </a:lnTo>
                <a:cubicBezTo>
                  <a:pt x="2693" y="3442"/>
                  <a:pt x="2401" y="3369"/>
                  <a:pt x="2117" y="3369"/>
                </a:cubicBezTo>
                <a:cubicBezTo>
                  <a:pt x="1237" y="3369"/>
                  <a:pt x="425" y="4075"/>
                  <a:pt x="425" y="5057"/>
                </a:cubicBezTo>
                <a:cubicBezTo>
                  <a:pt x="425" y="5860"/>
                  <a:pt x="982" y="6509"/>
                  <a:pt x="1688" y="6688"/>
                </a:cubicBezTo>
                <a:lnTo>
                  <a:pt x="1688" y="11009"/>
                </a:lnTo>
                <a:cubicBezTo>
                  <a:pt x="425" y="11330"/>
                  <a:pt x="1" y="12911"/>
                  <a:pt x="921" y="13831"/>
                </a:cubicBezTo>
                <a:cubicBezTo>
                  <a:pt x="1257" y="14169"/>
                  <a:pt x="1682" y="14325"/>
                  <a:pt x="2101" y="14325"/>
                </a:cubicBezTo>
                <a:cubicBezTo>
                  <a:pt x="2828" y="14325"/>
                  <a:pt x="3539" y="13856"/>
                  <a:pt x="3743" y="13058"/>
                </a:cubicBezTo>
                <a:lnTo>
                  <a:pt x="8059" y="13058"/>
                </a:lnTo>
                <a:cubicBezTo>
                  <a:pt x="8265" y="13859"/>
                  <a:pt x="8975" y="14324"/>
                  <a:pt x="9702" y="14324"/>
                </a:cubicBezTo>
                <a:cubicBezTo>
                  <a:pt x="10122" y="14324"/>
                  <a:pt x="10549" y="14168"/>
                  <a:pt x="10886" y="13831"/>
                </a:cubicBezTo>
                <a:cubicBezTo>
                  <a:pt x="11453" y="13263"/>
                  <a:pt x="11514" y="12414"/>
                  <a:pt x="11141" y="11785"/>
                </a:cubicBezTo>
                <a:lnTo>
                  <a:pt x="12205" y="10722"/>
                </a:lnTo>
                <a:cubicBezTo>
                  <a:pt x="12478" y="10884"/>
                  <a:pt x="12770" y="10958"/>
                  <a:pt x="13054" y="10958"/>
                </a:cubicBezTo>
                <a:cubicBezTo>
                  <a:pt x="13934" y="10958"/>
                  <a:pt x="14746" y="10251"/>
                  <a:pt x="14746" y="9270"/>
                </a:cubicBezTo>
                <a:cubicBezTo>
                  <a:pt x="14746" y="8467"/>
                  <a:pt x="14194" y="7818"/>
                  <a:pt x="13484" y="7639"/>
                </a:cubicBezTo>
                <a:lnTo>
                  <a:pt x="13484" y="3319"/>
                </a:lnTo>
                <a:cubicBezTo>
                  <a:pt x="14711" y="3017"/>
                  <a:pt x="15190" y="1422"/>
                  <a:pt x="14255" y="496"/>
                </a:cubicBezTo>
                <a:cubicBezTo>
                  <a:pt x="13917" y="158"/>
                  <a:pt x="13491" y="2"/>
                  <a:pt x="13071" y="2"/>
                </a:cubicBezTo>
                <a:cubicBezTo>
                  <a:pt x="12342" y="2"/>
                  <a:pt x="11632" y="471"/>
                  <a:pt x="11428" y="1268"/>
                </a:cubicBezTo>
                <a:lnTo>
                  <a:pt x="7113" y="1268"/>
                </a:lnTo>
                <a:cubicBezTo>
                  <a:pt x="6929" y="558"/>
                  <a:pt x="6284" y="1"/>
                  <a:pt x="54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0" name="Google Shape;970;p85"/>
          <p:cNvGrpSpPr/>
          <p:nvPr/>
        </p:nvGrpSpPr>
        <p:grpSpPr>
          <a:xfrm>
            <a:off x="4041850" y="2065300"/>
            <a:ext cx="357825" cy="347300"/>
            <a:chOff x="4041850" y="2065300"/>
            <a:chExt cx="357825" cy="347300"/>
          </a:xfrm>
        </p:grpSpPr>
        <p:sp>
          <p:nvSpPr>
            <p:cNvPr id="971" name="Google Shape;971;p85"/>
            <p:cNvSpPr/>
            <p:nvPr/>
          </p:nvSpPr>
          <p:spPr>
            <a:xfrm>
              <a:off x="4041850" y="2065300"/>
              <a:ext cx="357825" cy="347300"/>
            </a:xfrm>
            <a:custGeom>
              <a:rect b="b" l="l" r="r" t="t"/>
              <a:pathLst>
                <a:path extrusionOk="0" h="13892" w="14313">
                  <a:moveTo>
                    <a:pt x="2516" y="2096"/>
                  </a:moveTo>
                  <a:lnTo>
                    <a:pt x="2516" y="9255"/>
                  </a:lnTo>
                  <a:lnTo>
                    <a:pt x="840" y="9255"/>
                  </a:lnTo>
                  <a:lnTo>
                    <a:pt x="840" y="2096"/>
                  </a:lnTo>
                  <a:close/>
                  <a:moveTo>
                    <a:pt x="10958" y="838"/>
                  </a:moveTo>
                  <a:lnTo>
                    <a:pt x="10958" y="9255"/>
                  </a:lnTo>
                  <a:lnTo>
                    <a:pt x="3386" y="9255"/>
                  </a:lnTo>
                  <a:lnTo>
                    <a:pt x="3386" y="838"/>
                  </a:lnTo>
                  <a:close/>
                  <a:moveTo>
                    <a:pt x="13474" y="2096"/>
                  </a:moveTo>
                  <a:lnTo>
                    <a:pt x="13474" y="9255"/>
                  </a:lnTo>
                  <a:lnTo>
                    <a:pt x="11797" y="9255"/>
                  </a:lnTo>
                  <a:lnTo>
                    <a:pt x="11797" y="2096"/>
                  </a:lnTo>
                  <a:close/>
                  <a:moveTo>
                    <a:pt x="13474" y="10093"/>
                  </a:moveTo>
                  <a:lnTo>
                    <a:pt x="13474" y="10931"/>
                  </a:lnTo>
                  <a:lnTo>
                    <a:pt x="840" y="10931"/>
                  </a:lnTo>
                  <a:lnTo>
                    <a:pt x="840" y="10093"/>
                  </a:lnTo>
                  <a:close/>
                  <a:moveTo>
                    <a:pt x="7931" y="11796"/>
                  </a:moveTo>
                  <a:cubicBezTo>
                    <a:pt x="7742" y="12174"/>
                    <a:pt x="7742" y="12679"/>
                    <a:pt x="7931" y="13054"/>
                  </a:cubicBezTo>
                  <a:lnTo>
                    <a:pt x="6388" y="13054"/>
                  </a:lnTo>
                  <a:cubicBezTo>
                    <a:pt x="6577" y="12679"/>
                    <a:pt x="6577" y="12174"/>
                    <a:pt x="6388" y="11796"/>
                  </a:cubicBezTo>
                  <a:close/>
                  <a:moveTo>
                    <a:pt x="2516" y="0"/>
                  </a:moveTo>
                  <a:lnTo>
                    <a:pt x="2516" y="1258"/>
                  </a:lnTo>
                  <a:lnTo>
                    <a:pt x="1" y="1258"/>
                  </a:lnTo>
                  <a:lnTo>
                    <a:pt x="1" y="11796"/>
                  </a:lnTo>
                  <a:lnTo>
                    <a:pt x="5032" y="11796"/>
                  </a:lnTo>
                  <a:cubicBezTo>
                    <a:pt x="5871" y="11832"/>
                    <a:pt x="5871" y="13023"/>
                    <a:pt x="5032" y="13054"/>
                  </a:cubicBezTo>
                  <a:lnTo>
                    <a:pt x="4224" y="13054"/>
                  </a:lnTo>
                  <a:lnTo>
                    <a:pt x="4224" y="13892"/>
                  </a:lnTo>
                  <a:lnTo>
                    <a:pt x="10119" y="13892"/>
                  </a:lnTo>
                  <a:lnTo>
                    <a:pt x="10119" y="13054"/>
                  </a:lnTo>
                  <a:lnTo>
                    <a:pt x="9281" y="13054"/>
                  </a:lnTo>
                  <a:cubicBezTo>
                    <a:pt x="8448" y="13023"/>
                    <a:pt x="8448" y="11832"/>
                    <a:pt x="9281" y="11796"/>
                  </a:cubicBezTo>
                  <a:lnTo>
                    <a:pt x="14312" y="11796"/>
                  </a:lnTo>
                  <a:lnTo>
                    <a:pt x="14312" y="1258"/>
                  </a:lnTo>
                  <a:lnTo>
                    <a:pt x="11797" y="1258"/>
                  </a:lnTo>
                  <a:lnTo>
                    <a:pt x="117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85"/>
            <p:cNvSpPr/>
            <p:nvPr/>
          </p:nvSpPr>
          <p:spPr>
            <a:xfrm>
              <a:off x="4157925" y="2107225"/>
              <a:ext cx="125800" cy="168475"/>
            </a:xfrm>
            <a:custGeom>
              <a:rect b="b" l="l" r="r" t="t"/>
              <a:pathLst>
                <a:path extrusionOk="0" h="6739" w="5032">
                  <a:moveTo>
                    <a:pt x="4147" y="1677"/>
                  </a:moveTo>
                  <a:cubicBezTo>
                    <a:pt x="3922" y="2515"/>
                    <a:pt x="3219" y="2935"/>
                    <a:pt x="2516" y="2935"/>
                  </a:cubicBezTo>
                  <a:cubicBezTo>
                    <a:pt x="1813" y="2935"/>
                    <a:pt x="1110" y="2515"/>
                    <a:pt x="886" y="1677"/>
                  </a:cubicBezTo>
                  <a:close/>
                  <a:moveTo>
                    <a:pt x="2516" y="3808"/>
                  </a:moveTo>
                  <a:cubicBezTo>
                    <a:pt x="3219" y="3808"/>
                    <a:pt x="3922" y="4226"/>
                    <a:pt x="4147" y="5062"/>
                  </a:cubicBezTo>
                  <a:lnTo>
                    <a:pt x="886" y="5062"/>
                  </a:lnTo>
                  <a:cubicBezTo>
                    <a:pt x="1110" y="4226"/>
                    <a:pt x="1813" y="3808"/>
                    <a:pt x="2516" y="3808"/>
                  </a:cubicBezTo>
                  <a:close/>
                  <a:moveTo>
                    <a:pt x="1" y="1"/>
                  </a:moveTo>
                  <a:lnTo>
                    <a:pt x="1" y="1289"/>
                  </a:lnTo>
                  <a:cubicBezTo>
                    <a:pt x="1" y="2163"/>
                    <a:pt x="450" y="2934"/>
                    <a:pt x="1125" y="3385"/>
                  </a:cubicBezTo>
                  <a:cubicBezTo>
                    <a:pt x="450" y="3835"/>
                    <a:pt x="1" y="4607"/>
                    <a:pt x="1" y="5481"/>
                  </a:cubicBezTo>
                  <a:lnTo>
                    <a:pt x="1" y="6738"/>
                  </a:lnTo>
                  <a:lnTo>
                    <a:pt x="839" y="6738"/>
                  </a:lnTo>
                  <a:lnTo>
                    <a:pt x="839" y="5900"/>
                  </a:lnTo>
                  <a:lnTo>
                    <a:pt x="4193" y="5900"/>
                  </a:lnTo>
                  <a:lnTo>
                    <a:pt x="4193" y="6738"/>
                  </a:lnTo>
                  <a:lnTo>
                    <a:pt x="5032" y="6738"/>
                  </a:lnTo>
                  <a:lnTo>
                    <a:pt x="5032" y="5450"/>
                  </a:lnTo>
                  <a:cubicBezTo>
                    <a:pt x="5032" y="4576"/>
                    <a:pt x="4582" y="3809"/>
                    <a:pt x="3907" y="3354"/>
                  </a:cubicBezTo>
                  <a:cubicBezTo>
                    <a:pt x="4582" y="2904"/>
                    <a:pt x="5032" y="2132"/>
                    <a:pt x="5032" y="1258"/>
                  </a:cubicBezTo>
                  <a:lnTo>
                    <a:pt x="5032" y="1"/>
                  </a:lnTo>
                  <a:lnTo>
                    <a:pt x="4193" y="1"/>
                  </a:lnTo>
                  <a:lnTo>
                    <a:pt x="4193" y="839"/>
                  </a:lnTo>
                  <a:lnTo>
                    <a:pt x="839" y="839"/>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3" name="Google Shape;973;p85"/>
          <p:cNvGrpSpPr/>
          <p:nvPr/>
        </p:nvGrpSpPr>
        <p:grpSpPr>
          <a:xfrm>
            <a:off x="3285825" y="2627575"/>
            <a:ext cx="357775" cy="357800"/>
            <a:chOff x="3285825" y="2627575"/>
            <a:chExt cx="357775" cy="357800"/>
          </a:xfrm>
        </p:grpSpPr>
        <p:sp>
          <p:nvSpPr>
            <p:cNvPr id="974" name="Google Shape;974;p85"/>
            <p:cNvSpPr/>
            <p:nvPr/>
          </p:nvSpPr>
          <p:spPr>
            <a:xfrm>
              <a:off x="3285825" y="2627575"/>
              <a:ext cx="357775" cy="357800"/>
            </a:xfrm>
            <a:custGeom>
              <a:rect b="b" l="l" r="r" t="t"/>
              <a:pathLst>
                <a:path extrusionOk="0" h="14312" w="14311">
                  <a:moveTo>
                    <a:pt x="12633" y="839"/>
                  </a:moveTo>
                  <a:lnTo>
                    <a:pt x="12633" y="7992"/>
                  </a:lnTo>
                  <a:lnTo>
                    <a:pt x="1677" y="7992"/>
                  </a:lnTo>
                  <a:lnTo>
                    <a:pt x="1677" y="839"/>
                  </a:lnTo>
                  <a:close/>
                  <a:moveTo>
                    <a:pt x="13472" y="8830"/>
                  </a:moveTo>
                  <a:lnTo>
                    <a:pt x="13472" y="9668"/>
                  </a:lnTo>
                  <a:lnTo>
                    <a:pt x="839" y="9668"/>
                  </a:lnTo>
                  <a:lnTo>
                    <a:pt x="839" y="8830"/>
                  </a:lnTo>
                  <a:close/>
                  <a:moveTo>
                    <a:pt x="6738" y="10538"/>
                  </a:moveTo>
                  <a:lnTo>
                    <a:pt x="6738" y="11376"/>
                  </a:lnTo>
                  <a:lnTo>
                    <a:pt x="4817" y="11376"/>
                  </a:lnTo>
                  <a:lnTo>
                    <a:pt x="5655" y="10538"/>
                  </a:lnTo>
                  <a:close/>
                  <a:moveTo>
                    <a:pt x="8661" y="10538"/>
                  </a:moveTo>
                  <a:lnTo>
                    <a:pt x="9499" y="11376"/>
                  </a:lnTo>
                  <a:lnTo>
                    <a:pt x="7578" y="11376"/>
                  </a:lnTo>
                  <a:lnTo>
                    <a:pt x="7578" y="10538"/>
                  </a:lnTo>
                  <a:close/>
                  <a:moveTo>
                    <a:pt x="839" y="0"/>
                  </a:moveTo>
                  <a:lnTo>
                    <a:pt x="839" y="7992"/>
                  </a:lnTo>
                  <a:lnTo>
                    <a:pt x="0" y="7992"/>
                  </a:lnTo>
                  <a:lnTo>
                    <a:pt x="0" y="10508"/>
                  </a:lnTo>
                  <a:lnTo>
                    <a:pt x="4479" y="10508"/>
                  </a:lnTo>
                  <a:lnTo>
                    <a:pt x="3385" y="11591"/>
                  </a:lnTo>
                  <a:lnTo>
                    <a:pt x="3385" y="14312"/>
                  </a:lnTo>
                  <a:lnTo>
                    <a:pt x="4223" y="14312"/>
                  </a:lnTo>
                  <a:lnTo>
                    <a:pt x="4223" y="12214"/>
                  </a:lnTo>
                  <a:lnTo>
                    <a:pt x="6738" y="12214"/>
                  </a:lnTo>
                  <a:lnTo>
                    <a:pt x="6738" y="14312"/>
                  </a:lnTo>
                  <a:lnTo>
                    <a:pt x="7578" y="14312"/>
                  </a:lnTo>
                  <a:lnTo>
                    <a:pt x="7578" y="12214"/>
                  </a:lnTo>
                  <a:lnTo>
                    <a:pt x="10093" y="12214"/>
                  </a:lnTo>
                  <a:lnTo>
                    <a:pt x="10093" y="14312"/>
                  </a:lnTo>
                  <a:lnTo>
                    <a:pt x="10931" y="14312"/>
                  </a:lnTo>
                  <a:lnTo>
                    <a:pt x="10931" y="11591"/>
                  </a:lnTo>
                  <a:lnTo>
                    <a:pt x="9837" y="10508"/>
                  </a:lnTo>
                  <a:lnTo>
                    <a:pt x="14311" y="10508"/>
                  </a:lnTo>
                  <a:lnTo>
                    <a:pt x="14311" y="7992"/>
                  </a:lnTo>
                  <a:lnTo>
                    <a:pt x="13472" y="7992"/>
                  </a:lnTo>
                  <a:lnTo>
                    <a:pt x="134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85"/>
            <p:cNvSpPr/>
            <p:nvPr/>
          </p:nvSpPr>
          <p:spPr>
            <a:xfrm>
              <a:off x="3348700" y="2673100"/>
              <a:ext cx="98575" cy="128850"/>
            </a:xfrm>
            <a:custGeom>
              <a:rect b="b" l="l" r="r" t="t"/>
              <a:pathLst>
                <a:path extrusionOk="0" h="5154" w="3943">
                  <a:moveTo>
                    <a:pt x="2491" y="971"/>
                  </a:moveTo>
                  <a:lnTo>
                    <a:pt x="3104" y="1324"/>
                  </a:lnTo>
                  <a:lnTo>
                    <a:pt x="3104" y="2035"/>
                  </a:lnTo>
                  <a:lnTo>
                    <a:pt x="2491" y="2393"/>
                  </a:lnTo>
                  <a:cubicBezTo>
                    <a:pt x="2215" y="2233"/>
                    <a:pt x="2148" y="2193"/>
                    <a:pt x="1877" y="2040"/>
                  </a:cubicBezTo>
                  <a:lnTo>
                    <a:pt x="1877" y="1324"/>
                  </a:lnTo>
                  <a:lnTo>
                    <a:pt x="2491" y="971"/>
                  </a:lnTo>
                  <a:close/>
                  <a:moveTo>
                    <a:pt x="1457" y="2761"/>
                  </a:moveTo>
                  <a:cubicBezTo>
                    <a:pt x="1729" y="2919"/>
                    <a:pt x="1800" y="2960"/>
                    <a:pt x="2071" y="3113"/>
                  </a:cubicBezTo>
                  <a:lnTo>
                    <a:pt x="2071" y="3829"/>
                  </a:lnTo>
                  <a:lnTo>
                    <a:pt x="1457" y="4182"/>
                  </a:lnTo>
                  <a:lnTo>
                    <a:pt x="839" y="3829"/>
                  </a:lnTo>
                  <a:lnTo>
                    <a:pt x="839" y="3118"/>
                  </a:lnTo>
                  <a:lnTo>
                    <a:pt x="1457" y="2761"/>
                  </a:lnTo>
                  <a:close/>
                  <a:moveTo>
                    <a:pt x="2491" y="0"/>
                  </a:moveTo>
                  <a:lnTo>
                    <a:pt x="1038" y="843"/>
                  </a:lnTo>
                  <a:lnTo>
                    <a:pt x="1038" y="2035"/>
                  </a:lnTo>
                  <a:lnTo>
                    <a:pt x="1" y="2632"/>
                  </a:lnTo>
                  <a:lnTo>
                    <a:pt x="1" y="4315"/>
                  </a:lnTo>
                  <a:lnTo>
                    <a:pt x="1457" y="5154"/>
                  </a:lnTo>
                  <a:lnTo>
                    <a:pt x="2909" y="4315"/>
                  </a:lnTo>
                  <a:lnTo>
                    <a:pt x="2909" y="3118"/>
                  </a:lnTo>
                  <a:lnTo>
                    <a:pt x="3942" y="2521"/>
                  </a:lnTo>
                  <a:lnTo>
                    <a:pt x="3942" y="843"/>
                  </a:lnTo>
                  <a:lnTo>
                    <a:pt x="2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85"/>
            <p:cNvSpPr/>
            <p:nvPr/>
          </p:nvSpPr>
          <p:spPr>
            <a:xfrm>
              <a:off x="3475250" y="2764475"/>
              <a:ext cx="105475" cy="20975"/>
            </a:xfrm>
            <a:custGeom>
              <a:rect b="b" l="l" r="r" t="t"/>
              <a:pathLst>
                <a:path extrusionOk="0" h="839" w="4219">
                  <a:moveTo>
                    <a:pt x="1" y="1"/>
                  </a:moveTo>
                  <a:lnTo>
                    <a:pt x="1" y="839"/>
                  </a:lnTo>
                  <a:lnTo>
                    <a:pt x="4218" y="839"/>
                  </a:lnTo>
                  <a:lnTo>
                    <a:pt x="42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85"/>
            <p:cNvSpPr/>
            <p:nvPr/>
          </p:nvSpPr>
          <p:spPr>
            <a:xfrm>
              <a:off x="3475250" y="2722550"/>
              <a:ext cx="62925" cy="20975"/>
            </a:xfrm>
            <a:custGeom>
              <a:rect b="b" l="l" r="r" t="t"/>
              <a:pathLst>
                <a:path extrusionOk="0" h="839" w="2517">
                  <a:moveTo>
                    <a:pt x="1" y="0"/>
                  </a:moveTo>
                  <a:lnTo>
                    <a:pt x="1" y="838"/>
                  </a:lnTo>
                  <a:lnTo>
                    <a:pt x="2516" y="838"/>
                  </a:lnTo>
                  <a:lnTo>
                    <a:pt x="25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85"/>
            <p:cNvSpPr/>
            <p:nvPr/>
          </p:nvSpPr>
          <p:spPr>
            <a:xfrm>
              <a:off x="3475250" y="2680000"/>
              <a:ext cx="105475" cy="20975"/>
            </a:xfrm>
            <a:custGeom>
              <a:rect b="b" l="l" r="r" t="t"/>
              <a:pathLst>
                <a:path extrusionOk="0" h="839" w="4219">
                  <a:moveTo>
                    <a:pt x="1" y="0"/>
                  </a:moveTo>
                  <a:lnTo>
                    <a:pt x="1" y="838"/>
                  </a:lnTo>
                  <a:lnTo>
                    <a:pt x="4218" y="838"/>
                  </a:lnTo>
                  <a:lnTo>
                    <a:pt x="42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85"/>
            <p:cNvSpPr/>
            <p:nvPr/>
          </p:nvSpPr>
          <p:spPr>
            <a:xfrm>
              <a:off x="3559725" y="2722550"/>
              <a:ext cx="21000" cy="20975"/>
            </a:xfrm>
            <a:custGeom>
              <a:rect b="b" l="l" r="r" t="t"/>
              <a:pathLst>
                <a:path extrusionOk="0" h="839" w="840">
                  <a:moveTo>
                    <a:pt x="1" y="0"/>
                  </a:moveTo>
                  <a:lnTo>
                    <a:pt x="1" y="838"/>
                  </a:ln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0" name="Google Shape;980;p85"/>
          <p:cNvGrpSpPr/>
          <p:nvPr/>
        </p:nvGrpSpPr>
        <p:grpSpPr>
          <a:xfrm>
            <a:off x="4090450" y="1503150"/>
            <a:ext cx="252225" cy="357800"/>
            <a:chOff x="4090450" y="1503150"/>
            <a:chExt cx="252225" cy="357800"/>
          </a:xfrm>
        </p:grpSpPr>
        <p:sp>
          <p:nvSpPr>
            <p:cNvPr id="981" name="Google Shape;981;p85"/>
            <p:cNvSpPr/>
            <p:nvPr/>
          </p:nvSpPr>
          <p:spPr>
            <a:xfrm>
              <a:off x="4090450" y="1503150"/>
              <a:ext cx="252225" cy="357800"/>
            </a:xfrm>
            <a:custGeom>
              <a:rect b="b" l="l" r="r" t="t"/>
              <a:pathLst>
                <a:path extrusionOk="0" h="14312" w="10089">
                  <a:moveTo>
                    <a:pt x="6733" y="838"/>
                  </a:moveTo>
                  <a:lnTo>
                    <a:pt x="6733" y="1677"/>
                  </a:lnTo>
                  <a:lnTo>
                    <a:pt x="3380" y="1677"/>
                  </a:lnTo>
                  <a:lnTo>
                    <a:pt x="3380" y="838"/>
                  </a:lnTo>
                  <a:close/>
                  <a:moveTo>
                    <a:pt x="5895" y="2516"/>
                  </a:moveTo>
                  <a:lnTo>
                    <a:pt x="5895" y="4694"/>
                  </a:lnTo>
                  <a:cubicBezTo>
                    <a:pt x="5931" y="4714"/>
                    <a:pt x="8538" y="5205"/>
                    <a:pt x="9147" y="7915"/>
                  </a:cubicBezTo>
                  <a:cubicBezTo>
                    <a:pt x="8609" y="7604"/>
                    <a:pt x="8055" y="7441"/>
                    <a:pt x="7504" y="7441"/>
                  </a:cubicBezTo>
                  <a:cubicBezTo>
                    <a:pt x="6726" y="7441"/>
                    <a:pt x="5957" y="7766"/>
                    <a:pt x="5256" y="8452"/>
                  </a:cubicBezTo>
                  <a:cubicBezTo>
                    <a:pt x="4302" y="7726"/>
                    <a:pt x="3398" y="7423"/>
                    <a:pt x="2586" y="7423"/>
                  </a:cubicBezTo>
                  <a:cubicBezTo>
                    <a:pt x="1996" y="7423"/>
                    <a:pt x="1455" y="7583"/>
                    <a:pt x="977" y="7858"/>
                  </a:cubicBezTo>
                  <a:cubicBezTo>
                    <a:pt x="1324" y="6402"/>
                    <a:pt x="2434" y="5200"/>
                    <a:pt x="3911" y="4781"/>
                  </a:cubicBezTo>
                  <a:lnTo>
                    <a:pt x="4218" y="4694"/>
                  </a:lnTo>
                  <a:lnTo>
                    <a:pt x="4218" y="2516"/>
                  </a:lnTo>
                  <a:close/>
                  <a:moveTo>
                    <a:pt x="7517" y="8292"/>
                  </a:moveTo>
                  <a:cubicBezTo>
                    <a:pt x="8027" y="8292"/>
                    <a:pt x="8544" y="8487"/>
                    <a:pt x="9050" y="8861"/>
                  </a:cubicBezTo>
                  <a:cubicBezTo>
                    <a:pt x="8752" y="9099"/>
                    <a:pt x="8234" y="9399"/>
                    <a:pt x="7527" y="9399"/>
                  </a:cubicBezTo>
                  <a:cubicBezTo>
                    <a:pt x="7080" y="9399"/>
                    <a:pt x="6557" y="9279"/>
                    <a:pt x="5966" y="8948"/>
                  </a:cubicBezTo>
                  <a:cubicBezTo>
                    <a:pt x="6462" y="8504"/>
                    <a:pt x="6986" y="8292"/>
                    <a:pt x="7517" y="8292"/>
                  </a:cubicBezTo>
                  <a:close/>
                  <a:moveTo>
                    <a:pt x="2569" y="8283"/>
                  </a:moveTo>
                  <a:cubicBezTo>
                    <a:pt x="3175" y="8283"/>
                    <a:pt x="3921" y="8503"/>
                    <a:pt x="4786" y="9172"/>
                  </a:cubicBezTo>
                  <a:cubicBezTo>
                    <a:pt x="5839" y="9991"/>
                    <a:pt x="6769" y="10246"/>
                    <a:pt x="7516" y="10246"/>
                  </a:cubicBezTo>
                  <a:cubicBezTo>
                    <a:pt x="7925" y="10246"/>
                    <a:pt x="8278" y="10170"/>
                    <a:pt x="8569" y="10072"/>
                  </a:cubicBezTo>
                  <a:cubicBezTo>
                    <a:pt x="8830" y="9980"/>
                    <a:pt x="9055" y="9863"/>
                    <a:pt x="9249" y="9741"/>
                  </a:cubicBezTo>
                  <a:lnTo>
                    <a:pt x="9249" y="13472"/>
                  </a:lnTo>
                  <a:lnTo>
                    <a:pt x="838" y="13472"/>
                  </a:lnTo>
                  <a:lnTo>
                    <a:pt x="838" y="9004"/>
                  </a:lnTo>
                  <a:cubicBezTo>
                    <a:pt x="1057" y="8783"/>
                    <a:pt x="1655" y="8283"/>
                    <a:pt x="2569" y="8283"/>
                  </a:cubicBezTo>
                  <a:close/>
                  <a:moveTo>
                    <a:pt x="2516" y="0"/>
                  </a:moveTo>
                  <a:lnTo>
                    <a:pt x="2516" y="2516"/>
                  </a:lnTo>
                  <a:lnTo>
                    <a:pt x="3354" y="2516"/>
                  </a:lnTo>
                  <a:lnTo>
                    <a:pt x="3354" y="4070"/>
                  </a:lnTo>
                  <a:cubicBezTo>
                    <a:pt x="1421" y="4755"/>
                    <a:pt x="0" y="6605"/>
                    <a:pt x="0" y="8835"/>
                  </a:cubicBezTo>
                  <a:lnTo>
                    <a:pt x="0" y="14311"/>
                  </a:lnTo>
                  <a:lnTo>
                    <a:pt x="10088" y="14311"/>
                  </a:lnTo>
                  <a:lnTo>
                    <a:pt x="10088" y="8835"/>
                  </a:lnTo>
                  <a:cubicBezTo>
                    <a:pt x="10088" y="6611"/>
                    <a:pt x="8666" y="4755"/>
                    <a:pt x="6733" y="4070"/>
                  </a:cubicBezTo>
                  <a:lnTo>
                    <a:pt x="6733" y="2516"/>
                  </a:lnTo>
                  <a:lnTo>
                    <a:pt x="7573" y="2516"/>
                  </a:lnTo>
                  <a:lnTo>
                    <a:pt x="757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85"/>
            <p:cNvSpPr/>
            <p:nvPr/>
          </p:nvSpPr>
          <p:spPr>
            <a:xfrm>
              <a:off x="4142850" y="1734375"/>
              <a:ext cx="20975" cy="20975"/>
            </a:xfrm>
            <a:custGeom>
              <a:rect b="b" l="l" r="r" t="t"/>
              <a:pathLst>
                <a:path extrusionOk="0" h="839" w="839">
                  <a:moveTo>
                    <a:pt x="0" y="1"/>
                  </a:moveTo>
                  <a:lnTo>
                    <a:pt x="0" y="839"/>
                  </a:lnTo>
                  <a:lnTo>
                    <a:pt x="838" y="839"/>
                  </a:lnTo>
                  <a:lnTo>
                    <a:pt x="8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85"/>
            <p:cNvSpPr/>
            <p:nvPr/>
          </p:nvSpPr>
          <p:spPr>
            <a:xfrm>
              <a:off x="4163800" y="1787550"/>
              <a:ext cx="21000" cy="20975"/>
            </a:xfrm>
            <a:custGeom>
              <a:rect b="b" l="l" r="r" t="t"/>
              <a:pathLst>
                <a:path extrusionOk="0" h="839" w="840">
                  <a:moveTo>
                    <a:pt x="0" y="0"/>
                  </a:moveTo>
                  <a:lnTo>
                    <a:pt x="0" y="838"/>
                  </a:lnTo>
                  <a:lnTo>
                    <a:pt x="840" y="838"/>
                  </a:lnTo>
                  <a:lnTo>
                    <a:pt x="8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85"/>
            <p:cNvSpPr/>
            <p:nvPr/>
          </p:nvSpPr>
          <p:spPr>
            <a:xfrm>
              <a:off x="4269250" y="1777050"/>
              <a:ext cx="21000" cy="21000"/>
            </a:xfrm>
            <a:custGeom>
              <a:rect b="b" l="l" r="r" t="t"/>
              <a:pathLst>
                <a:path extrusionOk="0" h="840" w="840">
                  <a:moveTo>
                    <a:pt x="1" y="1"/>
                  </a:moveTo>
                  <a:lnTo>
                    <a:pt x="1" y="840"/>
                  </a:lnTo>
                  <a:lnTo>
                    <a:pt x="839" y="840"/>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85"/>
            <p:cNvSpPr/>
            <p:nvPr/>
          </p:nvSpPr>
          <p:spPr>
            <a:xfrm>
              <a:off x="4227325" y="1798025"/>
              <a:ext cx="21000" cy="20975"/>
            </a:xfrm>
            <a:custGeom>
              <a:rect b="b" l="l" r="r" t="t"/>
              <a:pathLst>
                <a:path extrusionOk="0" h="839" w="840">
                  <a:moveTo>
                    <a:pt x="1" y="1"/>
                  </a:moveTo>
                  <a:lnTo>
                    <a:pt x="1" y="839"/>
                  </a:lnTo>
                  <a:lnTo>
                    <a:pt x="840" y="839"/>
                  </a:lnTo>
                  <a:lnTo>
                    <a:pt x="8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85"/>
            <p:cNvSpPr/>
            <p:nvPr/>
          </p:nvSpPr>
          <p:spPr>
            <a:xfrm>
              <a:off x="4206375" y="1650500"/>
              <a:ext cx="20975" cy="21025"/>
            </a:xfrm>
            <a:custGeom>
              <a:rect b="b" l="l" r="r" t="t"/>
              <a:pathLst>
                <a:path extrusionOk="0" h="841" w="839">
                  <a:moveTo>
                    <a:pt x="0" y="1"/>
                  </a:moveTo>
                  <a:lnTo>
                    <a:pt x="0" y="840"/>
                  </a:lnTo>
                  <a:lnTo>
                    <a:pt x="839" y="840"/>
                  </a:lnTo>
                  <a:lnTo>
                    <a:pt x="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7" name="Google Shape;987;p85"/>
          <p:cNvGrpSpPr/>
          <p:nvPr/>
        </p:nvGrpSpPr>
        <p:grpSpPr>
          <a:xfrm>
            <a:off x="3276225" y="2084700"/>
            <a:ext cx="357650" cy="315875"/>
            <a:chOff x="3276225" y="2084700"/>
            <a:chExt cx="357650" cy="315875"/>
          </a:xfrm>
        </p:grpSpPr>
        <p:sp>
          <p:nvSpPr>
            <p:cNvPr id="988" name="Google Shape;988;p85"/>
            <p:cNvSpPr/>
            <p:nvPr/>
          </p:nvSpPr>
          <p:spPr>
            <a:xfrm>
              <a:off x="3276225" y="2084700"/>
              <a:ext cx="357650" cy="315875"/>
            </a:xfrm>
            <a:custGeom>
              <a:rect b="b" l="l" r="r" t="t"/>
              <a:pathLst>
                <a:path extrusionOk="0" h="12635" w="14306">
                  <a:moveTo>
                    <a:pt x="13048" y="840"/>
                  </a:moveTo>
                  <a:lnTo>
                    <a:pt x="13048" y="906"/>
                  </a:lnTo>
                  <a:cubicBezTo>
                    <a:pt x="13048" y="1336"/>
                    <a:pt x="12705" y="1678"/>
                    <a:pt x="12276" y="1678"/>
                  </a:cubicBezTo>
                  <a:lnTo>
                    <a:pt x="2025" y="1678"/>
                  </a:lnTo>
                  <a:cubicBezTo>
                    <a:pt x="1600" y="1678"/>
                    <a:pt x="1258" y="1336"/>
                    <a:pt x="1258" y="906"/>
                  </a:cubicBezTo>
                  <a:lnTo>
                    <a:pt x="1258" y="840"/>
                  </a:lnTo>
                  <a:close/>
                  <a:moveTo>
                    <a:pt x="9694" y="2516"/>
                  </a:moveTo>
                  <a:lnTo>
                    <a:pt x="9694" y="3356"/>
                  </a:lnTo>
                  <a:lnTo>
                    <a:pt x="4637" y="3356"/>
                  </a:lnTo>
                  <a:lnTo>
                    <a:pt x="4637" y="2516"/>
                  </a:lnTo>
                  <a:close/>
                  <a:moveTo>
                    <a:pt x="2096" y="5247"/>
                  </a:moveTo>
                  <a:lnTo>
                    <a:pt x="2096" y="10094"/>
                  </a:lnTo>
                  <a:lnTo>
                    <a:pt x="838" y="10094"/>
                  </a:lnTo>
                  <a:lnTo>
                    <a:pt x="838" y="7266"/>
                  </a:lnTo>
                  <a:lnTo>
                    <a:pt x="2096" y="5247"/>
                  </a:lnTo>
                  <a:close/>
                  <a:moveTo>
                    <a:pt x="12210" y="5247"/>
                  </a:moveTo>
                  <a:lnTo>
                    <a:pt x="13467" y="7266"/>
                  </a:lnTo>
                  <a:lnTo>
                    <a:pt x="13467" y="10094"/>
                  </a:lnTo>
                  <a:lnTo>
                    <a:pt x="12210" y="10094"/>
                  </a:lnTo>
                  <a:lnTo>
                    <a:pt x="12210" y="5247"/>
                  </a:lnTo>
                  <a:close/>
                  <a:moveTo>
                    <a:pt x="11372" y="4224"/>
                  </a:moveTo>
                  <a:lnTo>
                    <a:pt x="11372" y="10119"/>
                  </a:lnTo>
                  <a:lnTo>
                    <a:pt x="2961" y="10119"/>
                  </a:lnTo>
                  <a:lnTo>
                    <a:pt x="2961" y="4224"/>
                  </a:lnTo>
                  <a:close/>
                  <a:moveTo>
                    <a:pt x="3237" y="10959"/>
                  </a:moveTo>
                  <a:lnTo>
                    <a:pt x="3028" y="11797"/>
                  </a:lnTo>
                  <a:lnTo>
                    <a:pt x="2096" y="11797"/>
                  </a:lnTo>
                  <a:lnTo>
                    <a:pt x="2096" y="10959"/>
                  </a:lnTo>
                  <a:close/>
                  <a:moveTo>
                    <a:pt x="12210" y="10959"/>
                  </a:moveTo>
                  <a:lnTo>
                    <a:pt x="12210" y="11797"/>
                  </a:lnTo>
                  <a:lnTo>
                    <a:pt x="11280" y="11797"/>
                  </a:lnTo>
                  <a:lnTo>
                    <a:pt x="11070" y="10959"/>
                  </a:lnTo>
                  <a:close/>
                  <a:moveTo>
                    <a:pt x="420" y="1"/>
                  </a:moveTo>
                  <a:lnTo>
                    <a:pt x="420" y="906"/>
                  </a:lnTo>
                  <a:cubicBezTo>
                    <a:pt x="420" y="1796"/>
                    <a:pt x="1140" y="2516"/>
                    <a:pt x="2030" y="2516"/>
                  </a:cubicBezTo>
                  <a:lnTo>
                    <a:pt x="3774" y="2516"/>
                  </a:lnTo>
                  <a:lnTo>
                    <a:pt x="3774" y="3386"/>
                  </a:lnTo>
                  <a:lnTo>
                    <a:pt x="2280" y="3386"/>
                  </a:lnTo>
                  <a:lnTo>
                    <a:pt x="0" y="7052"/>
                  </a:lnTo>
                  <a:lnTo>
                    <a:pt x="0" y="10959"/>
                  </a:lnTo>
                  <a:lnTo>
                    <a:pt x="1258" y="10959"/>
                  </a:lnTo>
                  <a:lnTo>
                    <a:pt x="1258" y="12635"/>
                  </a:lnTo>
                  <a:lnTo>
                    <a:pt x="3691" y="12635"/>
                  </a:lnTo>
                  <a:lnTo>
                    <a:pt x="4111" y="10959"/>
                  </a:lnTo>
                  <a:lnTo>
                    <a:pt x="10195" y="10959"/>
                  </a:lnTo>
                  <a:lnTo>
                    <a:pt x="10615" y="12635"/>
                  </a:lnTo>
                  <a:lnTo>
                    <a:pt x="13048" y="12635"/>
                  </a:lnTo>
                  <a:lnTo>
                    <a:pt x="13048" y="10959"/>
                  </a:lnTo>
                  <a:lnTo>
                    <a:pt x="14306" y="10959"/>
                  </a:lnTo>
                  <a:lnTo>
                    <a:pt x="14306" y="7052"/>
                  </a:lnTo>
                  <a:lnTo>
                    <a:pt x="12026" y="3386"/>
                  </a:lnTo>
                  <a:lnTo>
                    <a:pt x="10532" y="3386"/>
                  </a:lnTo>
                  <a:lnTo>
                    <a:pt x="10532" y="2516"/>
                  </a:lnTo>
                  <a:lnTo>
                    <a:pt x="12276" y="2516"/>
                  </a:lnTo>
                  <a:cubicBezTo>
                    <a:pt x="13166" y="2516"/>
                    <a:pt x="13887" y="1796"/>
                    <a:pt x="13887" y="906"/>
                  </a:cubicBezTo>
                  <a:lnTo>
                    <a:pt x="1388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85"/>
            <p:cNvSpPr/>
            <p:nvPr/>
          </p:nvSpPr>
          <p:spPr>
            <a:xfrm>
              <a:off x="3381700" y="2295125"/>
              <a:ext cx="20975" cy="20975"/>
            </a:xfrm>
            <a:custGeom>
              <a:rect b="b" l="l" r="r" t="t"/>
              <a:pathLst>
                <a:path extrusionOk="0" h="839" w="839">
                  <a:moveTo>
                    <a:pt x="0" y="0"/>
                  </a:moveTo>
                  <a:lnTo>
                    <a:pt x="0" y="838"/>
                  </a:lnTo>
                  <a:lnTo>
                    <a:pt x="838" y="838"/>
                  </a:lnTo>
                  <a:lnTo>
                    <a:pt x="8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85"/>
            <p:cNvSpPr/>
            <p:nvPr/>
          </p:nvSpPr>
          <p:spPr>
            <a:xfrm>
              <a:off x="3423600" y="2295125"/>
              <a:ext cx="21000" cy="20975"/>
            </a:xfrm>
            <a:custGeom>
              <a:rect b="b" l="l" r="r" t="t"/>
              <a:pathLst>
                <a:path extrusionOk="0" h="839" w="840">
                  <a:moveTo>
                    <a:pt x="0" y="0"/>
                  </a:moveTo>
                  <a:lnTo>
                    <a:pt x="0" y="838"/>
                  </a:lnTo>
                  <a:lnTo>
                    <a:pt x="840" y="838"/>
                  </a:lnTo>
                  <a:lnTo>
                    <a:pt x="8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85"/>
            <p:cNvSpPr/>
            <p:nvPr/>
          </p:nvSpPr>
          <p:spPr>
            <a:xfrm>
              <a:off x="3465525" y="2295125"/>
              <a:ext cx="20975" cy="20975"/>
            </a:xfrm>
            <a:custGeom>
              <a:rect b="b" l="l" r="r" t="t"/>
              <a:pathLst>
                <a:path extrusionOk="0" h="839" w="839">
                  <a:moveTo>
                    <a:pt x="1" y="0"/>
                  </a:moveTo>
                  <a:lnTo>
                    <a:pt x="1" y="838"/>
                  </a:ln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85"/>
            <p:cNvSpPr/>
            <p:nvPr/>
          </p:nvSpPr>
          <p:spPr>
            <a:xfrm>
              <a:off x="3507475" y="2295125"/>
              <a:ext cx="20975" cy="20975"/>
            </a:xfrm>
            <a:custGeom>
              <a:rect b="b" l="l" r="r" t="t"/>
              <a:pathLst>
                <a:path extrusionOk="0" h="839" w="839">
                  <a:moveTo>
                    <a:pt x="0" y="0"/>
                  </a:moveTo>
                  <a:lnTo>
                    <a:pt x="0" y="838"/>
                  </a:lnTo>
                  <a:lnTo>
                    <a:pt x="838" y="838"/>
                  </a:lnTo>
                  <a:lnTo>
                    <a:pt x="8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85"/>
            <p:cNvSpPr/>
            <p:nvPr/>
          </p:nvSpPr>
          <p:spPr>
            <a:xfrm>
              <a:off x="3371200" y="2211250"/>
              <a:ext cx="168350" cy="62925"/>
            </a:xfrm>
            <a:custGeom>
              <a:rect b="b" l="l" r="r" t="t"/>
              <a:pathLst>
                <a:path extrusionOk="0" h="2517" w="6734">
                  <a:moveTo>
                    <a:pt x="5895" y="840"/>
                  </a:moveTo>
                  <a:lnTo>
                    <a:pt x="5895" y="1678"/>
                  </a:lnTo>
                  <a:lnTo>
                    <a:pt x="838" y="1678"/>
                  </a:lnTo>
                  <a:lnTo>
                    <a:pt x="838" y="840"/>
                  </a:lnTo>
                  <a:close/>
                  <a:moveTo>
                    <a:pt x="0" y="1"/>
                  </a:moveTo>
                  <a:lnTo>
                    <a:pt x="0" y="2516"/>
                  </a:lnTo>
                  <a:lnTo>
                    <a:pt x="6733" y="2516"/>
                  </a:lnTo>
                  <a:lnTo>
                    <a:pt x="67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4" name="Google Shape;994;p85"/>
          <p:cNvGrpSpPr/>
          <p:nvPr/>
        </p:nvGrpSpPr>
        <p:grpSpPr>
          <a:xfrm>
            <a:off x="2529750" y="2617875"/>
            <a:ext cx="357800" cy="357775"/>
            <a:chOff x="2529750" y="2617875"/>
            <a:chExt cx="357800" cy="357775"/>
          </a:xfrm>
        </p:grpSpPr>
        <p:sp>
          <p:nvSpPr>
            <p:cNvPr id="995" name="Google Shape;995;p85"/>
            <p:cNvSpPr/>
            <p:nvPr/>
          </p:nvSpPr>
          <p:spPr>
            <a:xfrm>
              <a:off x="2529750" y="2617875"/>
              <a:ext cx="357800" cy="357775"/>
            </a:xfrm>
            <a:custGeom>
              <a:rect b="b" l="l" r="r" t="t"/>
              <a:pathLst>
                <a:path extrusionOk="0" h="14311" w="14312">
                  <a:moveTo>
                    <a:pt x="7578" y="839"/>
                  </a:moveTo>
                  <a:lnTo>
                    <a:pt x="7578" y="3901"/>
                  </a:lnTo>
                  <a:lnTo>
                    <a:pt x="8636" y="5681"/>
                  </a:lnTo>
                  <a:cubicBezTo>
                    <a:pt x="8467" y="5731"/>
                    <a:pt x="8263" y="5774"/>
                    <a:pt x="8059" y="5774"/>
                  </a:cubicBezTo>
                  <a:cubicBezTo>
                    <a:pt x="7833" y="5774"/>
                    <a:pt x="7607" y="5721"/>
                    <a:pt x="7430" y="5568"/>
                  </a:cubicBezTo>
                  <a:cubicBezTo>
                    <a:pt x="7075" y="5267"/>
                    <a:pt x="6660" y="5167"/>
                    <a:pt x="6268" y="5167"/>
                  </a:cubicBezTo>
                  <a:cubicBezTo>
                    <a:pt x="6167" y="5167"/>
                    <a:pt x="6068" y="5173"/>
                    <a:pt x="5972" y="5185"/>
                  </a:cubicBezTo>
                  <a:lnTo>
                    <a:pt x="6739" y="3901"/>
                  </a:lnTo>
                  <a:lnTo>
                    <a:pt x="6739" y="839"/>
                  </a:lnTo>
                  <a:close/>
                  <a:moveTo>
                    <a:pt x="6253" y="6007"/>
                  </a:moveTo>
                  <a:cubicBezTo>
                    <a:pt x="6479" y="6007"/>
                    <a:pt x="6705" y="6059"/>
                    <a:pt x="6882" y="6212"/>
                  </a:cubicBezTo>
                  <a:cubicBezTo>
                    <a:pt x="7213" y="6505"/>
                    <a:pt x="7640" y="6612"/>
                    <a:pt x="8062" y="6612"/>
                  </a:cubicBezTo>
                  <a:cubicBezTo>
                    <a:pt x="8428" y="6612"/>
                    <a:pt x="8791" y="6531"/>
                    <a:pt x="9086" y="6422"/>
                  </a:cubicBezTo>
                  <a:lnTo>
                    <a:pt x="9782" y="7571"/>
                  </a:lnTo>
                  <a:lnTo>
                    <a:pt x="4536" y="7571"/>
                  </a:lnTo>
                  <a:lnTo>
                    <a:pt x="5349" y="6217"/>
                  </a:lnTo>
                  <a:cubicBezTo>
                    <a:pt x="5519" y="6144"/>
                    <a:pt x="5887" y="6007"/>
                    <a:pt x="6253" y="6007"/>
                  </a:cubicBezTo>
                  <a:close/>
                  <a:moveTo>
                    <a:pt x="13473" y="2516"/>
                  </a:moveTo>
                  <a:lnTo>
                    <a:pt x="13473" y="9669"/>
                  </a:lnTo>
                  <a:lnTo>
                    <a:pt x="839" y="9669"/>
                  </a:lnTo>
                  <a:lnTo>
                    <a:pt x="839" y="2516"/>
                  </a:lnTo>
                  <a:lnTo>
                    <a:pt x="5901" y="2516"/>
                  </a:lnTo>
                  <a:lnTo>
                    <a:pt x="5901" y="3661"/>
                  </a:lnTo>
                  <a:lnTo>
                    <a:pt x="3064" y="8411"/>
                  </a:lnTo>
                  <a:lnTo>
                    <a:pt x="11254" y="8411"/>
                  </a:lnTo>
                  <a:lnTo>
                    <a:pt x="8416" y="3661"/>
                  </a:lnTo>
                  <a:lnTo>
                    <a:pt x="8416" y="2516"/>
                  </a:lnTo>
                  <a:close/>
                  <a:moveTo>
                    <a:pt x="13473" y="10537"/>
                  </a:moveTo>
                  <a:lnTo>
                    <a:pt x="13473" y="11375"/>
                  </a:lnTo>
                  <a:lnTo>
                    <a:pt x="839" y="11375"/>
                  </a:lnTo>
                  <a:lnTo>
                    <a:pt x="839" y="10537"/>
                  </a:lnTo>
                  <a:close/>
                  <a:moveTo>
                    <a:pt x="7925" y="12215"/>
                  </a:moveTo>
                  <a:cubicBezTo>
                    <a:pt x="7741" y="12602"/>
                    <a:pt x="7736" y="13069"/>
                    <a:pt x="7925" y="13472"/>
                  </a:cubicBezTo>
                  <a:lnTo>
                    <a:pt x="6387" y="13472"/>
                  </a:lnTo>
                  <a:cubicBezTo>
                    <a:pt x="6571" y="13079"/>
                    <a:pt x="6581" y="12618"/>
                    <a:pt x="6387" y="12215"/>
                  </a:cubicBezTo>
                  <a:close/>
                  <a:moveTo>
                    <a:pt x="5901" y="0"/>
                  </a:moveTo>
                  <a:lnTo>
                    <a:pt x="5901" y="1677"/>
                  </a:lnTo>
                  <a:lnTo>
                    <a:pt x="1" y="1677"/>
                  </a:lnTo>
                  <a:lnTo>
                    <a:pt x="1" y="12215"/>
                  </a:lnTo>
                  <a:lnTo>
                    <a:pt x="5032" y="12215"/>
                  </a:lnTo>
                  <a:cubicBezTo>
                    <a:pt x="5865" y="12250"/>
                    <a:pt x="5865" y="13437"/>
                    <a:pt x="5032" y="13472"/>
                  </a:cubicBezTo>
                  <a:lnTo>
                    <a:pt x="4223" y="13472"/>
                  </a:lnTo>
                  <a:lnTo>
                    <a:pt x="4223" y="14311"/>
                  </a:lnTo>
                  <a:lnTo>
                    <a:pt x="10119" y="14311"/>
                  </a:lnTo>
                  <a:lnTo>
                    <a:pt x="10119" y="13472"/>
                  </a:lnTo>
                  <a:lnTo>
                    <a:pt x="9280" y="13472"/>
                  </a:lnTo>
                  <a:cubicBezTo>
                    <a:pt x="8447" y="13437"/>
                    <a:pt x="8447" y="12250"/>
                    <a:pt x="9280" y="12215"/>
                  </a:cubicBezTo>
                  <a:lnTo>
                    <a:pt x="14311" y="12215"/>
                  </a:lnTo>
                  <a:lnTo>
                    <a:pt x="14311" y="1677"/>
                  </a:lnTo>
                  <a:lnTo>
                    <a:pt x="8416" y="1677"/>
                  </a:lnTo>
                  <a:lnTo>
                    <a:pt x="84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85"/>
            <p:cNvSpPr/>
            <p:nvPr/>
          </p:nvSpPr>
          <p:spPr>
            <a:xfrm>
              <a:off x="2803675" y="2744250"/>
              <a:ext cx="41950" cy="21025"/>
            </a:xfrm>
            <a:custGeom>
              <a:rect b="b" l="l" r="r" t="t"/>
              <a:pathLst>
                <a:path extrusionOk="0" h="841" w="1678">
                  <a:moveTo>
                    <a:pt x="0" y="1"/>
                  </a:moveTo>
                  <a:lnTo>
                    <a:pt x="0" y="840"/>
                  </a:lnTo>
                  <a:lnTo>
                    <a:pt x="1678" y="840"/>
                  </a:lnTo>
                  <a:lnTo>
                    <a:pt x="16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85"/>
            <p:cNvSpPr/>
            <p:nvPr/>
          </p:nvSpPr>
          <p:spPr>
            <a:xfrm>
              <a:off x="2772225" y="2702350"/>
              <a:ext cx="73400" cy="20975"/>
            </a:xfrm>
            <a:custGeom>
              <a:rect b="b" l="l" r="r" t="t"/>
              <a:pathLst>
                <a:path extrusionOk="0" h="839" w="2936">
                  <a:moveTo>
                    <a:pt x="1" y="1"/>
                  </a:moveTo>
                  <a:lnTo>
                    <a:pt x="1" y="839"/>
                  </a:lnTo>
                  <a:lnTo>
                    <a:pt x="2936" y="839"/>
                  </a:lnTo>
                  <a:lnTo>
                    <a:pt x="29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85"/>
            <p:cNvSpPr/>
            <p:nvPr/>
          </p:nvSpPr>
          <p:spPr>
            <a:xfrm>
              <a:off x="2571675" y="2744250"/>
              <a:ext cx="41950" cy="21025"/>
            </a:xfrm>
            <a:custGeom>
              <a:rect b="b" l="l" r="r" t="t"/>
              <a:pathLst>
                <a:path extrusionOk="0" h="841" w="1678">
                  <a:moveTo>
                    <a:pt x="0" y="1"/>
                  </a:moveTo>
                  <a:lnTo>
                    <a:pt x="0" y="840"/>
                  </a:lnTo>
                  <a:lnTo>
                    <a:pt x="1678" y="840"/>
                  </a:lnTo>
                  <a:lnTo>
                    <a:pt x="16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85"/>
            <p:cNvSpPr/>
            <p:nvPr/>
          </p:nvSpPr>
          <p:spPr>
            <a:xfrm>
              <a:off x="2571675" y="2702350"/>
              <a:ext cx="73400" cy="20975"/>
            </a:xfrm>
            <a:custGeom>
              <a:rect b="b" l="l" r="r" t="t"/>
              <a:pathLst>
                <a:path extrusionOk="0" h="839" w="2936">
                  <a:moveTo>
                    <a:pt x="0" y="1"/>
                  </a:moveTo>
                  <a:lnTo>
                    <a:pt x="0" y="839"/>
                  </a:lnTo>
                  <a:lnTo>
                    <a:pt x="2935" y="839"/>
                  </a:lnTo>
                  <a:lnTo>
                    <a:pt x="29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0" name="Google Shape;1000;p85"/>
          <p:cNvGrpSpPr/>
          <p:nvPr/>
        </p:nvGrpSpPr>
        <p:grpSpPr>
          <a:xfrm>
            <a:off x="1822150" y="2617875"/>
            <a:ext cx="252325" cy="357775"/>
            <a:chOff x="1822150" y="2617875"/>
            <a:chExt cx="252325" cy="357775"/>
          </a:xfrm>
        </p:grpSpPr>
        <p:sp>
          <p:nvSpPr>
            <p:cNvPr id="1001" name="Google Shape;1001;p85"/>
            <p:cNvSpPr/>
            <p:nvPr/>
          </p:nvSpPr>
          <p:spPr>
            <a:xfrm>
              <a:off x="1822150" y="2617875"/>
              <a:ext cx="252325" cy="357775"/>
            </a:xfrm>
            <a:custGeom>
              <a:rect b="b" l="l" r="r" t="t"/>
              <a:pathLst>
                <a:path extrusionOk="0" h="14311" w="10093">
                  <a:moveTo>
                    <a:pt x="7158" y="839"/>
                  </a:moveTo>
                  <a:lnTo>
                    <a:pt x="7158" y="1677"/>
                  </a:lnTo>
                  <a:lnTo>
                    <a:pt x="2935" y="1677"/>
                  </a:lnTo>
                  <a:lnTo>
                    <a:pt x="2935" y="839"/>
                  </a:lnTo>
                  <a:close/>
                  <a:moveTo>
                    <a:pt x="8415" y="2516"/>
                  </a:moveTo>
                  <a:lnTo>
                    <a:pt x="8415" y="3354"/>
                  </a:lnTo>
                  <a:lnTo>
                    <a:pt x="1677" y="3354"/>
                  </a:lnTo>
                  <a:lnTo>
                    <a:pt x="1677" y="2516"/>
                  </a:lnTo>
                  <a:close/>
                  <a:moveTo>
                    <a:pt x="7398" y="4218"/>
                  </a:moveTo>
                  <a:lnTo>
                    <a:pt x="9255" y="6068"/>
                  </a:lnTo>
                  <a:lnTo>
                    <a:pt x="9255" y="6314"/>
                  </a:lnTo>
                  <a:lnTo>
                    <a:pt x="838" y="6314"/>
                  </a:lnTo>
                  <a:lnTo>
                    <a:pt x="838" y="6068"/>
                  </a:lnTo>
                  <a:lnTo>
                    <a:pt x="2700" y="4218"/>
                  </a:lnTo>
                  <a:close/>
                  <a:moveTo>
                    <a:pt x="9255" y="7153"/>
                  </a:moveTo>
                  <a:lnTo>
                    <a:pt x="9255" y="11375"/>
                  </a:lnTo>
                  <a:lnTo>
                    <a:pt x="838" y="11375"/>
                  </a:lnTo>
                  <a:lnTo>
                    <a:pt x="838" y="7153"/>
                  </a:lnTo>
                  <a:close/>
                  <a:moveTo>
                    <a:pt x="9255" y="12215"/>
                  </a:moveTo>
                  <a:lnTo>
                    <a:pt x="9255" y="12517"/>
                  </a:lnTo>
                  <a:cubicBezTo>
                    <a:pt x="9255" y="13043"/>
                    <a:pt x="8825" y="13472"/>
                    <a:pt x="8299" y="13472"/>
                  </a:cubicBezTo>
                  <a:lnTo>
                    <a:pt x="1795" y="13472"/>
                  </a:lnTo>
                  <a:cubicBezTo>
                    <a:pt x="1268" y="13472"/>
                    <a:pt x="838" y="13043"/>
                    <a:pt x="838" y="12517"/>
                  </a:cubicBezTo>
                  <a:lnTo>
                    <a:pt x="838" y="12215"/>
                  </a:lnTo>
                  <a:close/>
                  <a:moveTo>
                    <a:pt x="2096" y="0"/>
                  </a:moveTo>
                  <a:lnTo>
                    <a:pt x="2096" y="1677"/>
                  </a:lnTo>
                  <a:lnTo>
                    <a:pt x="838" y="1677"/>
                  </a:lnTo>
                  <a:lnTo>
                    <a:pt x="838" y="4192"/>
                  </a:lnTo>
                  <a:lnTo>
                    <a:pt x="1508" y="4192"/>
                  </a:lnTo>
                  <a:lnTo>
                    <a:pt x="0" y="5706"/>
                  </a:lnTo>
                  <a:lnTo>
                    <a:pt x="0" y="6299"/>
                  </a:lnTo>
                  <a:lnTo>
                    <a:pt x="0" y="12204"/>
                  </a:lnTo>
                  <a:lnTo>
                    <a:pt x="0" y="12517"/>
                  </a:lnTo>
                  <a:cubicBezTo>
                    <a:pt x="0" y="13508"/>
                    <a:pt x="807" y="14311"/>
                    <a:pt x="1800" y="14311"/>
                  </a:cubicBezTo>
                  <a:lnTo>
                    <a:pt x="8299" y="14311"/>
                  </a:lnTo>
                  <a:cubicBezTo>
                    <a:pt x="9290" y="14311"/>
                    <a:pt x="10093" y="13508"/>
                    <a:pt x="10093" y="12517"/>
                  </a:cubicBezTo>
                  <a:lnTo>
                    <a:pt x="10093" y="12204"/>
                  </a:lnTo>
                  <a:lnTo>
                    <a:pt x="10093" y="6299"/>
                  </a:lnTo>
                  <a:lnTo>
                    <a:pt x="10093" y="5706"/>
                  </a:lnTo>
                  <a:lnTo>
                    <a:pt x="8585" y="4192"/>
                  </a:lnTo>
                  <a:lnTo>
                    <a:pt x="9255" y="4192"/>
                  </a:lnTo>
                  <a:lnTo>
                    <a:pt x="9255" y="1677"/>
                  </a:lnTo>
                  <a:lnTo>
                    <a:pt x="7997" y="1677"/>
                  </a:lnTo>
                  <a:lnTo>
                    <a:pt x="79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85"/>
            <p:cNvSpPr/>
            <p:nvPr/>
          </p:nvSpPr>
          <p:spPr>
            <a:xfrm>
              <a:off x="1885025" y="2817650"/>
              <a:ext cx="126575" cy="20975"/>
            </a:xfrm>
            <a:custGeom>
              <a:rect b="b" l="l" r="r" t="t"/>
              <a:pathLst>
                <a:path extrusionOk="0" h="839" w="5063">
                  <a:moveTo>
                    <a:pt x="1" y="0"/>
                  </a:moveTo>
                  <a:lnTo>
                    <a:pt x="1" y="838"/>
                  </a:lnTo>
                  <a:lnTo>
                    <a:pt x="5062" y="838"/>
                  </a:lnTo>
                  <a:lnTo>
                    <a:pt x="50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85"/>
            <p:cNvSpPr/>
            <p:nvPr/>
          </p:nvSpPr>
          <p:spPr>
            <a:xfrm>
              <a:off x="1885025" y="2859575"/>
              <a:ext cx="126575" cy="20975"/>
            </a:xfrm>
            <a:custGeom>
              <a:rect b="b" l="l" r="r" t="t"/>
              <a:pathLst>
                <a:path extrusionOk="0" h="839" w="5063">
                  <a:moveTo>
                    <a:pt x="1" y="1"/>
                  </a:moveTo>
                  <a:lnTo>
                    <a:pt x="1" y="839"/>
                  </a:lnTo>
                  <a:lnTo>
                    <a:pt x="5062" y="839"/>
                  </a:lnTo>
                  <a:lnTo>
                    <a:pt x="50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4" name="Google Shape;1004;p85"/>
          <p:cNvGrpSpPr/>
          <p:nvPr/>
        </p:nvGrpSpPr>
        <p:grpSpPr>
          <a:xfrm>
            <a:off x="3285825" y="1503150"/>
            <a:ext cx="336825" cy="357800"/>
            <a:chOff x="3285825" y="1503150"/>
            <a:chExt cx="336825" cy="357800"/>
          </a:xfrm>
        </p:grpSpPr>
        <p:sp>
          <p:nvSpPr>
            <p:cNvPr id="1005" name="Google Shape;1005;p85"/>
            <p:cNvSpPr/>
            <p:nvPr/>
          </p:nvSpPr>
          <p:spPr>
            <a:xfrm>
              <a:off x="3285825" y="1503150"/>
              <a:ext cx="252350" cy="357800"/>
            </a:xfrm>
            <a:custGeom>
              <a:rect b="b" l="l" r="r" t="t"/>
              <a:pathLst>
                <a:path extrusionOk="0" h="14312" w="10094">
                  <a:moveTo>
                    <a:pt x="9254" y="838"/>
                  </a:moveTo>
                  <a:lnTo>
                    <a:pt x="9254" y="13472"/>
                  </a:lnTo>
                  <a:lnTo>
                    <a:pt x="839" y="13472"/>
                  </a:lnTo>
                  <a:lnTo>
                    <a:pt x="839" y="838"/>
                  </a:lnTo>
                  <a:close/>
                  <a:moveTo>
                    <a:pt x="0" y="0"/>
                  </a:moveTo>
                  <a:lnTo>
                    <a:pt x="0" y="14311"/>
                  </a:lnTo>
                  <a:lnTo>
                    <a:pt x="10093" y="14311"/>
                  </a:lnTo>
                  <a:lnTo>
                    <a:pt x="100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85"/>
            <p:cNvSpPr/>
            <p:nvPr/>
          </p:nvSpPr>
          <p:spPr>
            <a:xfrm>
              <a:off x="3327725" y="1713400"/>
              <a:ext cx="168500" cy="21000"/>
            </a:xfrm>
            <a:custGeom>
              <a:rect b="b" l="l" r="r" t="t"/>
              <a:pathLst>
                <a:path extrusionOk="0" h="840" w="6740">
                  <a:moveTo>
                    <a:pt x="1" y="0"/>
                  </a:moveTo>
                  <a:lnTo>
                    <a:pt x="1" y="840"/>
                  </a:lnTo>
                  <a:lnTo>
                    <a:pt x="6740" y="840"/>
                  </a:lnTo>
                  <a:lnTo>
                    <a:pt x="67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85"/>
            <p:cNvSpPr/>
            <p:nvPr/>
          </p:nvSpPr>
          <p:spPr>
            <a:xfrm>
              <a:off x="3327725" y="1755325"/>
              <a:ext cx="73400" cy="20975"/>
            </a:xfrm>
            <a:custGeom>
              <a:rect b="b" l="l" r="r" t="t"/>
              <a:pathLst>
                <a:path extrusionOk="0" h="839" w="2936">
                  <a:moveTo>
                    <a:pt x="1" y="1"/>
                  </a:moveTo>
                  <a:lnTo>
                    <a:pt x="1" y="839"/>
                  </a:lnTo>
                  <a:lnTo>
                    <a:pt x="2936" y="839"/>
                  </a:lnTo>
                  <a:lnTo>
                    <a:pt x="29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85"/>
            <p:cNvSpPr/>
            <p:nvPr/>
          </p:nvSpPr>
          <p:spPr>
            <a:xfrm>
              <a:off x="3422825" y="1755325"/>
              <a:ext cx="73400" cy="20975"/>
            </a:xfrm>
            <a:custGeom>
              <a:rect b="b" l="l" r="r" t="t"/>
              <a:pathLst>
                <a:path extrusionOk="0" h="839" w="2936">
                  <a:moveTo>
                    <a:pt x="1" y="1"/>
                  </a:moveTo>
                  <a:lnTo>
                    <a:pt x="1" y="839"/>
                  </a:lnTo>
                  <a:lnTo>
                    <a:pt x="2936" y="839"/>
                  </a:lnTo>
                  <a:lnTo>
                    <a:pt x="29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85"/>
            <p:cNvSpPr/>
            <p:nvPr/>
          </p:nvSpPr>
          <p:spPr>
            <a:xfrm>
              <a:off x="3422825" y="1798025"/>
              <a:ext cx="73400" cy="20975"/>
            </a:xfrm>
            <a:custGeom>
              <a:rect b="b" l="l" r="r" t="t"/>
              <a:pathLst>
                <a:path extrusionOk="0" h="839" w="2936">
                  <a:moveTo>
                    <a:pt x="1" y="1"/>
                  </a:moveTo>
                  <a:lnTo>
                    <a:pt x="1" y="839"/>
                  </a:lnTo>
                  <a:lnTo>
                    <a:pt x="2936" y="839"/>
                  </a:lnTo>
                  <a:lnTo>
                    <a:pt x="29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85"/>
            <p:cNvSpPr/>
            <p:nvPr/>
          </p:nvSpPr>
          <p:spPr>
            <a:xfrm>
              <a:off x="3327725" y="1798025"/>
              <a:ext cx="73400" cy="20975"/>
            </a:xfrm>
            <a:custGeom>
              <a:rect b="b" l="l" r="r" t="t"/>
              <a:pathLst>
                <a:path extrusionOk="0" h="839" w="2936">
                  <a:moveTo>
                    <a:pt x="1" y="1"/>
                  </a:moveTo>
                  <a:lnTo>
                    <a:pt x="1" y="839"/>
                  </a:lnTo>
                  <a:lnTo>
                    <a:pt x="2936" y="839"/>
                  </a:lnTo>
                  <a:lnTo>
                    <a:pt x="29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85"/>
            <p:cNvSpPr/>
            <p:nvPr/>
          </p:nvSpPr>
          <p:spPr>
            <a:xfrm>
              <a:off x="3559725" y="1535300"/>
              <a:ext cx="62925" cy="301875"/>
            </a:xfrm>
            <a:custGeom>
              <a:rect b="b" l="l" r="r" t="t"/>
              <a:pathLst>
                <a:path extrusionOk="0" h="12075" w="2517">
                  <a:moveTo>
                    <a:pt x="1261" y="805"/>
                  </a:moveTo>
                  <a:cubicBezTo>
                    <a:pt x="1267" y="805"/>
                    <a:pt x="1273" y="805"/>
                    <a:pt x="1278" y="805"/>
                  </a:cubicBezTo>
                  <a:cubicBezTo>
                    <a:pt x="1504" y="816"/>
                    <a:pt x="1677" y="1010"/>
                    <a:pt x="1677" y="1239"/>
                  </a:cubicBezTo>
                  <a:lnTo>
                    <a:pt x="1677" y="2068"/>
                  </a:lnTo>
                  <a:lnTo>
                    <a:pt x="839" y="2068"/>
                  </a:lnTo>
                  <a:lnTo>
                    <a:pt x="839" y="1225"/>
                  </a:lnTo>
                  <a:cubicBezTo>
                    <a:pt x="839" y="995"/>
                    <a:pt x="1029" y="805"/>
                    <a:pt x="1261" y="805"/>
                  </a:cubicBezTo>
                  <a:close/>
                  <a:moveTo>
                    <a:pt x="1677" y="2938"/>
                  </a:moveTo>
                  <a:lnTo>
                    <a:pt x="1677" y="3776"/>
                  </a:lnTo>
                  <a:lnTo>
                    <a:pt x="839" y="3776"/>
                  </a:lnTo>
                  <a:lnTo>
                    <a:pt x="839" y="2938"/>
                  </a:lnTo>
                  <a:close/>
                  <a:moveTo>
                    <a:pt x="1677" y="4609"/>
                  </a:moveTo>
                  <a:lnTo>
                    <a:pt x="1677" y="9958"/>
                  </a:lnTo>
                  <a:lnTo>
                    <a:pt x="1259" y="10586"/>
                  </a:lnTo>
                  <a:lnTo>
                    <a:pt x="839" y="9958"/>
                  </a:lnTo>
                  <a:lnTo>
                    <a:pt x="839" y="4609"/>
                  </a:lnTo>
                  <a:close/>
                  <a:moveTo>
                    <a:pt x="1264" y="0"/>
                  </a:moveTo>
                  <a:cubicBezTo>
                    <a:pt x="565" y="0"/>
                    <a:pt x="1" y="574"/>
                    <a:pt x="1" y="1286"/>
                  </a:cubicBezTo>
                  <a:lnTo>
                    <a:pt x="1" y="10187"/>
                  </a:lnTo>
                  <a:lnTo>
                    <a:pt x="1259" y="12074"/>
                  </a:lnTo>
                  <a:lnTo>
                    <a:pt x="2516" y="10187"/>
                  </a:lnTo>
                  <a:lnTo>
                    <a:pt x="2516" y="1260"/>
                  </a:lnTo>
                  <a:cubicBezTo>
                    <a:pt x="2516" y="590"/>
                    <a:pt x="1995" y="43"/>
                    <a:pt x="1335" y="2"/>
                  </a:cubicBezTo>
                  <a:cubicBezTo>
                    <a:pt x="1311" y="1"/>
                    <a:pt x="1287" y="0"/>
                    <a:pt x="1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85"/>
            <p:cNvSpPr/>
            <p:nvPr/>
          </p:nvSpPr>
          <p:spPr>
            <a:xfrm>
              <a:off x="3331450" y="1545075"/>
              <a:ext cx="161825" cy="147400"/>
            </a:xfrm>
            <a:custGeom>
              <a:rect b="b" l="l" r="r" t="t"/>
              <a:pathLst>
                <a:path extrusionOk="0" h="5896" w="6473">
                  <a:moveTo>
                    <a:pt x="3656" y="839"/>
                  </a:moveTo>
                  <a:lnTo>
                    <a:pt x="3656" y="2639"/>
                  </a:lnTo>
                  <a:lnTo>
                    <a:pt x="5031" y="5057"/>
                  </a:lnTo>
                  <a:lnTo>
                    <a:pt x="1442" y="5057"/>
                  </a:lnTo>
                  <a:lnTo>
                    <a:pt x="2817" y="2639"/>
                  </a:lnTo>
                  <a:lnTo>
                    <a:pt x="2817" y="839"/>
                  </a:lnTo>
                  <a:close/>
                  <a:moveTo>
                    <a:pt x="1979" y="0"/>
                  </a:moveTo>
                  <a:lnTo>
                    <a:pt x="1979" y="2419"/>
                  </a:lnTo>
                  <a:lnTo>
                    <a:pt x="0" y="5895"/>
                  </a:lnTo>
                  <a:lnTo>
                    <a:pt x="6473" y="5895"/>
                  </a:lnTo>
                  <a:lnTo>
                    <a:pt x="4495" y="2419"/>
                  </a:lnTo>
                  <a:lnTo>
                    <a:pt x="44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3" name="Google Shape;1013;p85"/>
          <p:cNvSpPr/>
          <p:nvPr/>
        </p:nvSpPr>
        <p:spPr>
          <a:xfrm>
            <a:off x="1037050" y="2609675"/>
            <a:ext cx="366625" cy="354875"/>
          </a:xfrm>
          <a:custGeom>
            <a:rect b="b" l="l" r="r" t="t"/>
            <a:pathLst>
              <a:path extrusionOk="0" h="14195" w="14665">
                <a:moveTo>
                  <a:pt x="10657" y="2618"/>
                </a:moveTo>
                <a:lnTo>
                  <a:pt x="11249" y="3217"/>
                </a:lnTo>
                <a:lnTo>
                  <a:pt x="10508" y="3958"/>
                </a:lnTo>
                <a:lnTo>
                  <a:pt x="9909" y="3365"/>
                </a:lnTo>
                <a:lnTo>
                  <a:pt x="10657" y="2618"/>
                </a:lnTo>
                <a:close/>
                <a:moveTo>
                  <a:pt x="9317" y="3958"/>
                </a:moveTo>
                <a:lnTo>
                  <a:pt x="9909" y="4556"/>
                </a:lnTo>
                <a:cubicBezTo>
                  <a:pt x="9057" y="5313"/>
                  <a:pt x="8719" y="6049"/>
                  <a:pt x="7721" y="6162"/>
                </a:cubicBezTo>
                <a:lnTo>
                  <a:pt x="7712" y="6162"/>
                </a:lnTo>
                <a:cubicBezTo>
                  <a:pt x="7712" y="6146"/>
                  <a:pt x="7737" y="5537"/>
                  <a:pt x="8248" y="5027"/>
                </a:cubicBezTo>
                <a:lnTo>
                  <a:pt x="9317" y="3958"/>
                </a:lnTo>
                <a:close/>
                <a:moveTo>
                  <a:pt x="6867" y="6198"/>
                </a:moveTo>
                <a:lnTo>
                  <a:pt x="6842" y="6433"/>
                </a:lnTo>
                <a:lnTo>
                  <a:pt x="5605" y="7665"/>
                </a:lnTo>
                <a:lnTo>
                  <a:pt x="6204" y="8263"/>
                </a:lnTo>
                <a:lnTo>
                  <a:pt x="7436" y="7031"/>
                </a:lnTo>
                <a:cubicBezTo>
                  <a:pt x="7665" y="6985"/>
                  <a:pt x="8269" y="7021"/>
                  <a:pt x="8969" y="6586"/>
                </a:cubicBezTo>
                <a:cubicBezTo>
                  <a:pt x="10303" y="7220"/>
                  <a:pt x="11209" y="8519"/>
                  <a:pt x="11357" y="9976"/>
                </a:cubicBezTo>
                <a:lnTo>
                  <a:pt x="897" y="9976"/>
                </a:lnTo>
                <a:cubicBezTo>
                  <a:pt x="1039" y="9260"/>
                  <a:pt x="1555" y="8657"/>
                  <a:pt x="2261" y="8406"/>
                </a:cubicBezTo>
                <a:lnTo>
                  <a:pt x="2578" y="8298"/>
                </a:lnTo>
                <a:lnTo>
                  <a:pt x="2542" y="7961"/>
                </a:lnTo>
                <a:cubicBezTo>
                  <a:pt x="2481" y="7470"/>
                  <a:pt x="2879" y="7026"/>
                  <a:pt x="3381" y="7026"/>
                </a:cubicBezTo>
                <a:cubicBezTo>
                  <a:pt x="3816" y="7026"/>
                  <a:pt x="4014" y="7333"/>
                  <a:pt x="4210" y="7470"/>
                </a:cubicBezTo>
                <a:cubicBezTo>
                  <a:pt x="4373" y="7363"/>
                  <a:pt x="5211" y="6315"/>
                  <a:pt x="6867" y="6198"/>
                </a:cubicBezTo>
                <a:close/>
                <a:moveTo>
                  <a:pt x="12094" y="1"/>
                </a:moveTo>
                <a:lnTo>
                  <a:pt x="11500" y="593"/>
                </a:lnTo>
                <a:lnTo>
                  <a:pt x="12094" y="1187"/>
                </a:lnTo>
                <a:lnTo>
                  <a:pt x="11204" y="2077"/>
                </a:lnTo>
                <a:lnTo>
                  <a:pt x="10610" y="1483"/>
                </a:lnTo>
                <a:cubicBezTo>
                  <a:pt x="7773" y="4408"/>
                  <a:pt x="7369" y="4505"/>
                  <a:pt x="7016" y="5390"/>
                </a:cubicBezTo>
                <a:cubicBezTo>
                  <a:pt x="5952" y="5415"/>
                  <a:pt x="4965" y="5768"/>
                  <a:pt x="4142" y="6427"/>
                </a:cubicBezTo>
                <a:cubicBezTo>
                  <a:pt x="3893" y="6289"/>
                  <a:pt x="3628" y="6227"/>
                  <a:pt x="3367" y="6227"/>
                </a:cubicBezTo>
                <a:cubicBezTo>
                  <a:pt x="2534" y="6227"/>
                  <a:pt x="1746" y="6868"/>
                  <a:pt x="1683" y="7767"/>
                </a:cubicBezTo>
                <a:cubicBezTo>
                  <a:pt x="666" y="8248"/>
                  <a:pt x="1" y="9280"/>
                  <a:pt x="1" y="10421"/>
                </a:cubicBezTo>
                <a:lnTo>
                  <a:pt x="1" y="10840"/>
                </a:lnTo>
                <a:lnTo>
                  <a:pt x="12998" y="10840"/>
                </a:lnTo>
                <a:cubicBezTo>
                  <a:pt x="13555" y="10865"/>
                  <a:pt x="13550" y="11658"/>
                  <a:pt x="12998" y="11679"/>
                </a:cubicBezTo>
                <a:lnTo>
                  <a:pt x="8443" y="11679"/>
                </a:lnTo>
                <a:cubicBezTo>
                  <a:pt x="6771" y="11750"/>
                  <a:pt x="6775" y="14127"/>
                  <a:pt x="8443" y="14194"/>
                </a:cubicBezTo>
                <a:lnTo>
                  <a:pt x="10539" y="14194"/>
                </a:lnTo>
                <a:lnTo>
                  <a:pt x="10539" y="13355"/>
                </a:lnTo>
                <a:lnTo>
                  <a:pt x="8443" y="13355"/>
                </a:lnTo>
                <a:cubicBezTo>
                  <a:pt x="7885" y="13335"/>
                  <a:pt x="7885" y="12543"/>
                  <a:pt x="8443" y="12517"/>
                </a:cubicBezTo>
                <a:lnTo>
                  <a:pt x="12998" y="12517"/>
                </a:lnTo>
                <a:cubicBezTo>
                  <a:pt x="14664" y="12451"/>
                  <a:pt x="14664" y="10073"/>
                  <a:pt x="12998" y="10001"/>
                </a:cubicBezTo>
                <a:lnTo>
                  <a:pt x="12139" y="10001"/>
                </a:lnTo>
                <a:cubicBezTo>
                  <a:pt x="12002" y="8335"/>
                  <a:pt x="11044" y="6856"/>
                  <a:pt x="9603" y="6044"/>
                </a:cubicBezTo>
                <a:lnTo>
                  <a:pt x="12389" y="3257"/>
                </a:lnTo>
                <a:lnTo>
                  <a:pt x="11797" y="2670"/>
                </a:lnTo>
                <a:lnTo>
                  <a:pt x="12686" y="1780"/>
                </a:lnTo>
                <a:lnTo>
                  <a:pt x="13279" y="2373"/>
                </a:lnTo>
                <a:lnTo>
                  <a:pt x="13873" y="1780"/>
                </a:lnTo>
                <a:lnTo>
                  <a:pt x="120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85"/>
          <p:cNvSpPr/>
          <p:nvPr/>
        </p:nvSpPr>
        <p:spPr>
          <a:xfrm>
            <a:off x="2519925" y="2065175"/>
            <a:ext cx="358050" cy="357900"/>
          </a:xfrm>
          <a:custGeom>
            <a:rect b="b" l="l" r="r" t="t"/>
            <a:pathLst>
              <a:path extrusionOk="0" h="14316" w="14322">
                <a:moveTo>
                  <a:pt x="7162" y="849"/>
                </a:moveTo>
                <a:cubicBezTo>
                  <a:pt x="7629" y="849"/>
                  <a:pt x="8007" y="1227"/>
                  <a:pt x="8007" y="1692"/>
                </a:cubicBezTo>
                <a:cubicBezTo>
                  <a:pt x="7981" y="2249"/>
                  <a:pt x="7570" y="2528"/>
                  <a:pt x="7161" y="2528"/>
                </a:cubicBezTo>
                <a:cubicBezTo>
                  <a:pt x="6751" y="2528"/>
                  <a:pt x="6342" y="2249"/>
                  <a:pt x="6319" y="1692"/>
                </a:cubicBezTo>
                <a:cubicBezTo>
                  <a:pt x="6319" y="1227"/>
                  <a:pt x="6697" y="849"/>
                  <a:pt x="7162" y="849"/>
                </a:cubicBezTo>
                <a:close/>
                <a:moveTo>
                  <a:pt x="12634" y="3794"/>
                </a:moveTo>
                <a:cubicBezTo>
                  <a:pt x="13099" y="3794"/>
                  <a:pt x="13477" y="4172"/>
                  <a:pt x="13477" y="4637"/>
                </a:cubicBezTo>
                <a:cubicBezTo>
                  <a:pt x="13454" y="5194"/>
                  <a:pt x="13044" y="5473"/>
                  <a:pt x="12634" y="5473"/>
                </a:cubicBezTo>
                <a:cubicBezTo>
                  <a:pt x="12224" y="5473"/>
                  <a:pt x="11813" y="5194"/>
                  <a:pt x="11790" y="4637"/>
                </a:cubicBezTo>
                <a:cubicBezTo>
                  <a:pt x="11790" y="4172"/>
                  <a:pt x="12169" y="3794"/>
                  <a:pt x="12634" y="3794"/>
                </a:cubicBezTo>
                <a:close/>
                <a:moveTo>
                  <a:pt x="1692" y="3794"/>
                </a:moveTo>
                <a:cubicBezTo>
                  <a:pt x="2806" y="3840"/>
                  <a:pt x="2806" y="5435"/>
                  <a:pt x="1692" y="5482"/>
                </a:cubicBezTo>
                <a:cubicBezTo>
                  <a:pt x="1227" y="5482"/>
                  <a:pt x="849" y="5102"/>
                  <a:pt x="849" y="4637"/>
                </a:cubicBezTo>
                <a:cubicBezTo>
                  <a:pt x="849" y="4172"/>
                  <a:pt x="1227" y="3794"/>
                  <a:pt x="1692" y="3794"/>
                </a:cubicBezTo>
                <a:close/>
                <a:moveTo>
                  <a:pt x="5788" y="2659"/>
                </a:moveTo>
                <a:cubicBezTo>
                  <a:pt x="6018" y="2981"/>
                  <a:pt x="6350" y="3221"/>
                  <a:pt x="6744" y="3323"/>
                </a:cubicBezTo>
                <a:lnTo>
                  <a:pt x="6744" y="5532"/>
                </a:lnTo>
                <a:cubicBezTo>
                  <a:pt x="6340" y="5635"/>
                  <a:pt x="5992" y="5890"/>
                  <a:pt x="5767" y="6228"/>
                </a:cubicBezTo>
                <a:lnTo>
                  <a:pt x="3292" y="5164"/>
                </a:lnTo>
                <a:cubicBezTo>
                  <a:pt x="3405" y="4816"/>
                  <a:pt x="3405" y="4439"/>
                  <a:pt x="3287" y="4090"/>
                </a:cubicBezTo>
                <a:lnTo>
                  <a:pt x="5788" y="2659"/>
                </a:lnTo>
                <a:close/>
                <a:moveTo>
                  <a:pt x="8533" y="2659"/>
                </a:moveTo>
                <a:lnTo>
                  <a:pt x="11039" y="4090"/>
                </a:lnTo>
                <a:cubicBezTo>
                  <a:pt x="10921" y="4439"/>
                  <a:pt x="10916" y="4816"/>
                  <a:pt x="11034" y="5164"/>
                </a:cubicBezTo>
                <a:lnTo>
                  <a:pt x="8559" y="6228"/>
                </a:lnTo>
                <a:cubicBezTo>
                  <a:pt x="8334" y="5890"/>
                  <a:pt x="7986" y="5635"/>
                  <a:pt x="7582" y="5532"/>
                </a:cubicBezTo>
                <a:lnTo>
                  <a:pt x="7582" y="3323"/>
                </a:lnTo>
                <a:cubicBezTo>
                  <a:pt x="7971" y="3221"/>
                  <a:pt x="8309" y="2981"/>
                  <a:pt x="8533" y="2659"/>
                </a:cubicBezTo>
                <a:close/>
                <a:moveTo>
                  <a:pt x="7162" y="6320"/>
                </a:moveTo>
                <a:cubicBezTo>
                  <a:pt x="7629" y="6320"/>
                  <a:pt x="8007" y="6698"/>
                  <a:pt x="8007" y="7163"/>
                </a:cubicBezTo>
                <a:cubicBezTo>
                  <a:pt x="7983" y="7720"/>
                  <a:pt x="7573" y="7999"/>
                  <a:pt x="7163" y="7999"/>
                </a:cubicBezTo>
                <a:cubicBezTo>
                  <a:pt x="6752" y="7999"/>
                  <a:pt x="6342" y="7720"/>
                  <a:pt x="6319" y="7163"/>
                </a:cubicBezTo>
                <a:cubicBezTo>
                  <a:pt x="6319" y="6698"/>
                  <a:pt x="6697" y="6320"/>
                  <a:pt x="7162" y="6320"/>
                </a:cubicBezTo>
                <a:close/>
                <a:moveTo>
                  <a:pt x="2817" y="5880"/>
                </a:moveTo>
                <a:lnTo>
                  <a:pt x="5475" y="7020"/>
                </a:lnTo>
                <a:cubicBezTo>
                  <a:pt x="5470" y="7127"/>
                  <a:pt x="5470" y="7224"/>
                  <a:pt x="5481" y="7332"/>
                </a:cubicBezTo>
                <a:lnTo>
                  <a:pt x="2813" y="8861"/>
                </a:lnTo>
                <a:cubicBezTo>
                  <a:pt x="2612" y="8682"/>
                  <a:pt x="2372" y="8549"/>
                  <a:pt x="2101" y="8477"/>
                </a:cubicBezTo>
                <a:lnTo>
                  <a:pt x="2101" y="6268"/>
                </a:lnTo>
                <a:cubicBezTo>
                  <a:pt x="2372" y="6197"/>
                  <a:pt x="2617" y="6064"/>
                  <a:pt x="2817" y="5880"/>
                </a:cubicBezTo>
                <a:close/>
                <a:moveTo>
                  <a:pt x="11509" y="5880"/>
                </a:moveTo>
                <a:cubicBezTo>
                  <a:pt x="11709" y="6064"/>
                  <a:pt x="11954" y="6197"/>
                  <a:pt x="12219" y="6268"/>
                </a:cubicBezTo>
                <a:lnTo>
                  <a:pt x="12219" y="8477"/>
                </a:lnTo>
                <a:cubicBezTo>
                  <a:pt x="11954" y="8549"/>
                  <a:pt x="11714" y="8682"/>
                  <a:pt x="11514" y="8861"/>
                </a:cubicBezTo>
                <a:lnTo>
                  <a:pt x="8845" y="7332"/>
                </a:lnTo>
                <a:cubicBezTo>
                  <a:pt x="8856" y="7224"/>
                  <a:pt x="8856" y="7127"/>
                  <a:pt x="8850" y="7020"/>
                </a:cubicBezTo>
                <a:lnTo>
                  <a:pt x="11509" y="5880"/>
                </a:lnTo>
                <a:close/>
                <a:moveTo>
                  <a:pt x="1690" y="9272"/>
                </a:moveTo>
                <a:cubicBezTo>
                  <a:pt x="2099" y="9272"/>
                  <a:pt x="2508" y="9551"/>
                  <a:pt x="2530" y="10108"/>
                </a:cubicBezTo>
                <a:cubicBezTo>
                  <a:pt x="2530" y="10574"/>
                  <a:pt x="2157" y="10952"/>
                  <a:pt x="1692" y="10952"/>
                </a:cubicBezTo>
                <a:cubicBezTo>
                  <a:pt x="1227" y="10952"/>
                  <a:pt x="849" y="10574"/>
                  <a:pt x="849" y="10108"/>
                </a:cubicBezTo>
                <a:cubicBezTo>
                  <a:pt x="872" y="9551"/>
                  <a:pt x="1281" y="9272"/>
                  <a:pt x="1690" y="9272"/>
                </a:cubicBezTo>
                <a:close/>
                <a:moveTo>
                  <a:pt x="12634" y="9272"/>
                </a:moveTo>
                <a:cubicBezTo>
                  <a:pt x="13044" y="9272"/>
                  <a:pt x="13454" y="9551"/>
                  <a:pt x="13477" y="10108"/>
                </a:cubicBezTo>
                <a:cubicBezTo>
                  <a:pt x="13477" y="10574"/>
                  <a:pt x="13099" y="10952"/>
                  <a:pt x="12634" y="10952"/>
                </a:cubicBezTo>
                <a:cubicBezTo>
                  <a:pt x="12169" y="10952"/>
                  <a:pt x="11790" y="10574"/>
                  <a:pt x="11790" y="10108"/>
                </a:cubicBezTo>
                <a:cubicBezTo>
                  <a:pt x="11813" y="9551"/>
                  <a:pt x="12224" y="9272"/>
                  <a:pt x="12634" y="9272"/>
                </a:cubicBezTo>
                <a:close/>
                <a:moveTo>
                  <a:pt x="5788" y="8134"/>
                </a:moveTo>
                <a:cubicBezTo>
                  <a:pt x="6018" y="8451"/>
                  <a:pt x="6350" y="8692"/>
                  <a:pt x="6744" y="8795"/>
                </a:cubicBezTo>
                <a:lnTo>
                  <a:pt x="6744" y="11003"/>
                </a:lnTo>
                <a:cubicBezTo>
                  <a:pt x="6232" y="11136"/>
                  <a:pt x="5813" y="11504"/>
                  <a:pt x="5614" y="11985"/>
                </a:cubicBezTo>
                <a:lnTo>
                  <a:pt x="3287" y="10655"/>
                </a:lnTo>
                <a:cubicBezTo>
                  <a:pt x="3405" y="10303"/>
                  <a:pt x="3405" y="9919"/>
                  <a:pt x="3287" y="9562"/>
                </a:cubicBezTo>
                <a:lnTo>
                  <a:pt x="5788" y="8134"/>
                </a:lnTo>
                <a:close/>
                <a:moveTo>
                  <a:pt x="8533" y="8134"/>
                </a:moveTo>
                <a:lnTo>
                  <a:pt x="11039" y="9562"/>
                </a:lnTo>
                <a:cubicBezTo>
                  <a:pt x="10921" y="9919"/>
                  <a:pt x="10916" y="10298"/>
                  <a:pt x="11039" y="10655"/>
                </a:cubicBezTo>
                <a:lnTo>
                  <a:pt x="8712" y="11985"/>
                </a:lnTo>
                <a:cubicBezTo>
                  <a:pt x="8512" y="11504"/>
                  <a:pt x="8094" y="11136"/>
                  <a:pt x="7582" y="11003"/>
                </a:cubicBezTo>
                <a:lnTo>
                  <a:pt x="7582" y="8795"/>
                </a:lnTo>
                <a:cubicBezTo>
                  <a:pt x="7971" y="8692"/>
                  <a:pt x="8309" y="8451"/>
                  <a:pt x="8533" y="8134"/>
                </a:cubicBezTo>
                <a:close/>
                <a:moveTo>
                  <a:pt x="7163" y="11798"/>
                </a:moveTo>
                <a:cubicBezTo>
                  <a:pt x="7573" y="11798"/>
                  <a:pt x="7983" y="12076"/>
                  <a:pt x="8007" y="12634"/>
                </a:cubicBezTo>
                <a:cubicBezTo>
                  <a:pt x="8007" y="13099"/>
                  <a:pt x="7629" y="13477"/>
                  <a:pt x="7162" y="13477"/>
                </a:cubicBezTo>
                <a:cubicBezTo>
                  <a:pt x="6697" y="13477"/>
                  <a:pt x="6319" y="13099"/>
                  <a:pt x="6319" y="12634"/>
                </a:cubicBezTo>
                <a:cubicBezTo>
                  <a:pt x="6342" y="12076"/>
                  <a:pt x="6752" y="11798"/>
                  <a:pt x="7163" y="11798"/>
                </a:cubicBezTo>
                <a:close/>
                <a:moveTo>
                  <a:pt x="7162" y="0"/>
                </a:moveTo>
                <a:cubicBezTo>
                  <a:pt x="6166" y="0"/>
                  <a:pt x="5383" y="864"/>
                  <a:pt x="5486" y="1856"/>
                </a:cubicBezTo>
                <a:lnTo>
                  <a:pt x="2817" y="3384"/>
                </a:lnTo>
                <a:cubicBezTo>
                  <a:pt x="2485" y="3084"/>
                  <a:pt x="2089" y="2949"/>
                  <a:pt x="1701" y="2949"/>
                </a:cubicBezTo>
                <a:cubicBezTo>
                  <a:pt x="832" y="2949"/>
                  <a:pt x="0" y="3624"/>
                  <a:pt x="0" y="4637"/>
                </a:cubicBezTo>
                <a:cubicBezTo>
                  <a:pt x="0" y="5420"/>
                  <a:pt x="542" y="6079"/>
                  <a:pt x="1263" y="6268"/>
                </a:cubicBezTo>
                <a:lnTo>
                  <a:pt x="1263" y="8477"/>
                </a:lnTo>
                <a:cubicBezTo>
                  <a:pt x="542" y="8666"/>
                  <a:pt x="0" y="9326"/>
                  <a:pt x="0" y="10114"/>
                </a:cubicBezTo>
                <a:cubicBezTo>
                  <a:pt x="0" y="11123"/>
                  <a:pt x="832" y="11796"/>
                  <a:pt x="1700" y="11796"/>
                </a:cubicBezTo>
                <a:cubicBezTo>
                  <a:pt x="2089" y="11796"/>
                  <a:pt x="2485" y="11661"/>
                  <a:pt x="2817" y="11360"/>
                </a:cubicBezTo>
                <a:lnTo>
                  <a:pt x="5496" y="12894"/>
                </a:lnTo>
                <a:cubicBezTo>
                  <a:pt x="5662" y="13842"/>
                  <a:pt x="6412" y="14315"/>
                  <a:pt x="7162" y="14315"/>
                </a:cubicBezTo>
                <a:cubicBezTo>
                  <a:pt x="7912" y="14315"/>
                  <a:pt x="8664" y="13841"/>
                  <a:pt x="8830" y="12894"/>
                </a:cubicBezTo>
                <a:lnTo>
                  <a:pt x="11509" y="11360"/>
                </a:lnTo>
                <a:cubicBezTo>
                  <a:pt x="11841" y="11661"/>
                  <a:pt x="12237" y="11796"/>
                  <a:pt x="12625" y="11796"/>
                </a:cubicBezTo>
                <a:cubicBezTo>
                  <a:pt x="13492" y="11796"/>
                  <a:pt x="14321" y="11123"/>
                  <a:pt x="14321" y="10114"/>
                </a:cubicBezTo>
                <a:cubicBezTo>
                  <a:pt x="14321" y="9326"/>
                  <a:pt x="13784" y="8666"/>
                  <a:pt x="13059" y="8477"/>
                </a:cubicBezTo>
                <a:lnTo>
                  <a:pt x="13059" y="6268"/>
                </a:lnTo>
                <a:cubicBezTo>
                  <a:pt x="13784" y="6079"/>
                  <a:pt x="14321" y="5420"/>
                  <a:pt x="14321" y="4637"/>
                </a:cubicBezTo>
                <a:cubicBezTo>
                  <a:pt x="14321" y="3624"/>
                  <a:pt x="13491" y="2949"/>
                  <a:pt x="12624" y="2949"/>
                </a:cubicBezTo>
                <a:cubicBezTo>
                  <a:pt x="12236" y="2949"/>
                  <a:pt x="11841" y="3084"/>
                  <a:pt x="11509" y="3384"/>
                </a:cubicBezTo>
                <a:lnTo>
                  <a:pt x="8840" y="1856"/>
                </a:lnTo>
                <a:cubicBezTo>
                  <a:pt x="8937" y="869"/>
                  <a:pt x="8160" y="0"/>
                  <a:pt x="71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5" name="Google Shape;1015;p85"/>
          <p:cNvGrpSpPr/>
          <p:nvPr/>
        </p:nvGrpSpPr>
        <p:grpSpPr>
          <a:xfrm>
            <a:off x="1783425" y="1503075"/>
            <a:ext cx="354475" cy="357875"/>
            <a:chOff x="1783425" y="1503075"/>
            <a:chExt cx="354475" cy="357875"/>
          </a:xfrm>
        </p:grpSpPr>
        <p:sp>
          <p:nvSpPr>
            <p:cNvPr id="1016" name="Google Shape;1016;p85"/>
            <p:cNvSpPr/>
            <p:nvPr/>
          </p:nvSpPr>
          <p:spPr>
            <a:xfrm>
              <a:off x="1783425" y="1503075"/>
              <a:ext cx="354475" cy="357875"/>
            </a:xfrm>
            <a:custGeom>
              <a:rect b="b" l="l" r="r" t="t"/>
              <a:pathLst>
                <a:path extrusionOk="0" h="14315" w="14179">
                  <a:moveTo>
                    <a:pt x="12207" y="847"/>
                  </a:moveTo>
                  <a:cubicBezTo>
                    <a:pt x="12356" y="847"/>
                    <a:pt x="12509" y="888"/>
                    <a:pt x="12649" y="975"/>
                  </a:cubicBezTo>
                  <a:cubicBezTo>
                    <a:pt x="13135" y="1277"/>
                    <a:pt x="13192" y="1976"/>
                    <a:pt x="12736" y="2344"/>
                  </a:cubicBezTo>
                  <a:cubicBezTo>
                    <a:pt x="12107" y="2851"/>
                    <a:pt x="11611" y="3541"/>
                    <a:pt x="11299" y="4338"/>
                  </a:cubicBezTo>
                  <a:lnTo>
                    <a:pt x="10523" y="6318"/>
                  </a:lnTo>
                  <a:lnTo>
                    <a:pt x="8487" y="6318"/>
                  </a:lnTo>
                  <a:lnTo>
                    <a:pt x="10445" y="3781"/>
                  </a:lnTo>
                  <a:cubicBezTo>
                    <a:pt x="10926" y="3158"/>
                    <a:pt x="11243" y="2391"/>
                    <a:pt x="11375" y="1563"/>
                  </a:cubicBezTo>
                  <a:cubicBezTo>
                    <a:pt x="11442" y="1128"/>
                    <a:pt x="11813" y="847"/>
                    <a:pt x="12207" y="847"/>
                  </a:cubicBezTo>
                  <a:close/>
                  <a:moveTo>
                    <a:pt x="12633" y="7156"/>
                  </a:moveTo>
                  <a:lnTo>
                    <a:pt x="12633" y="7995"/>
                  </a:lnTo>
                  <a:lnTo>
                    <a:pt x="839" y="7995"/>
                  </a:lnTo>
                  <a:lnTo>
                    <a:pt x="839" y="7156"/>
                  </a:lnTo>
                  <a:close/>
                  <a:moveTo>
                    <a:pt x="12633" y="8833"/>
                  </a:moveTo>
                  <a:lnTo>
                    <a:pt x="12633" y="9369"/>
                  </a:lnTo>
                  <a:cubicBezTo>
                    <a:pt x="12633" y="10694"/>
                    <a:pt x="11559" y="11768"/>
                    <a:pt x="10235" y="11768"/>
                  </a:cubicBezTo>
                  <a:lnTo>
                    <a:pt x="3236" y="11768"/>
                  </a:lnTo>
                  <a:cubicBezTo>
                    <a:pt x="1912" y="11768"/>
                    <a:pt x="839" y="10694"/>
                    <a:pt x="839" y="9369"/>
                  </a:cubicBezTo>
                  <a:lnTo>
                    <a:pt x="839" y="8833"/>
                  </a:lnTo>
                  <a:close/>
                  <a:moveTo>
                    <a:pt x="9249" y="12637"/>
                  </a:moveTo>
                  <a:lnTo>
                    <a:pt x="9249" y="13475"/>
                  </a:lnTo>
                  <a:lnTo>
                    <a:pt x="4192" y="13475"/>
                  </a:lnTo>
                  <a:lnTo>
                    <a:pt x="4192" y="12637"/>
                  </a:lnTo>
                  <a:close/>
                  <a:moveTo>
                    <a:pt x="12214" y="0"/>
                  </a:moveTo>
                  <a:cubicBezTo>
                    <a:pt x="11425" y="0"/>
                    <a:pt x="10681" y="564"/>
                    <a:pt x="10547" y="1430"/>
                  </a:cubicBezTo>
                  <a:cubicBezTo>
                    <a:pt x="10440" y="2120"/>
                    <a:pt x="10174" y="2754"/>
                    <a:pt x="9780" y="3265"/>
                  </a:cubicBezTo>
                  <a:lnTo>
                    <a:pt x="7429" y="6318"/>
                  </a:lnTo>
                  <a:lnTo>
                    <a:pt x="0" y="6318"/>
                  </a:lnTo>
                  <a:lnTo>
                    <a:pt x="0" y="9477"/>
                  </a:lnTo>
                  <a:cubicBezTo>
                    <a:pt x="0" y="11221"/>
                    <a:pt x="1416" y="12637"/>
                    <a:pt x="3160" y="12637"/>
                  </a:cubicBezTo>
                  <a:lnTo>
                    <a:pt x="3354" y="12637"/>
                  </a:lnTo>
                  <a:lnTo>
                    <a:pt x="3354" y="14314"/>
                  </a:lnTo>
                  <a:lnTo>
                    <a:pt x="10087" y="14314"/>
                  </a:lnTo>
                  <a:lnTo>
                    <a:pt x="10087" y="12637"/>
                  </a:lnTo>
                  <a:lnTo>
                    <a:pt x="10313" y="12637"/>
                  </a:lnTo>
                  <a:cubicBezTo>
                    <a:pt x="12056" y="12637"/>
                    <a:pt x="13473" y="11221"/>
                    <a:pt x="13473" y="9477"/>
                  </a:cubicBezTo>
                  <a:lnTo>
                    <a:pt x="13473" y="6318"/>
                  </a:lnTo>
                  <a:lnTo>
                    <a:pt x="11427" y="6318"/>
                  </a:lnTo>
                  <a:lnTo>
                    <a:pt x="12087" y="4645"/>
                  </a:lnTo>
                  <a:cubicBezTo>
                    <a:pt x="12347" y="3981"/>
                    <a:pt x="12756" y="3413"/>
                    <a:pt x="13268" y="3000"/>
                  </a:cubicBezTo>
                  <a:cubicBezTo>
                    <a:pt x="14178" y="2263"/>
                    <a:pt x="14065" y="857"/>
                    <a:pt x="13093" y="253"/>
                  </a:cubicBezTo>
                  <a:cubicBezTo>
                    <a:pt x="12814" y="80"/>
                    <a:pt x="12511" y="0"/>
                    <a:pt x="122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85"/>
            <p:cNvSpPr/>
            <p:nvPr/>
          </p:nvSpPr>
          <p:spPr>
            <a:xfrm>
              <a:off x="1888625" y="1577000"/>
              <a:ext cx="63150" cy="62925"/>
            </a:xfrm>
            <a:custGeom>
              <a:rect b="b" l="l" r="r" t="t"/>
              <a:pathLst>
                <a:path extrusionOk="0" h="2517" w="2526">
                  <a:moveTo>
                    <a:pt x="1263" y="835"/>
                  </a:moveTo>
                  <a:cubicBezTo>
                    <a:pt x="1498" y="835"/>
                    <a:pt x="1682" y="1024"/>
                    <a:pt x="1682" y="1254"/>
                  </a:cubicBezTo>
                  <a:cubicBezTo>
                    <a:pt x="1672" y="1535"/>
                    <a:pt x="1467" y="1676"/>
                    <a:pt x="1263" y="1676"/>
                  </a:cubicBezTo>
                  <a:cubicBezTo>
                    <a:pt x="1058" y="1676"/>
                    <a:pt x="854" y="1535"/>
                    <a:pt x="843" y="1254"/>
                  </a:cubicBezTo>
                  <a:cubicBezTo>
                    <a:pt x="843" y="1024"/>
                    <a:pt x="1032" y="835"/>
                    <a:pt x="1263" y="835"/>
                  </a:cubicBezTo>
                  <a:close/>
                  <a:moveTo>
                    <a:pt x="1265" y="0"/>
                  </a:moveTo>
                  <a:cubicBezTo>
                    <a:pt x="650" y="0"/>
                    <a:pt x="36" y="418"/>
                    <a:pt x="0" y="1254"/>
                  </a:cubicBezTo>
                  <a:cubicBezTo>
                    <a:pt x="0" y="1954"/>
                    <a:pt x="567" y="2516"/>
                    <a:pt x="1263" y="2516"/>
                  </a:cubicBezTo>
                  <a:cubicBezTo>
                    <a:pt x="1959" y="2516"/>
                    <a:pt x="2525" y="1954"/>
                    <a:pt x="2525" y="1254"/>
                  </a:cubicBezTo>
                  <a:cubicBezTo>
                    <a:pt x="2492" y="418"/>
                    <a:pt x="1879" y="0"/>
                    <a:pt x="1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85"/>
            <p:cNvSpPr/>
            <p:nvPr/>
          </p:nvSpPr>
          <p:spPr>
            <a:xfrm>
              <a:off x="1793875" y="1503425"/>
              <a:ext cx="84275" cy="83975"/>
            </a:xfrm>
            <a:custGeom>
              <a:rect b="b" l="l" r="r" t="t"/>
              <a:pathLst>
                <a:path extrusionOk="0" h="3359" w="3371">
                  <a:moveTo>
                    <a:pt x="1688" y="833"/>
                  </a:moveTo>
                  <a:cubicBezTo>
                    <a:pt x="2148" y="833"/>
                    <a:pt x="2527" y="1211"/>
                    <a:pt x="2527" y="1676"/>
                  </a:cubicBezTo>
                  <a:cubicBezTo>
                    <a:pt x="2504" y="2233"/>
                    <a:pt x="2095" y="2512"/>
                    <a:pt x="1686" y="2512"/>
                  </a:cubicBezTo>
                  <a:cubicBezTo>
                    <a:pt x="1277" y="2512"/>
                    <a:pt x="868" y="2233"/>
                    <a:pt x="845" y="1676"/>
                  </a:cubicBezTo>
                  <a:cubicBezTo>
                    <a:pt x="845" y="1211"/>
                    <a:pt x="1223" y="833"/>
                    <a:pt x="1688" y="833"/>
                  </a:cubicBezTo>
                  <a:close/>
                  <a:moveTo>
                    <a:pt x="1686" y="0"/>
                  </a:moveTo>
                  <a:cubicBezTo>
                    <a:pt x="866" y="0"/>
                    <a:pt x="47" y="559"/>
                    <a:pt x="1" y="1676"/>
                  </a:cubicBezTo>
                  <a:cubicBezTo>
                    <a:pt x="1" y="2601"/>
                    <a:pt x="758" y="3359"/>
                    <a:pt x="1688" y="3359"/>
                  </a:cubicBezTo>
                  <a:cubicBezTo>
                    <a:pt x="2613" y="3359"/>
                    <a:pt x="3370" y="2601"/>
                    <a:pt x="3370" y="1676"/>
                  </a:cubicBezTo>
                  <a:cubicBezTo>
                    <a:pt x="3324" y="559"/>
                    <a:pt x="2505" y="0"/>
                    <a:pt x="16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9" name="Google Shape;1019;p85"/>
          <p:cNvGrpSpPr/>
          <p:nvPr/>
        </p:nvGrpSpPr>
        <p:grpSpPr>
          <a:xfrm>
            <a:off x="2503925" y="1503150"/>
            <a:ext cx="382975" cy="357800"/>
            <a:chOff x="2503925" y="1503150"/>
            <a:chExt cx="382975" cy="357800"/>
          </a:xfrm>
        </p:grpSpPr>
        <p:sp>
          <p:nvSpPr>
            <p:cNvPr id="1020" name="Google Shape;1020;p85"/>
            <p:cNvSpPr/>
            <p:nvPr/>
          </p:nvSpPr>
          <p:spPr>
            <a:xfrm>
              <a:off x="2592000" y="1676475"/>
              <a:ext cx="232000" cy="141725"/>
            </a:xfrm>
            <a:custGeom>
              <a:rect b="b" l="l" r="r" t="t"/>
              <a:pathLst>
                <a:path extrusionOk="0" h="5669" w="9280">
                  <a:moveTo>
                    <a:pt x="2636" y="848"/>
                  </a:moveTo>
                  <a:cubicBezTo>
                    <a:pt x="3190" y="848"/>
                    <a:pt x="3807" y="987"/>
                    <a:pt x="4413" y="1401"/>
                  </a:cubicBezTo>
                  <a:cubicBezTo>
                    <a:pt x="5029" y="1820"/>
                    <a:pt x="5761" y="1959"/>
                    <a:pt x="6459" y="1959"/>
                  </a:cubicBezTo>
                  <a:cubicBezTo>
                    <a:pt x="7207" y="1959"/>
                    <a:pt x="7917" y="1799"/>
                    <a:pt x="8401" y="1657"/>
                  </a:cubicBezTo>
                  <a:lnTo>
                    <a:pt x="8401" y="1657"/>
                  </a:lnTo>
                  <a:cubicBezTo>
                    <a:pt x="8109" y="3462"/>
                    <a:pt x="6540" y="4847"/>
                    <a:pt x="4654" y="4847"/>
                  </a:cubicBezTo>
                  <a:cubicBezTo>
                    <a:pt x="2639" y="4847"/>
                    <a:pt x="987" y="3273"/>
                    <a:pt x="865" y="1293"/>
                  </a:cubicBezTo>
                  <a:cubicBezTo>
                    <a:pt x="1181" y="1131"/>
                    <a:pt x="1844" y="848"/>
                    <a:pt x="2636" y="848"/>
                  </a:cubicBezTo>
                  <a:close/>
                  <a:moveTo>
                    <a:pt x="2622" y="1"/>
                  </a:moveTo>
                  <a:cubicBezTo>
                    <a:pt x="2308" y="1"/>
                    <a:pt x="1987" y="36"/>
                    <a:pt x="1662" y="108"/>
                  </a:cubicBezTo>
                  <a:cubicBezTo>
                    <a:pt x="803" y="302"/>
                    <a:pt x="215" y="680"/>
                    <a:pt x="190" y="701"/>
                  </a:cubicBezTo>
                  <a:lnTo>
                    <a:pt x="1" y="823"/>
                  </a:lnTo>
                  <a:lnTo>
                    <a:pt x="1" y="1053"/>
                  </a:lnTo>
                  <a:cubicBezTo>
                    <a:pt x="128" y="4130"/>
                    <a:pt x="2383" y="5668"/>
                    <a:pt x="4639" y="5668"/>
                  </a:cubicBezTo>
                  <a:cubicBezTo>
                    <a:pt x="6895" y="5668"/>
                    <a:pt x="9152" y="4129"/>
                    <a:pt x="9280" y="1053"/>
                  </a:cubicBezTo>
                  <a:lnTo>
                    <a:pt x="9280" y="415"/>
                  </a:lnTo>
                  <a:lnTo>
                    <a:pt x="8692" y="660"/>
                  </a:lnTo>
                  <a:cubicBezTo>
                    <a:pt x="8679" y="667"/>
                    <a:pt x="7584" y="1117"/>
                    <a:pt x="6445" y="1117"/>
                  </a:cubicBezTo>
                  <a:cubicBezTo>
                    <a:pt x="5894" y="1117"/>
                    <a:pt x="5333" y="1012"/>
                    <a:pt x="4878" y="701"/>
                  </a:cubicBezTo>
                  <a:cubicBezTo>
                    <a:pt x="4197" y="237"/>
                    <a:pt x="3431" y="1"/>
                    <a:pt x="26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85"/>
            <p:cNvSpPr/>
            <p:nvPr/>
          </p:nvSpPr>
          <p:spPr>
            <a:xfrm>
              <a:off x="2503925" y="1503150"/>
              <a:ext cx="382975" cy="357800"/>
            </a:xfrm>
            <a:custGeom>
              <a:rect b="b" l="l" r="r" t="t"/>
              <a:pathLst>
                <a:path extrusionOk="0" h="14312" w="15319">
                  <a:moveTo>
                    <a:pt x="3651" y="1713"/>
                  </a:moveTo>
                  <a:lnTo>
                    <a:pt x="5262" y="3329"/>
                  </a:lnTo>
                  <a:cubicBezTo>
                    <a:pt x="6120" y="2791"/>
                    <a:pt x="7149" y="2508"/>
                    <a:pt x="8189" y="2508"/>
                  </a:cubicBezTo>
                  <a:cubicBezTo>
                    <a:pt x="9128" y="2508"/>
                    <a:pt x="10075" y="2739"/>
                    <a:pt x="10912" y="3221"/>
                  </a:cubicBezTo>
                  <a:lnTo>
                    <a:pt x="12323" y="1805"/>
                  </a:lnTo>
                  <a:lnTo>
                    <a:pt x="13519" y="3001"/>
                  </a:lnTo>
                  <a:lnTo>
                    <a:pt x="12236" y="4280"/>
                  </a:lnTo>
                  <a:cubicBezTo>
                    <a:pt x="15140" y="7383"/>
                    <a:pt x="13437" y="13314"/>
                    <a:pt x="8177" y="13467"/>
                  </a:cubicBezTo>
                  <a:cubicBezTo>
                    <a:pt x="2747" y="13278"/>
                    <a:pt x="1202" y="7164"/>
                    <a:pt x="4260" y="4127"/>
                  </a:cubicBezTo>
                  <a:lnTo>
                    <a:pt x="2752" y="2617"/>
                  </a:lnTo>
                  <a:lnTo>
                    <a:pt x="3651" y="1713"/>
                  </a:lnTo>
                  <a:close/>
                  <a:moveTo>
                    <a:pt x="4173" y="0"/>
                  </a:moveTo>
                  <a:cubicBezTo>
                    <a:pt x="3722" y="455"/>
                    <a:pt x="1489" y="2685"/>
                    <a:pt x="1034" y="3139"/>
                  </a:cubicBezTo>
                  <a:lnTo>
                    <a:pt x="1632" y="3733"/>
                  </a:lnTo>
                  <a:lnTo>
                    <a:pt x="2153" y="3211"/>
                  </a:lnTo>
                  <a:lnTo>
                    <a:pt x="3120" y="4182"/>
                  </a:lnTo>
                  <a:cubicBezTo>
                    <a:pt x="1" y="8323"/>
                    <a:pt x="2956" y="14311"/>
                    <a:pt x="8177" y="14311"/>
                  </a:cubicBezTo>
                  <a:cubicBezTo>
                    <a:pt x="11674" y="14311"/>
                    <a:pt x="14501" y="11483"/>
                    <a:pt x="14501" y="7986"/>
                  </a:cubicBezTo>
                  <a:cubicBezTo>
                    <a:pt x="14501" y="6667"/>
                    <a:pt x="14107" y="5420"/>
                    <a:pt x="13355" y="4351"/>
                  </a:cubicBezTo>
                  <a:lnTo>
                    <a:pt x="14112" y="3594"/>
                  </a:lnTo>
                  <a:lnTo>
                    <a:pt x="14721" y="4203"/>
                  </a:lnTo>
                  <a:lnTo>
                    <a:pt x="15318" y="3605"/>
                  </a:lnTo>
                  <a:cubicBezTo>
                    <a:pt x="15120" y="3405"/>
                    <a:pt x="11924" y="215"/>
                    <a:pt x="11719" y="5"/>
                  </a:cubicBezTo>
                  <a:lnTo>
                    <a:pt x="11122" y="604"/>
                  </a:lnTo>
                  <a:lnTo>
                    <a:pt x="11729" y="1212"/>
                  </a:lnTo>
                  <a:lnTo>
                    <a:pt x="10738" y="2199"/>
                  </a:lnTo>
                  <a:cubicBezTo>
                    <a:pt x="9941" y="1838"/>
                    <a:pt x="9063" y="1659"/>
                    <a:pt x="8184" y="1659"/>
                  </a:cubicBezTo>
                  <a:cubicBezTo>
                    <a:pt x="7230" y="1659"/>
                    <a:pt x="6275" y="1870"/>
                    <a:pt x="5421" y="2291"/>
                  </a:cubicBezTo>
                  <a:lnTo>
                    <a:pt x="4250" y="1120"/>
                  </a:lnTo>
                  <a:lnTo>
                    <a:pt x="4772" y="599"/>
                  </a:lnTo>
                  <a:lnTo>
                    <a:pt x="417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85"/>
            <p:cNvSpPr/>
            <p:nvPr/>
          </p:nvSpPr>
          <p:spPr>
            <a:xfrm>
              <a:off x="2708325" y="1607975"/>
              <a:ext cx="63275" cy="63150"/>
            </a:xfrm>
            <a:custGeom>
              <a:rect b="b" l="l" r="r" t="t"/>
              <a:pathLst>
                <a:path extrusionOk="0" h="2526" w="2531">
                  <a:moveTo>
                    <a:pt x="1263" y="838"/>
                  </a:moveTo>
                  <a:cubicBezTo>
                    <a:pt x="1498" y="838"/>
                    <a:pt x="1688" y="1027"/>
                    <a:pt x="1688" y="1263"/>
                  </a:cubicBezTo>
                  <a:cubicBezTo>
                    <a:pt x="1675" y="1541"/>
                    <a:pt x="1469" y="1680"/>
                    <a:pt x="1264" y="1680"/>
                  </a:cubicBezTo>
                  <a:cubicBezTo>
                    <a:pt x="1059" y="1680"/>
                    <a:pt x="854" y="1541"/>
                    <a:pt x="844" y="1263"/>
                  </a:cubicBezTo>
                  <a:cubicBezTo>
                    <a:pt x="844" y="1027"/>
                    <a:pt x="1033" y="838"/>
                    <a:pt x="1263" y="838"/>
                  </a:cubicBezTo>
                  <a:close/>
                  <a:moveTo>
                    <a:pt x="1264" y="1"/>
                  </a:moveTo>
                  <a:cubicBezTo>
                    <a:pt x="649" y="1"/>
                    <a:pt x="34" y="421"/>
                    <a:pt x="1" y="1263"/>
                  </a:cubicBezTo>
                  <a:cubicBezTo>
                    <a:pt x="1" y="1958"/>
                    <a:pt x="568" y="2525"/>
                    <a:pt x="1263" y="2525"/>
                  </a:cubicBezTo>
                  <a:cubicBezTo>
                    <a:pt x="1964" y="2525"/>
                    <a:pt x="2531" y="1958"/>
                    <a:pt x="2531" y="1263"/>
                  </a:cubicBezTo>
                  <a:cubicBezTo>
                    <a:pt x="2495" y="421"/>
                    <a:pt x="1879" y="1"/>
                    <a:pt x="12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85"/>
            <p:cNvSpPr/>
            <p:nvPr/>
          </p:nvSpPr>
          <p:spPr>
            <a:xfrm>
              <a:off x="2655525" y="1723900"/>
              <a:ext cx="21000" cy="20975"/>
            </a:xfrm>
            <a:custGeom>
              <a:rect b="b" l="l" r="r" t="t"/>
              <a:pathLst>
                <a:path extrusionOk="0" h="839" w="840">
                  <a:moveTo>
                    <a:pt x="1" y="0"/>
                  </a:moveTo>
                  <a:lnTo>
                    <a:pt x="1" y="838"/>
                  </a:ln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85"/>
            <p:cNvSpPr/>
            <p:nvPr/>
          </p:nvSpPr>
          <p:spPr>
            <a:xfrm>
              <a:off x="2719200" y="1744850"/>
              <a:ext cx="20975" cy="21000"/>
            </a:xfrm>
            <a:custGeom>
              <a:rect b="b" l="l" r="r" t="t"/>
              <a:pathLst>
                <a:path extrusionOk="0" h="840" w="839">
                  <a:moveTo>
                    <a:pt x="0" y="0"/>
                  </a:moveTo>
                  <a:lnTo>
                    <a:pt x="0" y="839"/>
                  </a:lnTo>
                  <a:lnTo>
                    <a:pt x="838" y="839"/>
                  </a:lnTo>
                  <a:lnTo>
                    <a:pt x="8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85"/>
          <p:cNvGrpSpPr/>
          <p:nvPr/>
        </p:nvGrpSpPr>
        <p:grpSpPr>
          <a:xfrm>
            <a:off x="1066075" y="2055725"/>
            <a:ext cx="328925" cy="357650"/>
            <a:chOff x="1066075" y="2055725"/>
            <a:chExt cx="328925" cy="357650"/>
          </a:xfrm>
        </p:grpSpPr>
        <p:sp>
          <p:nvSpPr>
            <p:cNvPr id="1026" name="Google Shape;1026;p85"/>
            <p:cNvSpPr/>
            <p:nvPr/>
          </p:nvSpPr>
          <p:spPr>
            <a:xfrm>
              <a:off x="1203100" y="2055725"/>
              <a:ext cx="191900" cy="126400"/>
            </a:xfrm>
            <a:custGeom>
              <a:rect b="b" l="l" r="r" t="t"/>
              <a:pathLst>
                <a:path extrusionOk="0" h="5056" w="7676">
                  <a:moveTo>
                    <a:pt x="2255" y="1676"/>
                  </a:moveTo>
                  <a:lnTo>
                    <a:pt x="1417" y="3354"/>
                  </a:lnTo>
                  <a:lnTo>
                    <a:pt x="839" y="3354"/>
                  </a:lnTo>
                  <a:lnTo>
                    <a:pt x="839" y="1676"/>
                  </a:lnTo>
                  <a:close/>
                  <a:moveTo>
                    <a:pt x="5461" y="1676"/>
                  </a:moveTo>
                  <a:cubicBezTo>
                    <a:pt x="6571" y="1723"/>
                    <a:pt x="6571" y="3307"/>
                    <a:pt x="5461" y="3354"/>
                  </a:cubicBezTo>
                  <a:lnTo>
                    <a:pt x="2368" y="3354"/>
                  </a:lnTo>
                  <a:lnTo>
                    <a:pt x="3206" y="1676"/>
                  </a:lnTo>
                  <a:close/>
                  <a:moveTo>
                    <a:pt x="1" y="0"/>
                  </a:moveTo>
                  <a:lnTo>
                    <a:pt x="1" y="5056"/>
                  </a:lnTo>
                  <a:lnTo>
                    <a:pt x="839" y="5056"/>
                  </a:lnTo>
                  <a:lnTo>
                    <a:pt x="839" y="4192"/>
                  </a:lnTo>
                  <a:lnTo>
                    <a:pt x="5452" y="4192"/>
                  </a:lnTo>
                  <a:cubicBezTo>
                    <a:pt x="7675" y="4100"/>
                    <a:pt x="7675" y="930"/>
                    <a:pt x="5452" y="838"/>
                  </a:cubicBez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85"/>
            <p:cNvSpPr/>
            <p:nvPr/>
          </p:nvSpPr>
          <p:spPr>
            <a:xfrm>
              <a:off x="1066075" y="2203100"/>
              <a:ext cx="231400" cy="210275"/>
            </a:xfrm>
            <a:custGeom>
              <a:rect b="b" l="l" r="r" t="t"/>
              <a:pathLst>
                <a:path extrusionOk="0" h="8411" w="9256">
                  <a:moveTo>
                    <a:pt x="7578" y="838"/>
                  </a:moveTo>
                  <a:lnTo>
                    <a:pt x="7578" y="1723"/>
                  </a:lnTo>
                  <a:cubicBezTo>
                    <a:pt x="6954" y="1867"/>
                    <a:pt x="6862" y="2240"/>
                    <a:pt x="6315" y="2240"/>
                  </a:cubicBezTo>
                  <a:cubicBezTo>
                    <a:pt x="5671" y="2240"/>
                    <a:pt x="5600" y="1682"/>
                    <a:pt x="4628" y="1682"/>
                  </a:cubicBezTo>
                  <a:cubicBezTo>
                    <a:pt x="3672" y="1682"/>
                    <a:pt x="3575" y="2240"/>
                    <a:pt x="2941" y="2240"/>
                  </a:cubicBezTo>
                  <a:cubicBezTo>
                    <a:pt x="2388" y="2240"/>
                    <a:pt x="2317" y="1871"/>
                    <a:pt x="1678" y="1723"/>
                  </a:cubicBezTo>
                  <a:lnTo>
                    <a:pt x="1678" y="838"/>
                  </a:lnTo>
                  <a:close/>
                  <a:moveTo>
                    <a:pt x="4628" y="2525"/>
                  </a:moveTo>
                  <a:cubicBezTo>
                    <a:pt x="5267" y="2525"/>
                    <a:pt x="5343" y="3083"/>
                    <a:pt x="6315" y="3083"/>
                  </a:cubicBezTo>
                  <a:cubicBezTo>
                    <a:pt x="7021" y="3083"/>
                    <a:pt x="7302" y="2761"/>
                    <a:pt x="7578" y="2617"/>
                  </a:cubicBezTo>
                  <a:lnTo>
                    <a:pt x="7578" y="6523"/>
                  </a:lnTo>
                  <a:cubicBezTo>
                    <a:pt x="7578" y="7101"/>
                    <a:pt x="7103" y="7572"/>
                    <a:pt x="6525" y="7572"/>
                  </a:cubicBezTo>
                  <a:lnTo>
                    <a:pt x="2731" y="7572"/>
                  </a:lnTo>
                  <a:cubicBezTo>
                    <a:pt x="2148" y="7572"/>
                    <a:pt x="1678" y="7101"/>
                    <a:pt x="1678" y="6523"/>
                  </a:cubicBezTo>
                  <a:lnTo>
                    <a:pt x="1678" y="2617"/>
                  </a:lnTo>
                  <a:cubicBezTo>
                    <a:pt x="1959" y="2761"/>
                    <a:pt x="2235" y="3083"/>
                    <a:pt x="2941" y="3083"/>
                  </a:cubicBezTo>
                  <a:cubicBezTo>
                    <a:pt x="3897" y="3083"/>
                    <a:pt x="4000" y="2525"/>
                    <a:pt x="4628" y="2525"/>
                  </a:cubicBezTo>
                  <a:close/>
                  <a:moveTo>
                    <a:pt x="1" y="0"/>
                  </a:moveTo>
                  <a:lnTo>
                    <a:pt x="1" y="838"/>
                  </a:lnTo>
                  <a:lnTo>
                    <a:pt x="840" y="838"/>
                  </a:lnTo>
                  <a:lnTo>
                    <a:pt x="840" y="6518"/>
                  </a:lnTo>
                  <a:cubicBezTo>
                    <a:pt x="840" y="7566"/>
                    <a:pt x="1688" y="8411"/>
                    <a:pt x="2736" y="8411"/>
                  </a:cubicBezTo>
                  <a:lnTo>
                    <a:pt x="6520" y="8411"/>
                  </a:lnTo>
                  <a:cubicBezTo>
                    <a:pt x="7568" y="8411"/>
                    <a:pt x="8417" y="7566"/>
                    <a:pt x="8417" y="6518"/>
                  </a:cubicBezTo>
                  <a:lnTo>
                    <a:pt x="8417" y="838"/>
                  </a:lnTo>
                  <a:lnTo>
                    <a:pt x="9255" y="838"/>
                  </a:lnTo>
                  <a:lnTo>
                    <a:pt x="92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85"/>
            <p:cNvSpPr/>
            <p:nvPr/>
          </p:nvSpPr>
          <p:spPr>
            <a:xfrm>
              <a:off x="1118750" y="2089700"/>
              <a:ext cx="63150" cy="92200"/>
            </a:xfrm>
            <a:custGeom>
              <a:rect b="b" l="l" r="r" t="t"/>
              <a:pathLst>
                <a:path extrusionOk="0" h="3688" w="2526">
                  <a:moveTo>
                    <a:pt x="1263" y="1525"/>
                  </a:moveTo>
                  <a:cubicBezTo>
                    <a:pt x="1504" y="1934"/>
                    <a:pt x="1683" y="2297"/>
                    <a:pt x="1683" y="2429"/>
                  </a:cubicBezTo>
                  <a:cubicBezTo>
                    <a:pt x="1672" y="2708"/>
                    <a:pt x="1468" y="2847"/>
                    <a:pt x="1263" y="2847"/>
                  </a:cubicBezTo>
                  <a:cubicBezTo>
                    <a:pt x="1058" y="2847"/>
                    <a:pt x="854" y="2708"/>
                    <a:pt x="843" y="2429"/>
                  </a:cubicBezTo>
                  <a:cubicBezTo>
                    <a:pt x="843" y="2297"/>
                    <a:pt x="1018" y="1934"/>
                    <a:pt x="1263" y="1525"/>
                  </a:cubicBezTo>
                  <a:close/>
                  <a:moveTo>
                    <a:pt x="1263" y="1"/>
                  </a:moveTo>
                  <a:cubicBezTo>
                    <a:pt x="916" y="506"/>
                    <a:pt x="0" y="1775"/>
                    <a:pt x="0" y="2424"/>
                  </a:cubicBezTo>
                  <a:cubicBezTo>
                    <a:pt x="0" y="3125"/>
                    <a:pt x="567" y="3687"/>
                    <a:pt x="1263" y="3687"/>
                  </a:cubicBezTo>
                  <a:cubicBezTo>
                    <a:pt x="1959" y="3687"/>
                    <a:pt x="2526" y="3125"/>
                    <a:pt x="2526" y="2424"/>
                  </a:cubicBezTo>
                  <a:cubicBezTo>
                    <a:pt x="2526" y="1714"/>
                    <a:pt x="1396" y="206"/>
                    <a:pt x="12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85"/>
            <p:cNvSpPr/>
            <p:nvPr/>
          </p:nvSpPr>
          <p:spPr>
            <a:xfrm>
              <a:off x="1129250" y="2308150"/>
              <a:ext cx="63150" cy="63050"/>
            </a:xfrm>
            <a:custGeom>
              <a:rect b="b" l="l" r="r" t="t"/>
              <a:pathLst>
                <a:path extrusionOk="0" h="2522" w="2526">
                  <a:moveTo>
                    <a:pt x="1263" y="846"/>
                  </a:moveTo>
                  <a:cubicBezTo>
                    <a:pt x="1469" y="846"/>
                    <a:pt x="1674" y="985"/>
                    <a:pt x="1687" y="1264"/>
                  </a:cubicBezTo>
                  <a:cubicBezTo>
                    <a:pt x="1687" y="1499"/>
                    <a:pt x="1497" y="1688"/>
                    <a:pt x="1263" y="1688"/>
                  </a:cubicBezTo>
                  <a:cubicBezTo>
                    <a:pt x="1032" y="1688"/>
                    <a:pt x="843" y="1499"/>
                    <a:pt x="843" y="1264"/>
                  </a:cubicBezTo>
                  <a:cubicBezTo>
                    <a:pt x="854" y="985"/>
                    <a:pt x="1058" y="846"/>
                    <a:pt x="1263" y="846"/>
                  </a:cubicBezTo>
                  <a:close/>
                  <a:moveTo>
                    <a:pt x="1263" y="1"/>
                  </a:moveTo>
                  <a:cubicBezTo>
                    <a:pt x="567" y="1"/>
                    <a:pt x="0" y="568"/>
                    <a:pt x="0" y="1264"/>
                  </a:cubicBezTo>
                  <a:cubicBezTo>
                    <a:pt x="36" y="2102"/>
                    <a:pt x="650" y="2522"/>
                    <a:pt x="1265" y="2522"/>
                  </a:cubicBezTo>
                  <a:cubicBezTo>
                    <a:pt x="1879" y="2522"/>
                    <a:pt x="2492" y="2102"/>
                    <a:pt x="2525" y="1264"/>
                  </a:cubicBezTo>
                  <a:cubicBezTo>
                    <a:pt x="2525" y="568"/>
                    <a:pt x="1957" y="1"/>
                    <a:pt x="12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85"/>
            <p:cNvSpPr/>
            <p:nvPr/>
          </p:nvSpPr>
          <p:spPr>
            <a:xfrm>
              <a:off x="1213600" y="2297425"/>
              <a:ext cx="20975" cy="20975"/>
            </a:xfrm>
            <a:custGeom>
              <a:rect b="b" l="l" r="r" t="t"/>
              <a:pathLst>
                <a:path extrusionOk="0" h="839" w="839">
                  <a:moveTo>
                    <a:pt x="1" y="0"/>
                  </a:moveTo>
                  <a:lnTo>
                    <a:pt x="1" y="838"/>
                  </a:ln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85"/>
            <p:cNvSpPr/>
            <p:nvPr/>
          </p:nvSpPr>
          <p:spPr>
            <a:xfrm>
              <a:off x="1213600" y="2339975"/>
              <a:ext cx="20975" cy="21000"/>
            </a:xfrm>
            <a:custGeom>
              <a:rect b="b" l="l" r="r" t="t"/>
              <a:pathLst>
                <a:path extrusionOk="0" h="840" w="839">
                  <a:moveTo>
                    <a:pt x="1" y="0"/>
                  </a:moveTo>
                  <a:lnTo>
                    <a:pt x="1" y="840"/>
                  </a:lnTo>
                  <a:lnTo>
                    <a:pt x="839" y="840"/>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85"/>
          <p:cNvGrpSpPr/>
          <p:nvPr/>
        </p:nvGrpSpPr>
        <p:grpSpPr>
          <a:xfrm>
            <a:off x="1831100" y="2055725"/>
            <a:ext cx="262800" cy="357650"/>
            <a:chOff x="1831100" y="2055725"/>
            <a:chExt cx="262800" cy="357650"/>
          </a:xfrm>
        </p:grpSpPr>
        <p:sp>
          <p:nvSpPr>
            <p:cNvPr id="1033" name="Google Shape;1033;p85"/>
            <p:cNvSpPr/>
            <p:nvPr/>
          </p:nvSpPr>
          <p:spPr>
            <a:xfrm>
              <a:off x="1855125" y="2056975"/>
              <a:ext cx="232275" cy="356400"/>
            </a:xfrm>
            <a:custGeom>
              <a:rect b="b" l="l" r="r" t="t"/>
              <a:pathLst>
                <a:path extrusionOk="0" h="14256" w="9291">
                  <a:moveTo>
                    <a:pt x="4505" y="1350"/>
                  </a:moveTo>
                  <a:cubicBezTo>
                    <a:pt x="4944" y="1969"/>
                    <a:pt x="5328" y="2644"/>
                    <a:pt x="5328" y="2910"/>
                  </a:cubicBezTo>
                  <a:cubicBezTo>
                    <a:pt x="5305" y="3457"/>
                    <a:pt x="4903" y="3731"/>
                    <a:pt x="4502" y="3731"/>
                  </a:cubicBezTo>
                  <a:cubicBezTo>
                    <a:pt x="4100" y="3731"/>
                    <a:pt x="3699" y="3457"/>
                    <a:pt x="3676" y="2910"/>
                  </a:cubicBezTo>
                  <a:cubicBezTo>
                    <a:pt x="3676" y="2644"/>
                    <a:pt x="4065" y="1969"/>
                    <a:pt x="4505" y="1350"/>
                  </a:cubicBezTo>
                  <a:close/>
                  <a:moveTo>
                    <a:pt x="5328" y="4587"/>
                  </a:moveTo>
                  <a:lnTo>
                    <a:pt x="5328" y="7297"/>
                  </a:lnTo>
                  <a:cubicBezTo>
                    <a:pt x="5409" y="7358"/>
                    <a:pt x="6509" y="7804"/>
                    <a:pt x="7280" y="9347"/>
                  </a:cubicBezTo>
                  <a:cubicBezTo>
                    <a:pt x="7022" y="9418"/>
                    <a:pt x="6503" y="9648"/>
                    <a:pt x="5840" y="9648"/>
                  </a:cubicBezTo>
                  <a:cubicBezTo>
                    <a:pt x="5443" y="9648"/>
                    <a:pt x="4995" y="9566"/>
                    <a:pt x="4519" y="9317"/>
                  </a:cubicBezTo>
                  <a:cubicBezTo>
                    <a:pt x="3869" y="8979"/>
                    <a:pt x="3136" y="8798"/>
                    <a:pt x="2400" y="8798"/>
                  </a:cubicBezTo>
                  <a:cubicBezTo>
                    <a:pt x="2268" y="8798"/>
                    <a:pt x="2136" y="8804"/>
                    <a:pt x="2004" y="8816"/>
                  </a:cubicBezTo>
                  <a:cubicBezTo>
                    <a:pt x="2751" y="7681"/>
                    <a:pt x="3549" y="7374"/>
                    <a:pt x="3651" y="7297"/>
                  </a:cubicBezTo>
                  <a:lnTo>
                    <a:pt x="3651" y="4587"/>
                  </a:lnTo>
                  <a:close/>
                  <a:moveTo>
                    <a:pt x="2456" y="9624"/>
                  </a:moveTo>
                  <a:cubicBezTo>
                    <a:pt x="3832" y="9624"/>
                    <a:pt x="4342" y="10473"/>
                    <a:pt x="5895" y="10477"/>
                  </a:cubicBezTo>
                  <a:cubicBezTo>
                    <a:pt x="6775" y="10477"/>
                    <a:pt x="7188" y="10227"/>
                    <a:pt x="7624" y="10129"/>
                  </a:cubicBezTo>
                  <a:lnTo>
                    <a:pt x="7624" y="10129"/>
                  </a:lnTo>
                  <a:cubicBezTo>
                    <a:pt x="7950" y="11162"/>
                    <a:pt x="7966" y="12318"/>
                    <a:pt x="7598" y="13417"/>
                  </a:cubicBezTo>
                  <a:lnTo>
                    <a:pt x="1411" y="13417"/>
                  </a:lnTo>
                  <a:cubicBezTo>
                    <a:pt x="1003" y="12257"/>
                    <a:pt x="1064" y="10825"/>
                    <a:pt x="1524" y="9736"/>
                  </a:cubicBezTo>
                  <a:cubicBezTo>
                    <a:pt x="1878" y="9657"/>
                    <a:pt x="2184" y="9624"/>
                    <a:pt x="2456" y="9624"/>
                  </a:cubicBezTo>
                  <a:close/>
                  <a:moveTo>
                    <a:pt x="4505" y="1"/>
                  </a:moveTo>
                  <a:cubicBezTo>
                    <a:pt x="3932" y="671"/>
                    <a:pt x="2766" y="2282"/>
                    <a:pt x="2832" y="2926"/>
                  </a:cubicBezTo>
                  <a:cubicBezTo>
                    <a:pt x="2832" y="3227"/>
                    <a:pt x="2914" y="3509"/>
                    <a:pt x="3053" y="3748"/>
                  </a:cubicBezTo>
                  <a:lnTo>
                    <a:pt x="1973" y="3748"/>
                  </a:lnTo>
                  <a:lnTo>
                    <a:pt x="1973" y="4587"/>
                  </a:lnTo>
                  <a:lnTo>
                    <a:pt x="2813" y="4587"/>
                  </a:lnTo>
                  <a:lnTo>
                    <a:pt x="2813" y="6811"/>
                  </a:lnTo>
                  <a:cubicBezTo>
                    <a:pt x="2152" y="7235"/>
                    <a:pt x="1555" y="7885"/>
                    <a:pt x="1109" y="8667"/>
                  </a:cubicBezTo>
                  <a:cubicBezTo>
                    <a:pt x="0" y="10549"/>
                    <a:pt x="169" y="12828"/>
                    <a:pt x="828" y="14256"/>
                  </a:cubicBezTo>
                  <a:lnTo>
                    <a:pt x="8150" y="14256"/>
                  </a:lnTo>
                  <a:cubicBezTo>
                    <a:pt x="9290" y="11822"/>
                    <a:pt x="8538" y="8345"/>
                    <a:pt x="6166" y="6811"/>
                  </a:cubicBezTo>
                  <a:lnTo>
                    <a:pt x="6166" y="4587"/>
                  </a:lnTo>
                  <a:lnTo>
                    <a:pt x="7035" y="4587"/>
                  </a:lnTo>
                  <a:lnTo>
                    <a:pt x="7035" y="3748"/>
                  </a:lnTo>
                  <a:lnTo>
                    <a:pt x="5951" y="3748"/>
                  </a:lnTo>
                  <a:cubicBezTo>
                    <a:pt x="6095" y="3509"/>
                    <a:pt x="6171" y="3227"/>
                    <a:pt x="6171" y="2926"/>
                  </a:cubicBezTo>
                  <a:cubicBezTo>
                    <a:pt x="6237" y="2282"/>
                    <a:pt x="5083" y="675"/>
                    <a:pt x="45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85"/>
            <p:cNvSpPr/>
            <p:nvPr/>
          </p:nvSpPr>
          <p:spPr>
            <a:xfrm>
              <a:off x="1904450" y="2329500"/>
              <a:ext cx="21000" cy="21000"/>
            </a:xfrm>
            <a:custGeom>
              <a:rect b="b" l="l" r="r" t="t"/>
              <a:pathLst>
                <a:path extrusionOk="0" h="840" w="840">
                  <a:moveTo>
                    <a:pt x="0" y="1"/>
                  </a:moveTo>
                  <a:lnTo>
                    <a:pt x="0" y="839"/>
                  </a:lnTo>
                  <a:lnTo>
                    <a:pt x="840" y="839"/>
                  </a:lnTo>
                  <a:lnTo>
                    <a:pt x="8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85"/>
            <p:cNvSpPr/>
            <p:nvPr/>
          </p:nvSpPr>
          <p:spPr>
            <a:xfrm>
              <a:off x="2010025" y="2350475"/>
              <a:ext cx="20975" cy="20975"/>
            </a:xfrm>
            <a:custGeom>
              <a:rect b="b" l="l" r="r" t="t"/>
              <a:pathLst>
                <a:path extrusionOk="0" h="839" w="839">
                  <a:moveTo>
                    <a:pt x="1" y="0"/>
                  </a:moveTo>
                  <a:lnTo>
                    <a:pt x="1" y="838"/>
                  </a:lnTo>
                  <a:lnTo>
                    <a:pt x="839" y="838"/>
                  </a:lnTo>
                  <a:lnTo>
                    <a:pt x="8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85"/>
            <p:cNvSpPr/>
            <p:nvPr/>
          </p:nvSpPr>
          <p:spPr>
            <a:xfrm>
              <a:off x="1968100" y="2339975"/>
              <a:ext cx="21000" cy="21000"/>
            </a:xfrm>
            <a:custGeom>
              <a:rect b="b" l="l" r="r" t="t"/>
              <a:pathLst>
                <a:path extrusionOk="0" h="840" w="840">
                  <a:moveTo>
                    <a:pt x="0" y="0"/>
                  </a:moveTo>
                  <a:lnTo>
                    <a:pt x="0" y="840"/>
                  </a:lnTo>
                  <a:lnTo>
                    <a:pt x="840" y="840"/>
                  </a:lnTo>
                  <a:lnTo>
                    <a:pt x="8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85"/>
            <p:cNvSpPr/>
            <p:nvPr/>
          </p:nvSpPr>
          <p:spPr>
            <a:xfrm>
              <a:off x="2030875" y="2055725"/>
              <a:ext cx="63025" cy="62925"/>
            </a:xfrm>
            <a:custGeom>
              <a:rect b="b" l="l" r="r" t="t"/>
              <a:pathLst>
                <a:path extrusionOk="0" h="2517" w="2521">
                  <a:moveTo>
                    <a:pt x="1260" y="841"/>
                  </a:moveTo>
                  <a:cubicBezTo>
                    <a:pt x="1465" y="841"/>
                    <a:pt x="1669" y="981"/>
                    <a:pt x="1682" y="1263"/>
                  </a:cubicBezTo>
                  <a:cubicBezTo>
                    <a:pt x="1682" y="1492"/>
                    <a:pt x="1493" y="1681"/>
                    <a:pt x="1263" y="1681"/>
                  </a:cubicBezTo>
                  <a:cubicBezTo>
                    <a:pt x="1028" y="1681"/>
                    <a:pt x="839" y="1492"/>
                    <a:pt x="839" y="1263"/>
                  </a:cubicBezTo>
                  <a:cubicBezTo>
                    <a:pt x="852" y="981"/>
                    <a:pt x="1056" y="841"/>
                    <a:pt x="1260" y="841"/>
                  </a:cubicBezTo>
                  <a:close/>
                  <a:moveTo>
                    <a:pt x="1263" y="0"/>
                  </a:moveTo>
                  <a:cubicBezTo>
                    <a:pt x="563" y="0"/>
                    <a:pt x="0" y="562"/>
                    <a:pt x="0" y="1263"/>
                  </a:cubicBezTo>
                  <a:cubicBezTo>
                    <a:pt x="33" y="2099"/>
                    <a:pt x="647" y="2516"/>
                    <a:pt x="1260" y="2516"/>
                  </a:cubicBezTo>
                  <a:cubicBezTo>
                    <a:pt x="1874" y="2516"/>
                    <a:pt x="2487" y="2099"/>
                    <a:pt x="2520" y="1263"/>
                  </a:cubicBezTo>
                  <a:cubicBezTo>
                    <a:pt x="2520" y="562"/>
                    <a:pt x="1958" y="0"/>
                    <a:pt x="12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85"/>
            <p:cNvSpPr/>
            <p:nvPr/>
          </p:nvSpPr>
          <p:spPr>
            <a:xfrm>
              <a:off x="1831100" y="2076675"/>
              <a:ext cx="73525" cy="63150"/>
            </a:xfrm>
            <a:custGeom>
              <a:rect b="b" l="l" r="r" t="t"/>
              <a:pathLst>
                <a:path extrusionOk="0" h="2526" w="2941">
                  <a:moveTo>
                    <a:pt x="1677" y="843"/>
                  </a:moveTo>
                  <a:cubicBezTo>
                    <a:pt x="2235" y="864"/>
                    <a:pt x="2235" y="1662"/>
                    <a:pt x="1677" y="1688"/>
                  </a:cubicBezTo>
                  <a:cubicBezTo>
                    <a:pt x="1442" y="1688"/>
                    <a:pt x="1253" y="1499"/>
                    <a:pt x="1253" y="1263"/>
                  </a:cubicBezTo>
                  <a:cubicBezTo>
                    <a:pt x="1253" y="1034"/>
                    <a:pt x="1442" y="843"/>
                    <a:pt x="1677" y="843"/>
                  </a:cubicBezTo>
                  <a:close/>
                  <a:moveTo>
                    <a:pt x="1677" y="0"/>
                  </a:moveTo>
                  <a:cubicBezTo>
                    <a:pt x="0" y="72"/>
                    <a:pt x="0" y="2459"/>
                    <a:pt x="1677" y="2526"/>
                  </a:cubicBezTo>
                  <a:cubicBezTo>
                    <a:pt x="2372" y="2526"/>
                    <a:pt x="2940" y="1959"/>
                    <a:pt x="2940" y="1263"/>
                  </a:cubicBezTo>
                  <a:cubicBezTo>
                    <a:pt x="2940" y="567"/>
                    <a:pt x="2372" y="0"/>
                    <a:pt x="16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9" name="Google Shape;1039;p85"/>
          <p:cNvSpPr txBox="1"/>
          <p:nvPr/>
        </p:nvSpPr>
        <p:spPr>
          <a:xfrm>
            <a:off x="1313625" y="275325"/>
            <a:ext cx="68295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00">
                <a:latin typeface="Playfair Display"/>
                <a:ea typeface="Playfair Display"/>
                <a:cs typeface="Playfair Display"/>
                <a:sym typeface="Playfair Display"/>
              </a:rPr>
              <a:t>Symbols</a:t>
            </a:r>
            <a:endParaRPr sz="3100">
              <a:latin typeface="Playfair Display"/>
              <a:ea typeface="Playfair Display"/>
              <a:cs typeface="Playfair Display"/>
              <a:sym typeface="Playfair Display"/>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FE8"/>
        </a:solidFill>
      </p:bgPr>
    </p:bg>
    <p:spTree>
      <p:nvGrpSpPr>
        <p:cNvPr id="1043" name="Shape 1043"/>
        <p:cNvGrpSpPr/>
        <p:nvPr/>
      </p:nvGrpSpPr>
      <p:grpSpPr>
        <a:xfrm>
          <a:off x="0" y="0"/>
          <a:ext cx="0" cy="0"/>
          <a:chOff x="0" y="0"/>
          <a:chExt cx="0" cy="0"/>
        </a:xfrm>
      </p:grpSpPr>
      <p:sp>
        <p:nvSpPr>
          <p:cNvPr id="1044" name="Google Shape;1044;p86"/>
          <p:cNvSpPr txBox="1"/>
          <p:nvPr>
            <p:ph idx="4294967295" type="title"/>
          </p:nvPr>
        </p:nvSpPr>
        <p:spPr>
          <a:xfrm>
            <a:off x="1048350" y="95440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chemeClr val="dk1"/>
                </a:solidFill>
                <a:latin typeface="Arial"/>
                <a:ea typeface="Arial"/>
                <a:cs typeface="Arial"/>
                <a:sym typeface="Arial"/>
              </a:rPr>
              <a:t>Fonts &amp; colors used</a:t>
            </a:r>
            <a:endParaRPr>
              <a:solidFill>
                <a:schemeClr val="dk1"/>
              </a:solidFill>
              <a:latin typeface="Arial"/>
              <a:ea typeface="Arial"/>
              <a:cs typeface="Arial"/>
              <a:sym typeface="Arial"/>
            </a:endParaRPr>
          </a:p>
        </p:txBody>
      </p:sp>
      <p:sp>
        <p:nvSpPr>
          <p:cNvPr id="1045" name="Google Shape;1045;p86"/>
          <p:cNvSpPr txBox="1"/>
          <p:nvPr>
            <p:ph idx="4294967295" type="body"/>
          </p:nvPr>
        </p:nvSpPr>
        <p:spPr>
          <a:xfrm>
            <a:off x="1068100" y="1457875"/>
            <a:ext cx="7047300" cy="44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Arial"/>
                <a:ea typeface="Arial"/>
                <a:cs typeface="Arial"/>
                <a:sym typeface="Arial"/>
              </a:rPr>
              <a:t>This presentation has been made using the following fonts:</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400">
              <a:solidFill>
                <a:schemeClr val="dk1"/>
              </a:solidFill>
              <a:latin typeface="Arial"/>
              <a:ea typeface="Arial"/>
              <a:cs typeface="Arial"/>
              <a:sym typeface="Arial"/>
            </a:endParaRPr>
          </a:p>
        </p:txBody>
      </p:sp>
      <p:sp>
        <p:nvSpPr>
          <p:cNvPr id="1046" name="Google Shape;1046;p86"/>
          <p:cNvSpPr txBox="1"/>
          <p:nvPr>
            <p:ph idx="4294967295" type="body"/>
          </p:nvPr>
        </p:nvSpPr>
        <p:spPr>
          <a:xfrm>
            <a:off x="1068100" y="1919049"/>
            <a:ext cx="7047300" cy="125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Arial"/>
                <a:ea typeface="Arial"/>
                <a:cs typeface="Arial"/>
                <a:sym typeface="Arial"/>
              </a:rPr>
              <a:t>Playfair Display</a:t>
            </a:r>
            <a:endParaRPr b="1">
              <a:solidFill>
                <a:schemeClr val="dk1"/>
              </a:solidFill>
              <a:latin typeface="Arial"/>
              <a:ea typeface="Arial"/>
              <a:cs typeface="Arial"/>
              <a:sym typeface="Arial"/>
            </a:endParaRPr>
          </a:p>
          <a:p>
            <a:pPr indent="0" lvl="0" marL="0" rtl="0" algn="ctr">
              <a:spcBef>
                <a:spcPts val="0"/>
              </a:spcBef>
              <a:spcAft>
                <a:spcPts val="0"/>
              </a:spcAft>
              <a:buNone/>
            </a:pPr>
            <a:r>
              <a:rPr lang="en">
                <a:solidFill>
                  <a:schemeClr val="dk1"/>
                </a:solidFill>
                <a:latin typeface="Arial"/>
                <a:ea typeface="Arial"/>
                <a:cs typeface="Arial"/>
                <a:sym typeface="Arial"/>
              </a:rPr>
              <a:t>(</a:t>
            </a:r>
            <a:r>
              <a:rPr lang="en">
                <a:solidFill>
                  <a:schemeClr val="dk1"/>
                </a:solidFill>
                <a:uFill>
                  <a:noFill/>
                </a:uFill>
                <a:latin typeface="Arial"/>
                <a:ea typeface="Arial"/>
                <a:cs typeface="Arial"/>
                <a:sym typeface="Arial"/>
                <a:hlinkClick r:id="rId3">
                  <a:extLst>
                    <a:ext uri="{A12FA001-AC4F-418D-AE19-62706E023703}">
                      <ahyp:hlinkClr val="tx"/>
                    </a:ext>
                  </a:extLst>
                </a:hlinkClick>
              </a:rPr>
              <a:t>https://fonts.google.com/specimen/Playfair+Display</a:t>
            </a:r>
            <a:r>
              <a:rPr lang="en">
                <a:solidFill>
                  <a:schemeClr val="dk1"/>
                </a:solidFill>
                <a:latin typeface="Arial"/>
                <a:ea typeface="Arial"/>
                <a:cs typeface="Arial"/>
                <a:sym typeface="Arial"/>
              </a:rPr>
              <a:t>)</a:t>
            </a:r>
            <a:endParaRPr>
              <a:solidFill>
                <a:schemeClr val="dk1"/>
              </a:solidFill>
              <a:latin typeface="Arial"/>
              <a:ea typeface="Arial"/>
              <a:cs typeface="Arial"/>
              <a:sym typeface="Arial"/>
            </a:endParaRPr>
          </a:p>
          <a:p>
            <a:pPr indent="0" lvl="0" marL="0" rtl="0" algn="ctr">
              <a:spcBef>
                <a:spcPts val="0"/>
              </a:spcBef>
              <a:spcAft>
                <a:spcPts val="0"/>
              </a:spcAft>
              <a:buNone/>
            </a:pPr>
            <a:r>
              <a:t/>
            </a:r>
            <a:endParaRPr sz="800">
              <a:solidFill>
                <a:schemeClr val="dk1"/>
              </a:solidFill>
              <a:latin typeface="Arial"/>
              <a:ea typeface="Arial"/>
              <a:cs typeface="Arial"/>
              <a:sym typeface="Arial"/>
            </a:endParaRPr>
          </a:p>
          <a:p>
            <a:pPr indent="0" lvl="0" marL="0" rtl="0" algn="ctr">
              <a:spcBef>
                <a:spcPts val="0"/>
              </a:spcBef>
              <a:spcAft>
                <a:spcPts val="0"/>
              </a:spcAft>
              <a:buNone/>
            </a:pPr>
            <a:r>
              <a:rPr b="1" lang="en">
                <a:solidFill>
                  <a:schemeClr val="dk1"/>
                </a:solidFill>
                <a:latin typeface="Arial"/>
                <a:ea typeface="Arial"/>
                <a:cs typeface="Arial"/>
                <a:sym typeface="Arial"/>
              </a:rPr>
              <a:t>Space Mono</a:t>
            </a:r>
            <a:endParaRPr b="1">
              <a:solidFill>
                <a:schemeClr val="dk1"/>
              </a:solidFill>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a:solidFill>
                  <a:schemeClr val="dk1"/>
                </a:solidFill>
                <a:latin typeface="Arial"/>
                <a:ea typeface="Arial"/>
                <a:cs typeface="Arial"/>
                <a:sym typeface="Arial"/>
              </a:rPr>
              <a:t>(</a:t>
            </a:r>
            <a:r>
              <a:rPr lang="en">
                <a:solidFill>
                  <a:schemeClr val="dk1"/>
                </a:solidFill>
                <a:uFill>
                  <a:noFill/>
                </a:uFill>
                <a:latin typeface="Arial"/>
                <a:ea typeface="Arial"/>
                <a:cs typeface="Arial"/>
                <a:sym typeface="Arial"/>
                <a:hlinkClick r:id="rId4">
                  <a:extLst>
                    <a:ext uri="{A12FA001-AC4F-418D-AE19-62706E023703}">
                      <ahyp:hlinkClr val="tx"/>
                    </a:ext>
                  </a:extLst>
                </a:hlinkClick>
              </a:rPr>
              <a:t>https://fonts.google.com/specimen/Space+Mono</a:t>
            </a:r>
            <a:r>
              <a:rPr lang="en">
                <a:solidFill>
                  <a:schemeClr val="dk1"/>
                </a:solidFill>
                <a:latin typeface="Arial"/>
                <a:ea typeface="Arial"/>
                <a:cs typeface="Arial"/>
                <a:sym typeface="Arial"/>
              </a:rPr>
              <a:t>)</a:t>
            </a:r>
            <a:endParaRPr>
              <a:solidFill>
                <a:schemeClr val="dk1"/>
              </a:solidFill>
              <a:latin typeface="Arial"/>
              <a:ea typeface="Arial"/>
              <a:cs typeface="Arial"/>
              <a:sym typeface="Arial"/>
            </a:endParaRPr>
          </a:p>
        </p:txBody>
      </p:sp>
      <p:grpSp>
        <p:nvGrpSpPr>
          <p:cNvPr id="1047" name="Google Shape;1047;p86"/>
          <p:cNvGrpSpPr/>
          <p:nvPr/>
        </p:nvGrpSpPr>
        <p:grpSpPr>
          <a:xfrm>
            <a:off x="2820750" y="3195035"/>
            <a:ext cx="3522318" cy="667995"/>
            <a:chOff x="2052655" y="3498875"/>
            <a:chExt cx="3976875" cy="754200"/>
          </a:xfrm>
        </p:grpSpPr>
        <p:sp>
          <p:nvSpPr>
            <p:cNvPr id="1048" name="Google Shape;1048;p86"/>
            <p:cNvSpPr/>
            <p:nvPr/>
          </p:nvSpPr>
          <p:spPr>
            <a:xfrm>
              <a:off x="3114480" y="3498875"/>
              <a:ext cx="791400" cy="754200"/>
            </a:xfrm>
            <a:prstGeom prst="roundRect">
              <a:avLst>
                <a:gd fmla="val 16667" name="adj"/>
              </a:avLst>
            </a:prstGeom>
            <a:solidFill>
              <a:srgbClr val="F2EFE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86"/>
            <p:cNvSpPr/>
            <p:nvPr/>
          </p:nvSpPr>
          <p:spPr>
            <a:xfrm>
              <a:off x="4176300" y="3498875"/>
              <a:ext cx="791400" cy="754200"/>
            </a:xfrm>
            <a:prstGeom prst="roundRect">
              <a:avLst>
                <a:gd fmla="val 16667" name="adj"/>
              </a:avLst>
            </a:prstGeom>
            <a:solidFill>
              <a:srgbClr val="D9D1C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86"/>
            <p:cNvSpPr/>
            <p:nvPr/>
          </p:nvSpPr>
          <p:spPr>
            <a:xfrm>
              <a:off x="5238120" y="3498875"/>
              <a:ext cx="791400" cy="754200"/>
            </a:xfrm>
            <a:prstGeom prst="roundRect">
              <a:avLst>
                <a:gd fmla="val 16667" name="adj"/>
              </a:avLst>
            </a:prstGeom>
            <a:solidFill>
              <a:srgbClr val="D8D70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86"/>
            <p:cNvSpPr/>
            <p:nvPr/>
          </p:nvSpPr>
          <p:spPr>
            <a:xfrm>
              <a:off x="2052655" y="3498875"/>
              <a:ext cx="791400" cy="754200"/>
            </a:xfrm>
            <a:prstGeom prst="roundRect">
              <a:avLst>
                <a:gd fmla="val 16667" name="adj"/>
              </a:avLst>
            </a:prstGeom>
            <a:solidFill>
              <a:srgbClr val="1D1D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86"/>
            <p:cNvSpPr txBox="1"/>
            <p:nvPr/>
          </p:nvSpPr>
          <p:spPr>
            <a:xfrm>
              <a:off x="3114480"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2"/>
                  </a:solidFill>
                </a:rPr>
                <a:t>#f2efe8</a:t>
              </a:r>
              <a:endParaRPr sz="1000">
                <a:solidFill>
                  <a:schemeClr val="dk2"/>
                </a:solidFill>
              </a:endParaRPr>
            </a:p>
          </p:txBody>
        </p:sp>
        <p:sp>
          <p:nvSpPr>
            <p:cNvPr id="1053" name="Google Shape;1053;p86"/>
            <p:cNvSpPr txBox="1"/>
            <p:nvPr/>
          </p:nvSpPr>
          <p:spPr>
            <a:xfrm>
              <a:off x="4176305"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2"/>
                  </a:solidFill>
                </a:rPr>
                <a:t>#d9d1c0</a:t>
              </a:r>
              <a:endParaRPr sz="1000">
                <a:solidFill>
                  <a:schemeClr val="dk2"/>
                </a:solidFill>
              </a:endParaRPr>
            </a:p>
          </p:txBody>
        </p:sp>
        <p:sp>
          <p:nvSpPr>
            <p:cNvPr id="1054" name="Google Shape;1054;p86"/>
            <p:cNvSpPr txBox="1"/>
            <p:nvPr/>
          </p:nvSpPr>
          <p:spPr>
            <a:xfrm>
              <a:off x="5238130"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#d8d708</a:t>
              </a:r>
              <a:endParaRPr sz="1000">
                <a:solidFill>
                  <a:srgbClr val="FFFFFF"/>
                </a:solidFill>
              </a:endParaRPr>
            </a:p>
          </p:txBody>
        </p:sp>
        <p:sp>
          <p:nvSpPr>
            <p:cNvPr id="1055" name="Google Shape;1055;p86"/>
            <p:cNvSpPr txBox="1"/>
            <p:nvPr/>
          </p:nvSpPr>
          <p:spPr>
            <a:xfrm>
              <a:off x="2052655"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#1d1d1d</a:t>
              </a:r>
              <a:endParaRPr sz="1000">
                <a:solidFill>
                  <a:srgbClr val="FFFFFF"/>
                </a:solidFill>
              </a:endParaRPr>
            </a:p>
          </p:txBody>
        </p:sp>
      </p:grpSp>
      <p:grpSp>
        <p:nvGrpSpPr>
          <p:cNvPr id="1056" name="Google Shape;1056;p86"/>
          <p:cNvGrpSpPr/>
          <p:nvPr/>
        </p:nvGrpSpPr>
        <p:grpSpPr>
          <a:xfrm>
            <a:off x="2820750" y="3994074"/>
            <a:ext cx="3522318" cy="667995"/>
            <a:chOff x="2052655" y="3498875"/>
            <a:chExt cx="3976875" cy="754200"/>
          </a:xfrm>
        </p:grpSpPr>
        <p:sp>
          <p:nvSpPr>
            <p:cNvPr id="1057" name="Google Shape;1057;p86"/>
            <p:cNvSpPr/>
            <p:nvPr/>
          </p:nvSpPr>
          <p:spPr>
            <a:xfrm>
              <a:off x="3114480" y="3498875"/>
              <a:ext cx="791400" cy="754200"/>
            </a:xfrm>
            <a:prstGeom prst="roundRect">
              <a:avLst>
                <a:gd fmla="val 16667" name="adj"/>
              </a:avLst>
            </a:prstGeom>
            <a:solidFill>
              <a:srgbClr val="F6657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86"/>
            <p:cNvSpPr/>
            <p:nvPr/>
          </p:nvSpPr>
          <p:spPr>
            <a:xfrm>
              <a:off x="4176300" y="3498875"/>
              <a:ext cx="791400" cy="754200"/>
            </a:xfrm>
            <a:prstGeom prst="roundRect">
              <a:avLst>
                <a:gd fmla="val 16667" name="adj"/>
              </a:avLst>
            </a:prstGeom>
            <a:solidFill>
              <a:srgbClr val="00B7A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86"/>
            <p:cNvSpPr/>
            <p:nvPr/>
          </p:nvSpPr>
          <p:spPr>
            <a:xfrm>
              <a:off x="5238120" y="3498875"/>
              <a:ext cx="791400" cy="754200"/>
            </a:xfrm>
            <a:prstGeom prst="roundRect">
              <a:avLst>
                <a:gd fmla="val 16667" name="adj"/>
              </a:avLst>
            </a:prstGeom>
            <a:solidFill>
              <a:srgbClr val="5C75EA"/>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86"/>
            <p:cNvSpPr/>
            <p:nvPr/>
          </p:nvSpPr>
          <p:spPr>
            <a:xfrm>
              <a:off x="2052655" y="3498875"/>
              <a:ext cx="791400" cy="754200"/>
            </a:xfrm>
            <a:prstGeom prst="roundRect">
              <a:avLst>
                <a:gd fmla="val 16667" name="adj"/>
              </a:avLst>
            </a:prstGeom>
            <a:solidFill>
              <a:srgbClr val="FF82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86"/>
            <p:cNvSpPr txBox="1"/>
            <p:nvPr/>
          </p:nvSpPr>
          <p:spPr>
            <a:xfrm>
              <a:off x="3114480"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#f66576</a:t>
              </a:r>
              <a:endParaRPr sz="1000">
                <a:solidFill>
                  <a:srgbClr val="FFFFFF"/>
                </a:solidFill>
              </a:endParaRPr>
            </a:p>
          </p:txBody>
        </p:sp>
        <p:sp>
          <p:nvSpPr>
            <p:cNvPr id="1062" name="Google Shape;1062;p86"/>
            <p:cNvSpPr txBox="1"/>
            <p:nvPr/>
          </p:nvSpPr>
          <p:spPr>
            <a:xfrm>
              <a:off x="4176305"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#00b7a1</a:t>
              </a:r>
              <a:endParaRPr sz="1000">
                <a:solidFill>
                  <a:srgbClr val="FFFFFF"/>
                </a:solidFill>
              </a:endParaRPr>
            </a:p>
          </p:txBody>
        </p:sp>
        <p:sp>
          <p:nvSpPr>
            <p:cNvPr id="1063" name="Google Shape;1063;p86"/>
            <p:cNvSpPr txBox="1"/>
            <p:nvPr/>
          </p:nvSpPr>
          <p:spPr>
            <a:xfrm>
              <a:off x="5238130"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#5c75ea</a:t>
              </a:r>
              <a:endParaRPr sz="1000">
                <a:solidFill>
                  <a:srgbClr val="FFFFFF"/>
                </a:solidFill>
              </a:endParaRPr>
            </a:p>
          </p:txBody>
        </p:sp>
        <p:sp>
          <p:nvSpPr>
            <p:cNvPr id="1064" name="Google Shape;1064;p86"/>
            <p:cNvSpPr txBox="1"/>
            <p:nvPr/>
          </p:nvSpPr>
          <p:spPr>
            <a:xfrm>
              <a:off x="2052655" y="3655925"/>
              <a:ext cx="791400" cy="44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#ff8200</a:t>
              </a:r>
              <a:endParaRPr sz="1000">
                <a:solidFill>
                  <a:srgbClr val="FFFFFF"/>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1"/>
          <p:cNvSpPr txBox="1"/>
          <p:nvPr/>
        </p:nvSpPr>
        <p:spPr>
          <a:xfrm>
            <a:off x="152375" y="200157"/>
            <a:ext cx="853200" cy="831300"/>
          </a:xfrm>
          <a:prstGeom prst="rect">
            <a:avLst/>
          </a:prstGeom>
          <a:solidFill>
            <a:schemeClr val="accent2"/>
          </a:solidFill>
          <a:ln>
            <a:noFill/>
          </a:ln>
        </p:spPr>
        <p:txBody>
          <a:bodyPr anchorCtr="0" anchor="ctr" bIns="91425" lIns="91425" spcFirstLastPara="1" rIns="91425" wrap="square" tIns="91425">
            <a:normAutofit fontScale="62500"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307" name="Google Shape;307;p31"/>
          <p:cNvSpPr txBox="1"/>
          <p:nvPr>
            <p:ph type="title"/>
          </p:nvPr>
        </p:nvSpPr>
        <p:spPr>
          <a:xfrm>
            <a:off x="1224850" y="292625"/>
            <a:ext cx="735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 Choice Monday						</a:t>
            </a:r>
            <a:endParaRPr/>
          </a:p>
        </p:txBody>
      </p:sp>
      <p:sp>
        <p:nvSpPr>
          <p:cNvPr id="308" name="Google Shape;308;p31">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09" name="Google Shape;309;p31"/>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642275"/>
                <a:gridCol w="547450"/>
              </a:tblGrid>
              <a:tr h="445725">
                <a:tc>
                  <a:txBody>
                    <a:bodyPr/>
                    <a:lstStyle/>
                    <a:p>
                      <a:pPr indent="0" lvl="0" marL="0" rtl="0" algn="ctr">
                        <a:lnSpc>
                          <a:spcPct val="10000"/>
                        </a:lnSpc>
                        <a:spcBef>
                          <a:spcPts val="0"/>
                        </a:spcBef>
                        <a:spcAft>
                          <a:spcPts val="0"/>
                        </a:spcAft>
                        <a:buNone/>
                      </a:pPr>
                      <a:r>
                        <a:rPr lang="en"/>
                        <a:t>6</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rPr lang="en"/>
                        <a:t>3</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10" name="Google Shape;310;p31"/>
          <p:cNvSpPr txBox="1"/>
          <p:nvPr/>
        </p:nvSpPr>
        <p:spPr>
          <a:xfrm>
            <a:off x="-866425" y="2729575"/>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pic>
        <p:nvPicPr>
          <p:cNvPr id="311" name="Google Shape;311;p31"/>
          <p:cNvPicPr preferRelativeResize="0"/>
          <p:nvPr/>
        </p:nvPicPr>
        <p:blipFill>
          <a:blip r:embed="rId4">
            <a:alphaModFix/>
          </a:blip>
          <a:stretch>
            <a:fillRect/>
          </a:stretch>
        </p:blipFill>
        <p:spPr>
          <a:xfrm>
            <a:off x="1224850" y="1300927"/>
            <a:ext cx="7351500" cy="1012565"/>
          </a:xfrm>
          <a:prstGeom prst="rect">
            <a:avLst/>
          </a:prstGeom>
          <a:noFill/>
          <a:ln>
            <a:noFill/>
          </a:ln>
        </p:spPr>
      </p:pic>
      <p:pic>
        <p:nvPicPr>
          <p:cNvPr id="312" name="Google Shape;312;p31"/>
          <p:cNvPicPr preferRelativeResize="0"/>
          <p:nvPr/>
        </p:nvPicPr>
        <p:blipFill>
          <a:blip r:embed="rId5">
            <a:alphaModFix/>
          </a:blip>
          <a:stretch>
            <a:fillRect/>
          </a:stretch>
        </p:blipFill>
        <p:spPr>
          <a:xfrm>
            <a:off x="1762125" y="2387375"/>
            <a:ext cx="5619750" cy="1952625"/>
          </a:xfrm>
          <a:prstGeom prst="rect">
            <a:avLst/>
          </a:prstGeom>
          <a:noFill/>
          <a:ln>
            <a:noFill/>
          </a:ln>
        </p:spPr>
      </p:pic>
      <p:pic>
        <p:nvPicPr>
          <p:cNvPr id="313" name="Google Shape;313;p31"/>
          <p:cNvPicPr preferRelativeResize="0"/>
          <p:nvPr/>
        </p:nvPicPr>
        <p:blipFill>
          <a:blip r:embed="rId6">
            <a:alphaModFix/>
          </a:blip>
          <a:stretch>
            <a:fillRect/>
          </a:stretch>
        </p:blipFill>
        <p:spPr>
          <a:xfrm>
            <a:off x="1747838" y="4413875"/>
            <a:ext cx="5648325" cy="485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2"/>
          <p:cNvSpPr txBox="1"/>
          <p:nvPr/>
        </p:nvSpPr>
        <p:spPr>
          <a:xfrm>
            <a:off x="152375" y="200157"/>
            <a:ext cx="853200" cy="831300"/>
          </a:xfrm>
          <a:prstGeom prst="rect">
            <a:avLst/>
          </a:prstGeom>
          <a:solidFill>
            <a:schemeClr val="accent2"/>
          </a:solidFill>
          <a:ln>
            <a:noFill/>
          </a:ln>
        </p:spPr>
        <p:txBody>
          <a:bodyPr anchorCtr="0" anchor="ctr" bIns="91425" lIns="91425" spcFirstLastPara="1" rIns="91425" wrap="square" tIns="91425">
            <a:normAutofit fontScale="62500"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319" name="Google Shape;319;p32"/>
          <p:cNvSpPr txBox="1"/>
          <p:nvPr>
            <p:ph type="title"/>
          </p:nvPr>
        </p:nvSpPr>
        <p:spPr>
          <a:xfrm>
            <a:off x="1224850" y="292625"/>
            <a:ext cx="735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 Choice Monday						</a:t>
            </a:r>
            <a:endParaRPr/>
          </a:p>
        </p:txBody>
      </p:sp>
      <p:sp>
        <p:nvSpPr>
          <p:cNvPr id="320" name="Google Shape;320;p32">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21" name="Google Shape;321;p32"/>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22" name="Google Shape;322;p32"/>
          <p:cNvSpPr txBox="1"/>
          <p:nvPr/>
        </p:nvSpPr>
        <p:spPr>
          <a:xfrm>
            <a:off x="1005575" y="2202500"/>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pic>
        <p:nvPicPr>
          <p:cNvPr id="323" name="Google Shape;323;p32"/>
          <p:cNvPicPr preferRelativeResize="0"/>
          <p:nvPr/>
        </p:nvPicPr>
        <p:blipFill>
          <a:blip r:embed="rId4">
            <a:alphaModFix/>
          </a:blip>
          <a:stretch>
            <a:fillRect/>
          </a:stretch>
        </p:blipFill>
        <p:spPr>
          <a:xfrm>
            <a:off x="1005575" y="1904371"/>
            <a:ext cx="7388425" cy="3090907"/>
          </a:xfrm>
          <a:prstGeom prst="rect">
            <a:avLst/>
          </a:prstGeom>
          <a:noFill/>
          <a:ln>
            <a:noFill/>
          </a:ln>
        </p:spPr>
      </p:pic>
      <p:pic>
        <p:nvPicPr>
          <p:cNvPr id="324" name="Google Shape;324;p32"/>
          <p:cNvPicPr preferRelativeResize="0"/>
          <p:nvPr/>
        </p:nvPicPr>
        <p:blipFill>
          <a:blip r:embed="rId5">
            <a:alphaModFix/>
          </a:blip>
          <a:stretch>
            <a:fillRect/>
          </a:stretch>
        </p:blipFill>
        <p:spPr>
          <a:xfrm>
            <a:off x="369453" y="1028075"/>
            <a:ext cx="8552672" cy="775950"/>
          </a:xfrm>
          <a:prstGeom prst="rect">
            <a:avLst/>
          </a:prstGeom>
          <a:noFill/>
          <a:ln>
            <a:noFill/>
          </a:ln>
        </p:spPr>
      </p:pic>
      <p:sp>
        <p:nvSpPr>
          <p:cNvPr id="325" name="Google Shape;325;p32"/>
          <p:cNvSpPr txBox="1"/>
          <p:nvPr/>
        </p:nvSpPr>
        <p:spPr>
          <a:xfrm>
            <a:off x="560375" y="3477675"/>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3"/>
          <p:cNvSpPr txBox="1"/>
          <p:nvPr/>
        </p:nvSpPr>
        <p:spPr>
          <a:xfrm>
            <a:off x="152375" y="200157"/>
            <a:ext cx="853200" cy="831300"/>
          </a:xfrm>
          <a:prstGeom prst="rect">
            <a:avLst/>
          </a:prstGeom>
          <a:solidFill>
            <a:schemeClr val="accent2"/>
          </a:solidFill>
          <a:ln>
            <a:noFill/>
          </a:ln>
        </p:spPr>
        <p:txBody>
          <a:bodyPr anchorCtr="0" anchor="ctr" bIns="91425" lIns="91425" spcFirstLastPara="1" rIns="91425" wrap="square" tIns="91425">
            <a:normAutofit fontScale="62500" lnSpcReduction="10000"/>
          </a:bodyPr>
          <a:lstStyle/>
          <a:p>
            <a:pPr indent="0" lvl="0" marL="0" rtl="0" algn="l">
              <a:spcBef>
                <a:spcPts val="0"/>
              </a:spcBef>
              <a:spcAft>
                <a:spcPts val="0"/>
              </a:spcAft>
              <a:buNone/>
            </a:pPr>
            <a:r>
              <a:rPr b="1" lang="en">
                <a:latin typeface="Century Gothic"/>
                <a:ea typeface="Century Gothic"/>
                <a:cs typeface="Century Gothic"/>
                <a:sym typeface="Century Gothic"/>
              </a:rPr>
              <a:t>25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4800">
                <a:latin typeface="Montserrat"/>
                <a:ea typeface="Montserrat"/>
                <a:cs typeface="Montserrat"/>
                <a:sym typeface="Montserrat"/>
              </a:rPr>
              <a:t>Mn</a:t>
            </a:r>
            <a:endParaRPr b="1" sz="1200">
              <a:latin typeface="Montserrat"/>
              <a:ea typeface="Montserrat"/>
              <a:cs typeface="Montserrat"/>
              <a:sym typeface="Montserrat"/>
            </a:endParaRPr>
          </a:p>
          <a:p>
            <a:pPr indent="0" lvl="0" marL="0" rtl="0" algn="l">
              <a:spcBef>
                <a:spcPts val="0"/>
              </a:spcBef>
              <a:spcAft>
                <a:spcPts val="0"/>
              </a:spcAft>
              <a:buNone/>
            </a:pPr>
            <a:r>
              <a:t/>
            </a:r>
            <a:endParaRPr sz="1200">
              <a:latin typeface="Comfortaa"/>
              <a:ea typeface="Comfortaa"/>
              <a:cs typeface="Comfortaa"/>
              <a:sym typeface="Comfortaa"/>
            </a:endParaRPr>
          </a:p>
        </p:txBody>
      </p:sp>
      <p:sp>
        <p:nvSpPr>
          <p:cNvPr id="331" name="Google Shape;331;p33"/>
          <p:cNvSpPr txBox="1"/>
          <p:nvPr>
            <p:ph type="title"/>
          </p:nvPr>
        </p:nvSpPr>
        <p:spPr>
          <a:xfrm>
            <a:off x="1224850" y="292625"/>
            <a:ext cx="735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Multiple Choice Monday						</a:t>
            </a:r>
            <a:endParaRPr/>
          </a:p>
        </p:txBody>
      </p:sp>
      <p:sp>
        <p:nvSpPr>
          <p:cNvPr id="332" name="Google Shape;332;p33">
            <a:hlinkClick action="ppaction://hlinksldjump" r:id="rId3"/>
          </p:cNvPr>
          <p:cNvSpPr/>
          <p:nvPr/>
        </p:nvSpPr>
        <p:spPr>
          <a:xfrm>
            <a:off x="8572500" y="4711700"/>
            <a:ext cx="478800" cy="386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33" name="Google Shape;333;p33"/>
          <p:cNvGraphicFramePr/>
          <p:nvPr/>
        </p:nvGraphicFramePr>
        <p:xfrm>
          <a:off x="6849750" y="593746"/>
          <a:ext cx="3000000" cy="3000000"/>
        </p:xfrm>
        <a:graphic>
          <a:graphicData uri="http://schemas.openxmlformats.org/drawingml/2006/table">
            <a:tbl>
              <a:tblPr>
                <a:noFill/>
                <a:tableStyleId>{CB8AAD21-37A4-473A-8D24-C89456234E3D}</a:tableStyleId>
              </a:tblPr>
              <a:tblGrid>
                <a:gridCol w="536875"/>
                <a:gridCol w="642275"/>
                <a:gridCol w="547450"/>
              </a:tblGrid>
              <a:tr h="445725">
                <a:tc>
                  <a:txBody>
                    <a:bodyPr/>
                    <a:lstStyle/>
                    <a:p>
                      <a:pPr indent="0" lvl="0" marL="0" rtl="0" algn="ctr">
                        <a:lnSpc>
                          <a:spcPct val="10000"/>
                        </a:lnSpc>
                        <a:spcBef>
                          <a:spcPts val="0"/>
                        </a:spcBef>
                        <a:spcAft>
                          <a:spcPts val="0"/>
                        </a:spcAft>
                        <a:buNone/>
                      </a:pPr>
                      <a:r>
                        <a:rPr lang="en">
                          <a:solidFill>
                            <a:srgbClr val="1D1D1D"/>
                          </a:solidFill>
                          <a:latin typeface="Space Mono"/>
                          <a:ea typeface="Space Mono"/>
                          <a:cs typeface="Space Mono"/>
                          <a:sym typeface="Space Mono"/>
                        </a:rPr>
                        <a:t>4</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
                        </a:lnSpc>
                        <a:spcBef>
                          <a:spcPts val="0"/>
                        </a:spcBef>
                        <a:spcAft>
                          <a:spcPts val="0"/>
                        </a:spcAft>
                        <a:buNone/>
                      </a:pPr>
                      <a:r>
                        <a:rPr lang="en"/>
                        <a:t>     5</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0000"/>
                        </a:lnSpc>
                        <a:spcBef>
                          <a:spcPts val="0"/>
                        </a:spcBef>
                        <a:spcAft>
                          <a:spcPts val="0"/>
                        </a:spcAft>
                        <a:buNone/>
                      </a:pPr>
                      <a:r>
                        <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34" name="Google Shape;334;p33"/>
          <p:cNvSpPr txBox="1"/>
          <p:nvPr/>
        </p:nvSpPr>
        <p:spPr>
          <a:xfrm>
            <a:off x="924100" y="4423150"/>
            <a:ext cx="4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a:t>
            </a:r>
            <a:endParaRPr/>
          </a:p>
        </p:txBody>
      </p:sp>
      <p:pic>
        <p:nvPicPr>
          <p:cNvPr id="335" name="Google Shape;335;p33"/>
          <p:cNvPicPr preferRelativeResize="0"/>
          <p:nvPr/>
        </p:nvPicPr>
        <p:blipFill>
          <a:blip r:embed="rId4">
            <a:alphaModFix/>
          </a:blip>
          <a:stretch>
            <a:fillRect/>
          </a:stretch>
        </p:blipFill>
        <p:spPr>
          <a:xfrm>
            <a:off x="1213419" y="1080788"/>
            <a:ext cx="6717168" cy="1275500"/>
          </a:xfrm>
          <a:prstGeom prst="rect">
            <a:avLst/>
          </a:prstGeom>
          <a:noFill/>
          <a:ln>
            <a:noFill/>
          </a:ln>
        </p:spPr>
      </p:pic>
      <p:pic>
        <p:nvPicPr>
          <p:cNvPr id="336" name="Google Shape;336;p33"/>
          <p:cNvPicPr preferRelativeResize="0"/>
          <p:nvPr/>
        </p:nvPicPr>
        <p:blipFill>
          <a:blip r:embed="rId5">
            <a:alphaModFix/>
          </a:blip>
          <a:stretch>
            <a:fillRect/>
          </a:stretch>
        </p:blipFill>
        <p:spPr>
          <a:xfrm>
            <a:off x="1369288" y="2397625"/>
            <a:ext cx="6405426" cy="2548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emiestudium an der Universtiät by Slidesgo">
  <a:themeElements>
    <a:clrScheme name="Simple Light">
      <a:dk1>
        <a:srgbClr val="1D1D1D"/>
      </a:dk1>
      <a:lt1>
        <a:srgbClr val="F2EFE8"/>
      </a:lt1>
      <a:dk2>
        <a:srgbClr val="D9D1C0"/>
      </a:dk2>
      <a:lt2>
        <a:srgbClr val="D8D708"/>
      </a:lt2>
      <a:accent1>
        <a:srgbClr val="FF8200"/>
      </a:accent1>
      <a:accent2>
        <a:srgbClr val="F66576"/>
      </a:accent2>
      <a:accent3>
        <a:srgbClr val="00B7A1"/>
      </a:accent3>
      <a:accent4>
        <a:srgbClr val="5C75EA"/>
      </a:accent4>
      <a:accent5>
        <a:srgbClr val="FFFFFF"/>
      </a:accent5>
      <a:accent6>
        <a:srgbClr val="FFFFFF"/>
      </a:accent6>
      <a:hlink>
        <a:srgbClr val="1D1D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