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roxima Nova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.fntdata"/><Relationship Id="rId10" Type="http://schemas.openxmlformats.org/officeDocument/2006/relationships/font" Target="fonts/ProximaNova-regular.fntdata"/><Relationship Id="rId13" Type="http://schemas.openxmlformats.org/officeDocument/2006/relationships/font" Target="fonts/ProximaNova-boldItalic.fntdata"/><Relationship Id="rId12" Type="http://schemas.openxmlformats.org/officeDocument/2006/relationships/font" Target="fonts/ProximaNov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d0497d4f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d0497d4f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d0497d4fb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d0497d4f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d0497d4fb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d0497d4fb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IMFs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Chem Club 1/29/2020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IMF Basics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Arise from the attraction or repulsion of charges (temporary dipole, dipole, ion)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Higher IMFs means higher boiling point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Must break IMFs of liquid to boil it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London Dispersion Forces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Electrons in random motion, will sometimes cluster on one side of atom/molecule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Leads to temporary dipole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Temporary dipole induces dipole on neighboring atoms/molecules</a:t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6025" y="2511550"/>
            <a:ext cx="4452875" cy="243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London Dispersion Forces, cont.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