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Lato-regular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regular.fntdata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6518bef32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6518bef32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6518bef32d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6518bef32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Kinetics FRQ review!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10/16/19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"/>
            <a:ext cx="9144001" cy="23992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4"/>
            <a:ext cx="9143999" cy="32043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