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Raleway"/>
      <p:regular r:id="rId9"/>
      <p:bold r:id="rId10"/>
      <p:italic r:id="rId11"/>
      <p:boldItalic r:id="rId12"/>
    </p:embeddedFont>
    <p:embeddedFont>
      <p:font typeface="La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italic.fntdata"/><Relationship Id="rId10" Type="http://schemas.openxmlformats.org/officeDocument/2006/relationships/font" Target="fonts/Raleway-bold.fntdata"/><Relationship Id="rId13" Type="http://schemas.openxmlformats.org/officeDocument/2006/relationships/font" Target="fonts/Lato-regular.fntdata"/><Relationship Id="rId12" Type="http://schemas.openxmlformats.org/officeDocument/2006/relationships/font" Target="fonts/Raleway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regular.fntdata"/><Relationship Id="rId15" Type="http://schemas.openxmlformats.org/officeDocument/2006/relationships/font" Target="fonts/Lato-italic.fntdata"/><Relationship Id="rId14" Type="http://schemas.openxmlformats.org/officeDocument/2006/relationships/font" Target="fonts/Lato-bold.fntdata"/><Relationship Id="rId16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6518bef32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6518bef32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6518bef32d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6518bef32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Kinetics FRQ review!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10/16/19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4" name="Google Shape;9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1"/>
            <a:ext cx="9144001" cy="23992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1" name="Google Shape;10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4"/>
            <a:ext cx="9143999" cy="32043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