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FB3A-A740-4654-92AF-8C2BB69B617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60643-1D2E-4DCF-8E53-091F8F9D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FB3A-A740-4654-92AF-8C2BB69B617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60643-1D2E-4DCF-8E53-091F8F9D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4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FB3A-A740-4654-92AF-8C2BB69B617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60643-1D2E-4DCF-8E53-091F8F9D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29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FB3A-A740-4654-92AF-8C2BB69B617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60643-1D2E-4DCF-8E53-091F8F9D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4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FB3A-A740-4654-92AF-8C2BB69B617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60643-1D2E-4DCF-8E53-091F8F9D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5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FB3A-A740-4654-92AF-8C2BB69B617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60643-1D2E-4DCF-8E53-091F8F9D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0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FB3A-A740-4654-92AF-8C2BB69B617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60643-1D2E-4DCF-8E53-091F8F9D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3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FB3A-A740-4654-92AF-8C2BB69B617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60643-1D2E-4DCF-8E53-091F8F9D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1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FB3A-A740-4654-92AF-8C2BB69B617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60643-1D2E-4DCF-8E53-091F8F9D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5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FB3A-A740-4654-92AF-8C2BB69B617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60643-1D2E-4DCF-8E53-091F8F9D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9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FB3A-A740-4654-92AF-8C2BB69B617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60643-1D2E-4DCF-8E53-091F8F9D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9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8FB3A-A740-4654-92AF-8C2BB69B617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60643-1D2E-4DCF-8E53-091F8F9D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9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71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1</cp:revision>
  <dcterms:created xsi:type="dcterms:W3CDTF">2020-04-19T00:31:27Z</dcterms:created>
  <dcterms:modified xsi:type="dcterms:W3CDTF">2020-04-19T00:32:00Z</dcterms:modified>
</cp:coreProperties>
</file>