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61" r:id="rId2"/>
  </p:sldMasterIdLst>
  <p:notesMasterIdLst>
    <p:notesMasterId r:id="rId13"/>
  </p:notesMasterIdLst>
  <p:sldIdLst>
    <p:sldId id="335" r:id="rId3"/>
    <p:sldId id="336" r:id="rId4"/>
    <p:sldId id="332" r:id="rId5"/>
    <p:sldId id="266" r:id="rId6"/>
    <p:sldId id="330" r:id="rId7"/>
    <p:sldId id="285" r:id="rId8"/>
    <p:sldId id="286" r:id="rId9"/>
    <p:sldId id="331" r:id="rId10"/>
    <p:sldId id="333" r:id="rId11"/>
    <p:sldId id="334" r:id="rId12"/>
  </p:sldIdLst>
  <p:sldSz cx="12192000" cy="6858000"/>
  <p:notesSz cx="6858000" cy="9144000"/>
  <p:defaultTextStyle>
    <a:defPPr>
      <a:defRPr lang="en-US"/>
    </a:defPPr>
    <a:lvl1pPr algn="l" rtl="0" fontAlgn="base">
      <a:spcBef>
        <a:spcPct val="0"/>
      </a:spcBef>
      <a:spcAft>
        <a:spcPct val="0"/>
      </a:spcAft>
      <a:defRPr sz="2800" b="1" kern="1200">
        <a:solidFill>
          <a:schemeClr val="tx1"/>
        </a:solidFill>
        <a:latin typeface="Comic Sans MS" pitchFamily="66" charset="0"/>
        <a:ea typeface="+mn-ea"/>
        <a:cs typeface="+mn-cs"/>
      </a:defRPr>
    </a:lvl1pPr>
    <a:lvl2pPr marL="457200" algn="l" rtl="0" fontAlgn="base">
      <a:spcBef>
        <a:spcPct val="0"/>
      </a:spcBef>
      <a:spcAft>
        <a:spcPct val="0"/>
      </a:spcAft>
      <a:defRPr sz="2800" b="1" kern="1200">
        <a:solidFill>
          <a:schemeClr val="tx1"/>
        </a:solidFill>
        <a:latin typeface="Comic Sans MS" pitchFamily="66" charset="0"/>
        <a:ea typeface="+mn-ea"/>
        <a:cs typeface="+mn-cs"/>
      </a:defRPr>
    </a:lvl2pPr>
    <a:lvl3pPr marL="914400" algn="l" rtl="0" fontAlgn="base">
      <a:spcBef>
        <a:spcPct val="0"/>
      </a:spcBef>
      <a:spcAft>
        <a:spcPct val="0"/>
      </a:spcAft>
      <a:defRPr sz="2800" b="1" kern="1200">
        <a:solidFill>
          <a:schemeClr val="tx1"/>
        </a:solidFill>
        <a:latin typeface="Comic Sans MS" pitchFamily="66" charset="0"/>
        <a:ea typeface="+mn-ea"/>
        <a:cs typeface="+mn-cs"/>
      </a:defRPr>
    </a:lvl3pPr>
    <a:lvl4pPr marL="1371600" algn="l" rtl="0" fontAlgn="base">
      <a:spcBef>
        <a:spcPct val="0"/>
      </a:spcBef>
      <a:spcAft>
        <a:spcPct val="0"/>
      </a:spcAft>
      <a:defRPr sz="2800" b="1" kern="1200">
        <a:solidFill>
          <a:schemeClr val="tx1"/>
        </a:solidFill>
        <a:latin typeface="Comic Sans MS" pitchFamily="66" charset="0"/>
        <a:ea typeface="+mn-ea"/>
        <a:cs typeface="+mn-cs"/>
      </a:defRPr>
    </a:lvl4pPr>
    <a:lvl5pPr marL="1828800" algn="l" rtl="0" fontAlgn="base">
      <a:spcBef>
        <a:spcPct val="0"/>
      </a:spcBef>
      <a:spcAft>
        <a:spcPct val="0"/>
      </a:spcAft>
      <a:defRPr sz="2800" b="1" kern="1200">
        <a:solidFill>
          <a:schemeClr val="tx1"/>
        </a:solidFill>
        <a:latin typeface="Comic Sans MS" pitchFamily="66" charset="0"/>
        <a:ea typeface="+mn-ea"/>
        <a:cs typeface="+mn-cs"/>
      </a:defRPr>
    </a:lvl5pPr>
    <a:lvl6pPr marL="2286000" algn="l" defTabSz="914400" rtl="0" eaLnBrk="1" latinLnBrk="0" hangingPunct="1">
      <a:defRPr sz="2800" b="1" kern="1200">
        <a:solidFill>
          <a:schemeClr val="tx1"/>
        </a:solidFill>
        <a:latin typeface="Comic Sans MS" pitchFamily="66" charset="0"/>
        <a:ea typeface="+mn-ea"/>
        <a:cs typeface="+mn-cs"/>
      </a:defRPr>
    </a:lvl6pPr>
    <a:lvl7pPr marL="2743200" algn="l" defTabSz="914400" rtl="0" eaLnBrk="1" latinLnBrk="0" hangingPunct="1">
      <a:defRPr sz="2800" b="1" kern="1200">
        <a:solidFill>
          <a:schemeClr val="tx1"/>
        </a:solidFill>
        <a:latin typeface="Comic Sans MS" pitchFamily="66" charset="0"/>
        <a:ea typeface="+mn-ea"/>
        <a:cs typeface="+mn-cs"/>
      </a:defRPr>
    </a:lvl7pPr>
    <a:lvl8pPr marL="3200400" algn="l" defTabSz="914400" rtl="0" eaLnBrk="1" latinLnBrk="0" hangingPunct="1">
      <a:defRPr sz="2800" b="1" kern="1200">
        <a:solidFill>
          <a:schemeClr val="tx1"/>
        </a:solidFill>
        <a:latin typeface="Comic Sans MS" pitchFamily="66" charset="0"/>
        <a:ea typeface="+mn-ea"/>
        <a:cs typeface="+mn-cs"/>
      </a:defRPr>
    </a:lvl8pPr>
    <a:lvl9pPr marL="3657600" algn="l" defTabSz="914400" rtl="0" eaLnBrk="1" latinLnBrk="0" hangingPunct="1">
      <a:defRPr sz="2800" b="1" kern="1200">
        <a:solidFill>
          <a:schemeClr val="tx1"/>
        </a:solidFill>
        <a:latin typeface="Comic Sans MS" pitchFamily="66"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CCFF"/>
    <a:srgbClr val="5F5F5F"/>
    <a:srgbClr val="99FF66"/>
    <a:srgbClr val="FFCCFF"/>
    <a:srgbClr val="006600"/>
    <a:srgbClr val="DDDDDD"/>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586" autoAdjust="0"/>
  </p:normalViewPr>
  <p:slideViewPr>
    <p:cSldViewPr>
      <p:cViewPr varScale="1">
        <p:scale>
          <a:sx n="65" d="100"/>
          <a:sy n="65" d="100"/>
        </p:scale>
        <p:origin x="108" y="7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Arial" pitchFamily="34" charset="0"/>
              </a:defRPr>
            </a:lvl1pPr>
          </a:lstStyle>
          <a:p>
            <a:endParaRPr lang="en-US"/>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pitchFamily="34" charset="0"/>
              </a:defRPr>
            </a:lvl1pPr>
          </a:lstStyle>
          <a:p>
            <a:endParaRPr lang="en-US"/>
          </a:p>
        </p:txBody>
      </p:sp>
      <p:sp>
        <p:nvSpPr>
          <p:cNvPr id="6148"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Arial" pitchFamily="34" charset="0"/>
              </a:defRPr>
            </a:lvl1pPr>
          </a:lstStyle>
          <a:p>
            <a:endParaRPr lang="en-U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Arial" pitchFamily="34" charset="0"/>
              </a:defRPr>
            </a:lvl1pPr>
          </a:lstStyle>
          <a:p>
            <a:fld id="{01773766-CA99-4600-9D5A-6DB0DDBA82C0}" type="slidenum">
              <a:rPr lang="en-US"/>
              <a:pPr/>
              <a:t>‹#›</a:t>
            </a:fld>
            <a:endParaRPr lang="en-US"/>
          </a:p>
        </p:txBody>
      </p:sp>
    </p:spTree>
    <p:extLst>
      <p:ext uri="{BB962C8B-B14F-4D97-AF65-F5344CB8AC3E}">
        <p14:creationId xmlns:p14="http://schemas.microsoft.com/office/powerpoint/2010/main" val="61006946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7"/>
          <p:cNvSpPr>
            <a:spLocks noGrp="1" noChangeArrowheads="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300" baseline="30000">
                <a:solidFill>
                  <a:schemeClr val="tx1"/>
                </a:solidFill>
                <a:latin typeface="Arial" charset="0"/>
                <a:ea typeface="ＭＳ Ｐゴシック" charset="0"/>
                <a:cs typeface="Arial" charset="0"/>
              </a:defRPr>
            </a:lvl1pPr>
            <a:lvl2pPr marL="702756" indent="-270291" eaLnBrk="0" hangingPunct="0">
              <a:defRPr sz="2300" baseline="30000">
                <a:solidFill>
                  <a:schemeClr val="tx1"/>
                </a:solidFill>
                <a:latin typeface="Arial" charset="0"/>
                <a:ea typeface="Arial" charset="0"/>
                <a:cs typeface="Arial" charset="0"/>
              </a:defRPr>
            </a:lvl2pPr>
            <a:lvl3pPr marL="1081164" indent="-216233" eaLnBrk="0" hangingPunct="0">
              <a:defRPr sz="2300" baseline="30000">
                <a:solidFill>
                  <a:schemeClr val="tx1"/>
                </a:solidFill>
                <a:latin typeface="Arial" charset="0"/>
                <a:ea typeface="Arial" charset="0"/>
                <a:cs typeface="Arial" charset="0"/>
              </a:defRPr>
            </a:lvl3pPr>
            <a:lvl4pPr marL="1513629" indent="-216233" eaLnBrk="0" hangingPunct="0">
              <a:defRPr sz="2300" baseline="30000">
                <a:solidFill>
                  <a:schemeClr val="tx1"/>
                </a:solidFill>
                <a:latin typeface="Arial" charset="0"/>
                <a:ea typeface="Arial" charset="0"/>
                <a:cs typeface="Arial" charset="0"/>
              </a:defRPr>
            </a:lvl4pPr>
            <a:lvl5pPr marL="1946095" indent="-216233" eaLnBrk="0" hangingPunct="0">
              <a:defRPr sz="2300" baseline="30000">
                <a:solidFill>
                  <a:schemeClr val="tx1"/>
                </a:solidFill>
                <a:latin typeface="Arial" charset="0"/>
                <a:ea typeface="Arial" charset="0"/>
                <a:cs typeface="Arial" charset="0"/>
              </a:defRPr>
            </a:lvl5pPr>
            <a:lvl6pPr marL="2378560" indent="-216233" eaLnBrk="0" fontAlgn="base" hangingPunct="0">
              <a:spcBef>
                <a:spcPct val="0"/>
              </a:spcBef>
              <a:spcAft>
                <a:spcPct val="0"/>
              </a:spcAft>
              <a:defRPr sz="2300" baseline="30000">
                <a:solidFill>
                  <a:schemeClr val="tx1"/>
                </a:solidFill>
                <a:latin typeface="Arial" charset="0"/>
                <a:ea typeface="Arial" charset="0"/>
                <a:cs typeface="Arial" charset="0"/>
              </a:defRPr>
            </a:lvl6pPr>
            <a:lvl7pPr marL="2811026" indent="-216233" eaLnBrk="0" fontAlgn="base" hangingPunct="0">
              <a:spcBef>
                <a:spcPct val="0"/>
              </a:spcBef>
              <a:spcAft>
                <a:spcPct val="0"/>
              </a:spcAft>
              <a:defRPr sz="2300" baseline="30000">
                <a:solidFill>
                  <a:schemeClr val="tx1"/>
                </a:solidFill>
                <a:latin typeface="Arial" charset="0"/>
                <a:ea typeface="Arial" charset="0"/>
                <a:cs typeface="Arial" charset="0"/>
              </a:defRPr>
            </a:lvl7pPr>
            <a:lvl8pPr marL="3243491" indent="-216233" eaLnBrk="0" fontAlgn="base" hangingPunct="0">
              <a:spcBef>
                <a:spcPct val="0"/>
              </a:spcBef>
              <a:spcAft>
                <a:spcPct val="0"/>
              </a:spcAft>
              <a:defRPr sz="2300" baseline="30000">
                <a:solidFill>
                  <a:schemeClr val="tx1"/>
                </a:solidFill>
                <a:latin typeface="Arial" charset="0"/>
                <a:ea typeface="Arial" charset="0"/>
                <a:cs typeface="Arial" charset="0"/>
              </a:defRPr>
            </a:lvl8pPr>
            <a:lvl9pPr marL="3675957" indent="-216233" eaLnBrk="0" fontAlgn="base" hangingPunct="0">
              <a:spcBef>
                <a:spcPct val="0"/>
              </a:spcBef>
              <a:spcAft>
                <a:spcPct val="0"/>
              </a:spcAft>
              <a:defRPr sz="2300" baseline="30000">
                <a:solidFill>
                  <a:schemeClr val="tx1"/>
                </a:solidFill>
                <a:latin typeface="Arial" charset="0"/>
                <a:ea typeface="Arial" charset="0"/>
                <a:cs typeface="Arial" charset="0"/>
              </a:defRPr>
            </a:lvl9pPr>
          </a:lstStyle>
          <a:p>
            <a:fld id="{E2D7E7F3-D0F8-6744-A671-B9BF928CFA2C}" type="slidenum">
              <a:rPr lang="en-US" sz="1200" baseline="0"/>
              <a:pPr/>
              <a:t>3</a:t>
            </a:fld>
            <a:endParaRPr lang="en-US" sz="1200" baseline="0"/>
          </a:p>
        </p:txBody>
      </p:sp>
      <p:sp>
        <p:nvSpPr>
          <p:cNvPr id="169987" name="Rectangle 2"/>
          <p:cNvSpPr>
            <a:spLocks noGrp="1" noRot="1" noChangeAspect="1" noChangeArrowheads="1" noTextEdit="1"/>
          </p:cNvSpPr>
          <p:nvPr>
            <p:ph type="sldImg"/>
          </p:nvPr>
        </p:nvSpPr>
        <p:spPr>
          <a:xfrm>
            <a:off x="381000" y="685800"/>
            <a:ext cx="6096000" cy="3429000"/>
          </a:xfrm>
          <a:ln/>
        </p:spPr>
      </p:sp>
      <p:sp>
        <p:nvSpPr>
          <p:cNvPr id="169988" name="Rectangle 3"/>
          <p:cNvSpPr>
            <a:spLocks noGrp="1" noChangeArrowheads="1"/>
          </p:cNvSpPr>
          <p:nvPr>
            <p:ph type="body" idx="1"/>
          </p:nvPr>
        </p:nvSpPr>
        <p:spPr>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80167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7"/>
          <p:cNvSpPr>
            <a:spLocks noGrp="1" noChangeArrowheads="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300" baseline="30000">
                <a:solidFill>
                  <a:schemeClr val="tx1"/>
                </a:solidFill>
                <a:latin typeface="Arial" charset="0"/>
                <a:ea typeface="ＭＳ Ｐゴシック" charset="0"/>
                <a:cs typeface="Arial" charset="0"/>
              </a:defRPr>
            </a:lvl1pPr>
            <a:lvl2pPr marL="702756" indent="-270291" eaLnBrk="0" hangingPunct="0">
              <a:defRPr sz="2300" baseline="30000">
                <a:solidFill>
                  <a:schemeClr val="tx1"/>
                </a:solidFill>
                <a:latin typeface="Arial" charset="0"/>
                <a:ea typeface="Arial" charset="0"/>
                <a:cs typeface="Arial" charset="0"/>
              </a:defRPr>
            </a:lvl2pPr>
            <a:lvl3pPr marL="1081164" indent="-216233" eaLnBrk="0" hangingPunct="0">
              <a:defRPr sz="2300" baseline="30000">
                <a:solidFill>
                  <a:schemeClr val="tx1"/>
                </a:solidFill>
                <a:latin typeface="Arial" charset="0"/>
                <a:ea typeface="Arial" charset="0"/>
                <a:cs typeface="Arial" charset="0"/>
              </a:defRPr>
            </a:lvl3pPr>
            <a:lvl4pPr marL="1513629" indent="-216233" eaLnBrk="0" hangingPunct="0">
              <a:defRPr sz="2300" baseline="30000">
                <a:solidFill>
                  <a:schemeClr val="tx1"/>
                </a:solidFill>
                <a:latin typeface="Arial" charset="0"/>
                <a:ea typeface="Arial" charset="0"/>
                <a:cs typeface="Arial" charset="0"/>
              </a:defRPr>
            </a:lvl4pPr>
            <a:lvl5pPr marL="1946095" indent="-216233" eaLnBrk="0" hangingPunct="0">
              <a:defRPr sz="2300" baseline="30000">
                <a:solidFill>
                  <a:schemeClr val="tx1"/>
                </a:solidFill>
                <a:latin typeface="Arial" charset="0"/>
                <a:ea typeface="Arial" charset="0"/>
                <a:cs typeface="Arial" charset="0"/>
              </a:defRPr>
            </a:lvl5pPr>
            <a:lvl6pPr marL="2378560" indent="-216233" eaLnBrk="0" fontAlgn="base" hangingPunct="0">
              <a:spcBef>
                <a:spcPct val="0"/>
              </a:spcBef>
              <a:spcAft>
                <a:spcPct val="0"/>
              </a:spcAft>
              <a:defRPr sz="2300" baseline="30000">
                <a:solidFill>
                  <a:schemeClr val="tx1"/>
                </a:solidFill>
                <a:latin typeface="Arial" charset="0"/>
                <a:ea typeface="Arial" charset="0"/>
                <a:cs typeface="Arial" charset="0"/>
              </a:defRPr>
            </a:lvl6pPr>
            <a:lvl7pPr marL="2811026" indent="-216233" eaLnBrk="0" fontAlgn="base" hangingPunct="0">
              <a:spcBef>
                <a:spcPct val="0"/>
              </a:spcBef>
              <a:spcAft>
                <a:spcPct val="0"/>
              </a:spcAft>
              <a:defRPr sz="2300" baseline="30000">
                <a:solidFill>
                  <a:schemeClr val="tx1"/>
                </a:solidFill>
                <a:latin typeface="Arial" charset="0"/>
                <a:ea typeface="Arial" charset="0"/>
                <a:cs typeface="Arial" charset="0"/>
              </a:defRPr>
            </a:lvl7pPr>
            <a:lvl8pPr marL="3243491" indent="-216233" eaLnBrk="0" fontAlgn="base" hangingPunct="0">
              <a:spcBef>
                <a:spcPct val="0"/>
              </a:spcBef>
              <a:spcAft>
                <a:spcPct val="0"/>
              </a:spcAft>
              <a:defRPr sz="2300" baseline="30000">
                <a:solidFill>
                  <a:schemeClr val="tx1"/>
                </a:solidFill>
                <a:latin typeface="Arial" charset="0"/>
                <a:ea typeface="Arial" charset="0"/>
                <a:cs typeface="Arial" charset="0"/>
              </a:defRPr>
            </a:lvl8pPr>
            <a:lvl9pPr marL="3675957" indent="-216233" eaLnBrk="0" fontAlgn="base" hangingPunct="0">
              <a:spcBef>
                <a:spcPct val="0"/>
              </a:spcBef>
              <a:spcAft>
                <a:spcPct val="0"/>
              </a:spcAft>
              <a:defRPr sz="2300" baseline="30000">
                <a:solidFill>
                  <a:schemeClr val="tx1"/>
                </a:solidFill>
                <a:latin typeface="Arial" charset="0"/>
                <a:ea typeface="Arial" charset="0"/>
                <a:cs typeface="Arial" charset="0"/>
              </a:defRPr>
            </a:lvl9pPr>
          </a:lstStyle>
          <a:p>
            <a:fld id="{2E5FF178-4D7F-B942-8E2F-CED167F8F4D6}" type="slidenum">
              <a:rPr lang="en-US" sz="1200" baseline="0"/>
              <a:pPr/>
              <a:t>5</a:t>
            </a:fld>
            <a:endParaRPr lang="en-US" sz="1200" baseline="0"/>
          </a:p>
        </p:txBody>
      </p:sp>
      <p:sp>
        <p:nvSpPr>
          <p:cNvPr id="167939" name="Rectangle 2"/>
          <p:cNvSpPr>
            <a:spLocks noGrp="1" noRot="1" noChangeAspect="1" noChangeArrowheads="1" noTextEdit="1"/>
          </p:cNvSpPr>
          <p:nvPr>
            <p:ph type="sldImg"/>
          </p:nvPr>
        </p:nvSpPr>
        <p:spPr>
          <a:xfrm>
            <a:off x="381000" y="685800"/>
            <a:ext cx="6096000" cy="3429000"/>
          </a:xfrm>
          <a:ln/>
        </p:spPr>
      </p:sp>
      <p:sp>
        <p:nvSpPr>
          <p:cNvPr id="167940" name="Rectangle 3"/>
          <p:cNvSpPr>
            <a:spLocks noGrp="1" noChangeArrowheads="1"/>
          </p:cNvSpPr>
          <p:nvPr>
            <p:ph type="body" idx="1"/>
          </p:nvPr>
        </p:nvSpPr>
        <p:spPr>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719709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7"/>
          <p:cNvSpPr>
            <a:spLocks noGrp="1" noChangeArrowheads="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300" baseline="30000">
                <a:solidFill>
                  <a:schemeClr val="tx1"/>
                </a:solidFill>
                <a:latin typeface="Arial" charset="0"/>
                <a:ea typeface="ＭＳ Ｐゴシック" charset="0"/>
                <a:cs typeface="Arial" charset="0"/>
              </a:defRPr>
            </a:lvl1pPr>
            <a:lvl2pPr marL="702756" indent="-270291" eaLnBrk="0" hangingPunct="0">
              <a:defRPr sz="2300" baseline="30000">
                <a:solidFill>
                  <a:schemeClr val="tx1"/>
                </a:solidFill>
                <a:latin typeface="Arial" charset="0"/>
                <a:ea typeface="Arial" charset="0"/>
                <a:cs typeface="Arial" charset="0"/>
              </a:defRPr>
            </a:lvl2pPr>
            <a:lvl3pPr marL="1081164" indent="-216233" eaLnBrk="0" hangingPunct="0">
              <a:defRPr sz="2300" baseline="30000">
                <a:solidFill>
                  <a:schemeClr val="tx1"/>
                </a:solidFill>
                <a:latin typeface="Arial" charset="0"/>
                <a:ea typeface="Arial" charset="0"/>
                <a:cs typeface="Arial" charset="0"/>
              </a:defRPr>
            </a:lvl3pPr>
            <a:lvl4pPr marL="1513629" indent="-216233" eaLnBrk="0" hangingPunct="0">
              <a:defRPr sz="2300" baseline="30000">
                <a:solidFill>
                  <a:schemeClr val="tx1"/>
                </a:solidFill>
                <a:latin typeface="Arial" charset="0"/>
                <a:ea typeface="Arial" charset="0"/>
                <a:cs typeface="Arial" charset="0"/>
              </a:defRPr>
            </a:lvl4pPr>
            <a:lvl5pPr marL="1946095" indent="-216233" eaLnBrk="0" hangingPunct="0">
              <a:defRPr sz="2300" baseline="30000">
                <a:solidFill>
                  <a:schemeClr val="tx1"/>
                </a:solidFill>
                <a:latin typeface="Arial" charset="0"/>
                <a:ea typeface="Arial" charset="0"/>
                <a:cs typeface="Arial" charset="0"/>
              </a:defRPr>
            </a:lvl5pPr>
            <a:lvl6pPr marL="2378560" indent="-216233" eaLnBrk="0" fontAlgn="base" hangingPunct="0">
              <a:spcBef>
                <a:spcPct val="0"/>
              </a:spcBef>
              <a:spcAft>
                <a:spcPct val="0"/>
              </a:spcAft>
              <a:defRPr sz="2300" baseline="30000">
                <a:solidFill>
                  <a:schemeClr val="tx1"/>
                </a:solidFill>
                <a:latin typeface="Arial" charset="0"/>
                <a:ea typeface="Arial" charset="0"/>
                <a:cs typeface="Arial" charset="0"/>
              </a:defRPr>
            </a:lvl6pPr>
            <a:lvl7pPr marL="2811026" indent="-216233" eaLnBrk="0" fontAlgn="base" hangingPunct="0">
              <a:spcBef>
                <a:spcPct val="0"/>
              </a:spcBef>
              <a:spcAft>
                <a:spcPct val="0"/>
              </a:spcAft>
              <a:defRPr sz="2300" baseline="30000">
                <a:solidFill>
                  <a:schemeClr val="tx1"/>
                </a:solidFill>
                <a:latin typeface="Arial" charset="0"/>
                <a:ea typeface="Arial" charset="0"/>
                <a:cs typeface="Arial" charset="0"/>
              </a:defRPr>
            </a:lvl7pPr>
            <a:lvl8pPr marL="3243491" indent="-216233" eaLnBrk="0" fontAlgn="base" hangingPunct="0">
              <a:spcBef>
                <a:spcPct val="0"/>
              </a:spcBef>
              <a:spcAft>
                <a:spcPct val="0"/>
              </a:spcAft>
              <a:defRPr sz="2300" baseline="30000">
                <a:solidFill>
                  <a:schemeClr val="tx1"/>
                </a:solidFill>
                <a:latin typeface="Arial" charset="0"/>
                <a:ea typeface="Arial" charset="0"/>
                <a:cs typeface="Arial" charset="0"/>
              </a:defRPr>
            </a:lvl8pPr>
            <a:lvl9pPr marL="3675957" indent="-216233" eaLnBrk="0" fontAlgn="base" hangingPunct="0">
              <a:spcBef>
                <a:spcPct val="0"/>
              </a:spcBef>
              <a:spcAft>
                <a:spcPct val="0"/>
              </a:spcAft>
              <a:defRPr sz="2300" baseline="30000">
                <a:solidFill>
                  <a:schemeClr val="tx1"/>
                </a:solidFill>
                <a:latin typeface="Arial" charset="0"/>
                <a:ea typeface="Arial" charset="0"/>
                <a:cs typeface="Arial" charset="0"/>
              </a:defRPr>
            </a:lvl9pPr>
          </a:lstStyle>
          <a:p>
            <a:fld id="{D9413C23-4332-9D4E-98DF-A1EF428AC6BF}" type="slidenum">
              <a:rPr lang="en-US" sz="1200" baseline="0"/>
              <a:pPr/>
              <a:t>8</a:t>
            </a:fld>
            <a:endParaRPr lang="en-US" sz="1200" baseline="0"/>
          </a:p>
        </p:txBody>
      </p:sp>
      <p:sp>
        <p:nvSpPr>
          <p:cNvPr id="168963" name="Rectangle 2"/>
          <p:cNvSpPr>
            <a:spLocks noGrp="1" noRot="1" noChangeAspect="1" noChangeArrowheads="1" noTextEdit="1"/>
          </p:cNvSpPr>
          <p:nvPr>
            <p:ph type="sldImg"/>
          </p:nvPr>
        </p:nvSpPr>
        <p:spPr>
          <a:xfrm>
            <a:off x="381000" y="685800"/>
            <a:ext cx="6096000" cy="3429000"/>
          </a:xfrm>
          <a:ln/>
        </p:spPr>
      </p:sp>
      <p:sp>
        <p:nvSpPr>
          <p:cNvPr id="168964" name="Rectangle 3"/>
          <p:cNvSpPr>
            <a:spLocks noGrp="1" noChangeArrowheads="1"/>
          </p:cNvSpPr>
          <p:nvPr>
            <p:ph type="body" idx="1"/>
          </p:nvPr>
        </p:nvSpPr>
        <p:spPr>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5274480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7"/>
          <p:cNvSpPr>
            <a:spLocks noGrp="1" noChangeArrowheads="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300" baseline="30000">
                <a:solidFill>
                  <a:schemeClr val="tx1"/>
                </a:solidFill>
                <a:latin typeface="Arial" charset="0"/>
                <a:ea typeface="ＭＳ Ｐゴシック" charset="0"/>
                <a:cs typeface="Arial" charset="0"/>
              </a:defRPr>
            </a:lvl1pPr>
            <a:lvl2pPr marL="702756" indent="-270291" eaLnBrk="0" hangingPunct="0">
              <a:defRPr sz="2300" baseline="30000">
                <a:solidFill>
                  <a:schemeClr val="tx1"/>
                </a:solidFill>
                <a:latin typeface="Arial" charset="0"/>
                <a:ea typeface="Arial" charset="0"/>
                <a:cs typeface="Arial" charset="0"/>
              </a:defRPr>
            </a:lvl2pPr>
            <a:lvl3pPr marL="1081164" indent="-216233" eaLnBrk="0" hangingPunct="0">
              <a:defRPr sz="2300" baseline="30000">
                <a:solidFill>
                  <a:schemeClr val="tx1"/>
                </a:solidFill>
                <a:latin typeface="Arial" charset="0"/>
                <a:ea typeface="Arial" charset="0"/>
                <a:cs typeface="Arial" charset="0"/>
              </a:defRPr>
            </a:lvl3pPr>
            <a:lvl4pPr marL="1513629" indent="-216233" eaLnBrk="0" hangingPunct="0">
              <a:defRPr sz="2300" baseline="30000">
                <a:solidFill>
                  <a:schemeClr val="tx1"/>
                </a:solidFill>
                <a:latin typeface="Arial" charset="0"/>
                <a:ea typeface="Arial" charset="0"/>
                <a:cs typeface="Arial" charset="0"/>
              </a:defRPr>
            </a:lvl4pPr>
            <a:lvl5pPr marL="1946095" indent="-216233" eaLnBrk="0" hangingPunct="0">
              <a:defRPr sz="2300" baseline="30000">
                <a:solidFill>
                  <a:schemeClr val="tx1"/>
                </a:solidFill>
                <a:latin typeface="Arial" charset="0"/>
                <a:ea typeface="Arial" charset="0"/>
                <a:cs typeface="Arial" charset="0"/>
              </a:defRPr>
            </a:lvl5pPr>
            <a:lvl6pPr marL="2378560" indent="-216233" eaLnBrk="0" fontAlgn="base" hangingPunct="0">
              <a:spcBef>
                <a:spcPct val="0"/>
              </a:spcBef>
              <a:spcAft>
                <a:spcPct val="0"/>
              </a:spcAft>
              <a:defRPr sz="2300" baseline="30000">
                <a:solidFill>
                  <a:schemeClr val="tx1"/>
                </a:solidFill>
                <a:latin typeface="Arial" charset="0"/>
                <a:ea typeface="Arial" charset="0"/>
                <a:cs typeface="Arial" charset="0"/>
              </a:defRPr>
            </a:lvl6pPr>
            <a:lvl7pPr marL="2811026" indent="-216233" eaLnBrk="0" fontAlgn="base" hangingPunct="0">
              <a:spcBef>
                <a:spcPct val="0"/>
              </a:spcBef>
              <a:spcAft>
                <a:spcPct val="0"/>
              </a:spcAft>
              <a:defRPr sz="2300" baseline="30000">
                <a:solidFill>
                  <a:schemeClr val="tx1"/>
                </a:solidFill>
                <a:latin typeface="Arial" charset="0"/>
                <a:ea typeface="Arial" charset="0"/>
                <a:cs typeface="Arial" charset="0"/>
              </a:defRPr>
            </a:lvl7pPr>
            <a:lvl8pPr marL="3243491" indent="-216233" eaLnBrk="0" fontAlgn="base" hangingPunct="0">
              <a:spcBef>
                <a:spcPct val="0"/>
              </a:spcBef>
              <a:spcAft>
                <a:spcPct val="0"/>
              </a:spcAft>
              <a:defRPr sz="2300" baseline="30000">
                <a:solidFill>
                  <a:schemeClr val="tx1"/>
                </a:solidFill>
                <a:latin typeface="Arial" charset="0"/>
                <a:ea typeface="Arial" charset="0"/>
                <a:cs typeface="Arial" charset="0"/>
              </a:defRPr>
            </a:lvl8pPr>
            <a:lvl9pPr marL="3675957" indent="-216233" eaLnBrk="0" fontAlgn="base" hangingPunct="0">
              <a:spcBef>
                <a:spcPct val="0"/>
              </a:spcBef>
              <a:spcAft>
                <a:spcPct val="0"/>
              </a:spcAft>
              <a:defRPr sz="2300" baseline="30000">
                <a:solidFill>
                  <a:schemeClr val="tx1"/>
                </a:solidFill>
                <a:latin typeface="Arial" charset="0"/>
                <a:ea typeface="Arial" charset="0"/>
                <a:cs typeface="Arial" charset="0"/>
              </a:defRPr>
            </a:lvl9pPr>
          </a:lstStyle>
          <a:p>
            <a:fld id="{0C8E91BA-7786-1348-808B-462E2E108110}" type="slidenum">
              <a:rPr lang="en-US" sz="1200" baseline="0"/>
              <a:pPr/>
              <a:t>9</a:t>
            </a:fld>
            <a:endParaRPr lang="en-US" sz="1200" baseline="0"/>
          </a:p>
        </p:txBody>
      </p:sp>
      <p:sp>
        <p:nvSpPr>
          <p:cNvPr id="171011" name="Rectangle 2"/>
          <p:cNvSpPr>
            <a:spLocks noGrp="1" noRot="1" noChangeAspect="1" noChangeArrowheads="1" noTextEdit="1"/>
          </p:cNvSpPr>
          <p:nvPr>
            <p:ph type="sldImg"/>
          </p:nvPr>
        </p:nvSpPr>
        <p:spPr>
          <a:xfrm>
            <a:off x="381000" y="685800"/>
            <a:ext cx="6096000" cy="3429000"/>
          </a:xfrm>
          <a:ln/>
        </p:spPr>
      </p:sp>
      <p:sp>
        <p:nvSpPr>
          <p:cNvPr id="171012" name="Rectangle 3"/>
          <p:cNvSpPr>
            <a:spLocks noGrp="1" noChangeArrowheads="1"/>
          </p:cNvSpPr>
          <p:nvPr>
            <p:ph type="body" idx="1"/>
          </p:nvPr>
        </p:nvSpPr>
        <p:spPr>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8002298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7"/>
          <p:cNvSpPr>
            <a:spLocks noGrp="1" noChangeArrowheads="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300" baseline="30000">
                <a:solidFill>
                  <a:schemeClr val="tx1"/>
                </a:solidFill>
                <a:latin typeface="Arial" charset="0"/>
                <a:ea typeface="ＭＳ Ｐゴシック" charset="0"/>
                <a:cs typeface="Arial" charset="0"/>
              </a:defRPr>
            </a:lvl1pPr>
            <a:lvl2pPr marL="702756" indent="-270291" eaLnBrk="0" hangingPunct="0">
              <a:defRPr sz="2300" baseline="30000">
                <a:solidFill>
                  <a:schemeClr val="tx1"/>
                </a:solidFill>
                <a:latin typeface="Arial" charset="0"/>
                <a:ea typeface="Arial" charset="0"/>
                <a:cs typeface="Arial" charset="0"/>
              </a:defRPr>
            </a:lvl2pPr>
            <a:lvl3pPr marL="1081164" indent="-216233" eaLnBrk="0" hangingPunct="0">
              <a:defRPr sz="2300" baseline="30000">
                <a:solidFill>
                  <a:schemeClr val="tx1"/>
                </a:solidFill>
                <a:latin typeface="Arial" charset="0"/>
                <a:ea typeface="Arial" charset="0"/>
                <a:cs typeface="Arial" charset="0"/>
              </a:defRPr>
            </a:lvl3pPr>
            <a:lvl4pPr marL="1513629" indent="-216233" eaLnBrk="0" hangingPunct="0">
              <a:defRPr sz="2300" baseline="30000">
                <a:solidFill>
                  <a:schemeClr val="tx1"/>
                </a:solidFill>
                <a:latin typeface="Arial" charset="0"/>
                <a:ea typeface="Arial" charset="0"/>
                <a:cs typeface="Arial" charset="0"/>
              </a:defRPr>
            </a:lvl4pPr>
            <a:lvl5pPr marL="1946095" indent="-216233" eaLnBrk="0" hangingPunct="0">
              <a:defRPr sz="2300" baseline="30000">
                <a:solidFill>
                  <a:schemeClr val="tx1"/>
                </a:solidFill>
                <a:latin typeface="Arial" charset="0"/>
                <a:ea typeface="Arial" charset="0"/>
                <a:cs typeface="Arial" charset="0"/>
              </a:defRPr>
            </a:lvl5pPr>
            <a:lvl6pPr marL="2378560" indent="-216233" eaLnBrk="0" fontAlgn="base" hangingPunct="0">
              <a:spcBef>
                <a:spcPct val="0"/>
              </a:spcBef>
              <a:spcAft>
                <a:spcPct val="0"/>
              </a:spcAft>
              <a:defRPr sz="2300" baseline="30000">
                <a:solidFill>
                  <a:schemeClr val="tx1"/>
                </a:solidFill>
                <a:latin typeface="Arial" charset="0"/>
                <a:ea typeface="Arial" charset="0"/>
                <a:cs typeface="Arial" charset="0"/>
              </a:defRPr>
            </a:lvl6pPr>
            <a:lvl7pPr marL="2811026" indent="-216233" eaLnBrk="0" fontAlgn="base" hangingPunct="0">
              <a:spcBef>
                <a:spcPct val="0"/>
              </a:spcBef>
              <a:spcAft>
                <a:spcPct val="0"/>
              </a:spcAft>
              <a:defRPr sz="2300" baseline="30000">
                <a:solidFill>
                  <a:schemeClr val="tx1"/>
                </a:solidFill>
                <a:latin typeface="Arial" charset="0"/>
                <a:ea typeface="Arial" charset="0"/>
                <a:cs typeface="Arial" charset="0"/>
              </a:defRPr>
            </a:lvl7pPr>
            <a:lvl8pPr marL="3243491" indent="-216233" eaLnBrk="0" fontAlgn="base" hangingPunct="0">
              <a:spcBef>
                <a:spcPct val="0"/>
              </a:spcBef>
              <a:spcAft>
                <a:spcPct val="0"/>
              </a:spcAft>
              <a:defRPr sz="2300" baseline="30000">
                <a:solidFill>
                  <a:schemeClr val="tx1"/>
                </a:solidFill>
                <a:latin typeface="Arial" charset="0"/>
                <a:ea typeface="Arial" charset="0"/>
                <a:cs typeface="Arial" charset="0"/>
              </a:defRPr>
            </a:lvl8pPr>
            <a:lvl9pPr marL="3675957" indent="-216233" eaLnBrk="0" fontAlgn="base" hangingPunct="0">
              <a:spcBef>
                <a:spcPct val="0"/>
              </a:spcBef>
              <a:spcAft>
                <a:spcPct val="0"/>
              </a:spcAft>
              <a:defRPr sz="2300" baseline="30000">
                <a:solidFill>
                  <a:schemeClr val="tx1"/>
                </a:solidFill>
                <a:latin typeface="Arial" charset="0"/>
                <a:ea typeface="Arial" charset="0"/>
                <a:cs typeface="Arial" charset="0"/>
              </a:defRPr>
            </a:lvl9pPr>
          </a:lstStyle>
          <a:p>
            <a:fld id="{ADA22A23-FB4D-7745-B856-CD56EAB2AFBE}" type="slidenum">
              <a:rPr lang="en-US" sz="1200" baseline="0"/>
              <a:pPr/>
              <a:t>10</a:t>
            </a:fld>
            <a:endParaRPr lang="en-US" sz="1200" baseline="0"/>
          </a:p>
        </p:txBody>
      </p:sp>
      <p:sp>
        <p:nvSpPr>
          <p:cNvPr id="172035" name="Rectangle 2"/>
          <p:cNvSpPr>
            <a:spLocks noGrp="1" noRot="1" noChangeAspect="1" noChangeArrowheads="1" noTextEdit="1"/>
          </p:cNvSpPr>
          <p:nvPr>
            <p:ph type="sldImg"/>
          </p:nvPr>
        </p:nvSpPr>
        <p:spPr>
          <a:xfrm>
            <a:off x="381000" y="685800"/>
            <a:ext cx="6096000" cy="3429000"/>
          </a:xfrm>
          <a:ln/>
        </p:spPr>
      </p:sp>
      <p:sp>
        <p:nvSpPr>
          <p:cNvPr id="172036" name="Rectangle 3"/>
          <p:cNvSpPr>
            <a:spLocks noGrp="1" noChangeArrowheads="1"/>
          </p:cNvSpPr>
          <p:nvPr>
            <p:ph type="body" idx="1"/>
          </p:nvPr>
        </p:nvSpPr>
        <p:spPr>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920760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83C0FE6-2BD4-44AA-9F48-690D5782FCBA}" type="slidenum">
              <a:rPr lang="en-US"/>
              <a:pPr/>
              <a:t>‹#›</a:t>
            </a:fld>
            <a:endParaRPr lang="en-US"/>
          </a:p>
        </p:txBody>
      </p:sp>
    </p:spTree>
    <p:extLst>
      <p:ext uri="{BB962C8B-B14F-4D97-AF65-F5344CB8AC3E}">
        <p14:creationId xmlns:p14="http://schemas.microsoft.com/office/powerpoint/2010/main" val="3769401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C3C13BC-650C-4559-889B-828B5816735A}" type="slidenum">
              <a:rPr lang="en-US"/>
              <a:pPr/>
              <a:t>‹#›</a:t>
            </a:fld>
            <a:endParaRPr lang="en-US"/>
          </a:p>
        </p:txBody>
      </p:sp>
    </p:spTree>
    <p:extLst>
      <p:ext uri="{BB962C8B-B14F-4D97-AF65-F5344CB8AC3E}">
        <p14:creationId xmlns:p14="http://schemas.microsoft.com/office/powerpoint/2010/main" val="41933336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18836BE-EE02-4C0A-820F-9398D0085180}" type="slidenum">
              <a:rPr lang="en-US"/>
              <a:pPr/>
              <a:t>‹#›</a:t>
            </a:fld>
            <a:endParaRPr lang="en-US"/>
          </a:p>
        </p:txBody>
      </p:sp>
    </p:spTree>
    <p:extLst>
      <p:ext uri="{BB962C8B-B14F-4D97-AF65-F5344CB8AC3E}">
        <p14:creationId xmlns:p14="http://schemas.microsoft.com/office/powerpoint/2010/main" val="12571309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E8EF688-0E39-4725-B909-74499BF7B225}" type="slidenum">
              <a:rPr lang="en-US"/>
              <a:pPr/>
              <a:t>‹#›</a:t>
            </a:fld>
            <a:endParaRPr lang="en-US"/>
          </a:p>
        </p:txBody>
      </p:sp>
    </p:spTree>
    <p:extLst>
      <p:ext uri="{BB962C8B-B14F-4D97-AF65-F5344CB8AC3E}">
        <p14:creationId xmlns:p14="http://schemas.microsoft.com/office/powerpoint/2010/main" val="26063937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43323A0-34C4-493C-9B56-7F832A64D495}" type="slidenum">
              <a:rPr lang="en-US"/>
              <a:pPr/>
              <a:t>‹#›</a:t>
            </a:fld>
            <a:endParaRPr lang="en-US"/>
          </a:p>
        </p:txBody>
      </p:sp>
    </p:spTree>
    <p:extLst>
      <p:ext uri="{BB962C8B-B14F-4D97-AF65-F5344CB8AC3E}">
        <p14:creationId xmlns:p14="http://schemas.microsoft.com/office/powerpoint/2010/main" val="40463682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107E7C9-F5F0-469A-8D46-F4EE91BE3C02}" type="slidenum">
              <a:rPr lang="en-US"/>
              <a:pPr/>
              <a:t>‹#›</a:t>
            </a:fld>
            <a:endParaRPr lang="en-US"/>
          </a:p>
        </p:txBody>
      </p:sp>
    </p:spTree>
    <p:extLst>
      <p:ext uri="{BB962C8B-B14F-4D97-AF65-F5344CB8AC3E}">
        <p14:creationId xmlns:p14="http://schemas.microsoft.com/office/powerpoint/2010/main" val="22473205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D3B0F1B-CAA6-41F9-8D22-41B626752AE6}" type="slidenum">
              <a:rPr lang="en-US"/>
              <a:pPr/>
              <a:t>‹#›</a:t>
            </a:fld>
            <a:endParaRPr lang="en-US"/>
          </a:p>
        </p:txBody>
      </p:sp>
    </p:spTree>
    <p:extLst>
      <p:ext uri="{BB962C8B-B14F-4D97-AF65-F5344CB8AC3E}">
        <p14:creationId xmlns:p14="http://schemas.microsoft.com/office/powerpoint/2010/main" val="5867667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17B3DE-FB27-4B42-B63A-3275867E6908}" type="slidenum">
              <a:rPr lang="en-US"/>
              <a:pPr/>
              <a:t>‹#›</a:t>
            </a:fld>
            <a:endParaRPr lang="en-US"/>
          </a:p>
        </p:txBody>
      </p:sp>
    </p:spTree>
    <p:extLst>
      <p:ext uri="{BB962C8B-B14F-4D97-AF65-F5344CB8AC3E}">
        <p14:creationId xmlns:p14="http://schemas.microsoft.com/office/powerpoint/2010/main" val="187967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72A7997-EB3E-4F55-A9FC-EC81BE408C36}" type="slidenum">
              <a:rPr lang="en-US"/>
              <a:pPr/>
              <a:t>‹#›</a:t>
            </a:fld>
            <a:endParaRPr lang="en-US"/>
          </a:p>
        </p:txBody>
      </p:sp>
    </p:spTree>
    <p:extLst>
      <p:ext uri="{BB962C8B-B14F-4D97-AF65-F5344CB8AC3E}">
        <p14:creationId xmlns:p14="http://schemas.microsoft.com/office/powerpoint/2010/main" val="3349401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B8AB490-D81A-4C43-9FED-9B5971947F3D}" type="slidenum">
              <a:rPr lang="en-US"/>
              <a:pPr/>
              <a:t>‹#›</a:t>
            </a:fld>
            <a:endParaRPr lang="en-US"/>
          </a:p>
        </p:txBody>
      </p:sp>
    </p:spTree>
    <p:extLst>
      <p:ext uri="{BB962C8B-B14F-4D97-AF65-F5344CB8AC3E}">
        <p14:creationId xmlns:p14="http://schemas.microsoft.com/office/powerpoint/2010/main" val="42639915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20DAD05-7355-45D6-B231-511D022D4806}" type="slidenum">
              <a:rPr lang="en-US"/>
              <a:pPr/>
              <a:t>‹#›</a:t>
            </a:fld>
            <a:endParaRPr lang="en-US"/>
          </a:p>
        </p:txBody>
      </p:sp>
    </p:spTree>
    <p:extLst>
      <p:ext uri="{BB962C8B-B14F-4D97-AF65-F5344CB8AC3E}">
        <p14:creationId xmlns:p14="http://schemas.microsoft.com/office/powerpoint/2010/main" val="2470301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folHlink"/>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sz="36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2pPr>
      <a:lvl3pPr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3pPr>
      <a:lvl4pPr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4pPr>
      <a:lvl5pPr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5pPr>
      <a:lvl6pPr marL="457200"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6pPr>
      <a:lvl7pPr marL="914400"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7pPr>
      <a:lvl8pPr marL="1371600"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8pPr>
      <a:lvl9pPr marL="1828800" algn="ctr" rtl="0" fontAlgn="base">
        <a:spcBef>
          <a:spcPct val="0"/>
        </a:spcBef>
        <a:spcAft>
          <a:spcPct val="0"/>
        </a:spcAft>
        <a:defRPr sz="3600" b="1">
          <a:solidFill>
            <a:schemeClr val="tx2"/>
          </a:solidFill>
          <a:effectLst>
            <a:outerShdw blurRad="38100" dist="38100" dir="2700000" algn="tl">
              <a:srgbClr val="000000"/>
            </a:outerShdw>
          </a:effectLst>
          <a:latin typeface="Comic Sans MS" pitchFamily="66" charset="0"/>
        </a:defRPr>
      </a:lvl9pPr>
    </p:titleStyle>
    <p:bodyStyle>
      <a:lvl1pPr marL="342900" indent="-3429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har char="»"/>
        <a:defRPr sz="20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tx1"/>
                </a:solidFill>
                <a:latin typeface="+mn-lt"/>
              </a:defRPr>
            </a:lvl1pPr>
          </a:lstStyle>
          <a:p>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solidFill>
                  <a:schemeClr val="tx1"/>
                </a:solidFill>
                <a:latin typeface="+mn-lt"/>
              </a:defRPr>
            </a:lvl1pPr>
          </a:lstStyle>
          <a:p>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tx1"/>
                </a:solidFill>
                <a:latin typeface="+mn-lt"/>
              </a:defRPr>
            </a:lvl1pPr>
          </a:lstStyle>
          <a:p>
            <a:fld id="{F8D16CD6-7AC9-4704-8C2D-9DAA901F638B}" type="slidenum">
              <a:rPr lang="en-US"/>
              <a:pPr/>
              <a:t>‹#›</a:t>
            </a:fld>
            <a:endParaRPr lang="en-US"/>
          </a:p>
        </p:txBody>
      </p:sp>
    </p:spTree>
    <p:extLst>
      <p:ext uri="{BB962C8B-B14F-4D97-AF65-F5344CB8AC3E}">
        <p14:creationId xmlns:p14="http://schemas.microsoft.com/office/powerpoint/2010/main" val="422914444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722911" y="1287851"/>
            <a:ext cx="8746177" cy="2023753"/>
          </a:xfrm>
        </p:spPr>
        <p:txBody>
          <a:bodyPr>
            <a:normAutofit/>
          </a:bodyPr>
          <a:lstStyle/>
          <a:p>
            <a:pPr algn="ctr"/>
            <a:r>
              <a:rPr lang="en-US" sz="8000" u="sng" dirty="0" smtClean="0">
                <a:latin typeface="Impact" panose="020B0806030902050204" pitchFamily="34" charset="0"/>
              </a:rPr>
              <a:t>KINETICS</a:t>
            </a:r>
            <a:endParaRPr lang="en-US" sz="8000" u="sng" dirty="0">
              <a:latin typeface="Impact" panose="020B0806030902050204" pitchFamily="34" charset="0"/>
            </a:endParaRPr>
          </a:p>
        </p:txBody>
      </p:sp>
      <p:sp>
        <p:nvSpPr>
          <p:cNvPr id="2" name="TextBox 1">
            <a:extLst>
              <a:ext uri="{FF2B5EF4-FFF2-40B4-BE49-F238E27FC236}">
                <a16:creationId xmlns:a16="http://schemas.microsoft.com/office/drawing/2014/main" id="{EB67DC9B-EEAE-F64D-A8B6-FF023D9B83FE}"/>
              </a:ext>
            </a:extLst>
          </p:cNvPr>
          <p:cNvSpPr txBox="1"/>
          <p:nvPr/>
        </p:nvSpPr>
        <p:spPr>
          <a:xfrm>
            <a:off x="2088355" y="3311604"/>
            <a:ext cx="8015287" cy="1107996"/>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6600" b="1" i="0" u="none" strike="noStrike" kern="1200" cap="none" spc="0" normalizeH="0" baseline="0" noProof="0" dirty="0" smtClean="0">
                <a:ln>
                  <a:noFill/>
                </a:ln>
                <a:solidFill>
                  <a:srgbClr val="000000"/>
                </a:solidFill>
                <a:effectLst/>
                <a:uLnTx/>
                <a:uFillTx/>
                <a:latin typeface="Arial" panose="020B0604020202020204" pitchFamily="34" charset="0"/>
                <a:ea typeface="+mn-ea"/>
                <a:cs typeface="Arial" panose="020B0604020202020204" pitchFamily="34" charset="0"/>
              </a:rPr>
              <a:t>Mechanisms</a:t>
            </a:r>
            <a:endParaRPr kumimoji="0" lang="en-US" sz="66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4" name="Frame 3"/>
          <p:cNvSpPr/>
          <p:nvPr/>
        </p:nvSpPr>
        <p:spPr>
          <a:xfrm>
            <a:off x="0" y="0"/>
            <a:ext cx="12192000" cy="6858000"/>
          </a:xfrm>
          <a:prstGeom prst="frame">
            <a:avLst>
              <a:gd name="adj1" fmla="val 3192"/>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059087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228600" y="381000"/>
            <a:ext cx="11658600" cy="958014"/>
          </a:xfrm>
        </p:spPr>
        <p:txBody>
          <a:bodyPr/>
          <a:lstStyle/>
          <a:p>
            <a:pPr algn="l" eaLnBrk="1" hangingPunct="1"/>
            <a:r>
              <a:rPr lang="en-US" u="sng" dirty="0" smtClean="0">
                <a:solidFill>
                  <a:srgbClr val="000000"/>
                </a:solidFill>
                <a:effectLst/>
                <a:latin typeface="Arial" panose="020B0604020202020204" pitchFamily="34" charset="0"/>
                <a:cs typeface="Arial" panose="020B0604020202020204" pitchFamily="34" charset="0"/>
              </a:rPr>
              <a:t>A (not so fun) Game of Substitution!</a:t>
            </a:r>
            <a:r>
              <a:rPr lang="en-US" dirty="0">
                <a:solidFill>
                  <a:srgbClr val="000000"/>
                </a:solidFill>
                <a:effectLst/>
                <a:latin typeface="Arial" panose="020B0604020202020204" pitchFamily="34" charset="0"/>
                <a:cs typeface="Arial" panose="020B0604020202020204" pitchFamily="34" charset="0"/>
              </a:rPr>
              <a:t/>
            </a:r>
            <a:br>
              <a:rPr lang="en-US" dirty="0">
                <a:solidFill>
                  <a:srgbClr val="000000"/>
                </a:solidFill>
                <a:effectLst/>
                <a:latin typeface="Arial" panose="020B0604020202020204" pitchFamily="34" charset="0"/>
                <a:cs typeface="Arial" panose="020B0604020202020204" pitchFamily="34" charset="0"/>
              </a:rPr>
            </a:br>
            <a:r>
              <a:rPr lang="en-US" dirty="0">
                <a:solidFill>
                  <a:srgbClr val="000000"/>
                </a:solidFill>
                <a:effectLst/>
                <a:latin typeface="Arial" panose="020B0604020202020204" pitchFamily="34" charset="0"/>
                <a:cs typeface="Arial" panose="020B0604020202020204" pitchFamily="34" charset="0"/>
              </a:rPr>
              <a:t>Note: </a:t>
            </a:r>
            <a:r>
              <a:rPr lang="en-US" dirty="0" smtClean="0">
                <a:solidFill>
                  <a:srgbClr val="000000"/>
                </a:solidFill>
                <a:effectLst/>
                <a:latin typeface="Arial" panose="020B0604020202020204" pitchFamily="34" charset="0"/>
                <a:cs typeface="Arial" panose="020B0604020202020204" pitchFamily="34" charset="0"/>
              </a:rPr>
              <a:t>for each elementary step, </a:t>
            </a:r>
            <a:r>
              <a:rPr lang="en-US" dirty="0" err="1">
                <a:solidFill>
                  <a:srgbClr val="000000"/>
                </a:solidFill>
                <a:effectLst/>
                <a:latin typeface="Arial" panose="020B0604020202020204" pitchFamily="34" charset="0"/>
                <a:cs typeface="Arial" panose="020B0604020202020204" pitchFamily="34" charset="0"/>
              </a:rPr>
              <a:t>coeff</a:t>
            </a:r>
            <a:r>
              <a:rPr lang="en-US" dirty="0">
                <a:solidFill>
                  <a:srgbClr val="000000"/>
                </a:solidFill>
                <a:effectLst/>
                <a:latin typeface="Arial" panose="020B0604020202020204" pitchFamily="34" charset="0"/>
                <a:cs typeface="Arial" panose="020B0604020202020204" pitchFamily="34" charset="0"/>
              </a:rPr>
              <a:t>. = orders</a:t>
            </a:r>
          </a:p>
        </p:txBody>
      </p:sp>
      <p:sp>
        <p:nvSpPr>
          <p:cNvPr id="82947" name="Text Box 4"/>
          <p:cNvSpPr txBox="1">
            <a:spLocks noChangeArrowheads="1"/>
          </p:cNvSpPr>
          <p:nvPr/>
        </p:nvSpPr>
        <p:spPr bwMode="auto">
          <a:xfrm>
            <a:off x="1524000" y="1233489"/>
            <a:ext cx="9144000" cy="2086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eaLnBrk="0" hangingPunct="0">
              <a:defRPr sz="2400" baseline="30000">
                <a:solidFill>
                  <a:schemeClr val="tx1"/>
                </a:solidFill>
                <a:latin typeface="Arial" charset="0"/>
                <a:ea typeface="ＭＳ Ｐゴシック" charset="0"/>
                <a:cs typeface="Arial" charset="0"/>
              </a:defRPr>
            </a:lvl1pPr>
            <a:lvl2pPr marL="742950" indent="-285750" eaLnBrk="0" hangingPunct="0">
              <a:defRPr sz="2400" baseline="30000">
                <a:solidFill>
                  <a:schemeClr val="tx1"/>
                </a:solidFill>
                <a:latin typeface="Arial" charset="0"/>
                <a:ea typeface="Arial" charset="0"/>
                <a:cs typeface="Arial" charset="0"/>
              </a:defRPr>
            </a:lvl2pPr>
            <a:lvl3pPr marL="1143000" indent="-228600" eaLnBrk="0" hangingPunct="0">
              <a:defRPr sz="2400" baseline="30000">
                <a:solidFill>
                  <a:schemeClr val="tx1"/>
                </a:solidFill>
                <a:latin typeface="Arial" charset="0"/>
                <a:ea typeface="Arial" charset="0"/>
                <a:cs typeface="Arial" charset="0"/>
              </a:defRPr>
            </a:lvl3pPr>
            <a:lvl4pPr marL="1600200" indent="-228600" eaLnBrk="0" hangingPunct="0">
              <a:defRPr sz="2400" baseline="30000">
                <a:solidFill>
                  <a:schemeClr val="tx1"/>
                </a:solidFill>
                <a:latin typeface="Arial" charset="0"/>
                <a:ea typeface="Arial" charset="0"/>
                <a:cs typeface="Arial" charset="0"/>
              </a:defRPr>
            </a:lvl4pPr>
            <a:lvl5pPr marL="2057400" indent="-228600" eaLnBrk="0" hangingPunct="0">
              <a:defRPr sz="2400" baseline="300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2400" baseline="300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2400" baseline="300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2400" baseline="300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2400" baseline="30000">
                <a:solidFill>
                  <a:schemeClr val="tx1"/>
                </a:solidFill>
                <a:latin typeface="Arial" charset="0"/>
                <a:ea typeface="Arial" charset="0"/>
                <a:cs typeface="Arial" charset="0"/>
              </a:defRPr>
            </a:lvl9pPr>
          </a:lstStyle>
          <a:p>
            <a:pPr>
              <a:lnSpc>
                <a:spcPct val="180000"/>
              </a:lnSpc>
              <a:buFontTx/>
              <a:buAutoNum type="arabicPeriod"/>
            </a:pPr>
            <a:r>
              <a:rPr lang="en-US" baseline="0" dirty="0">
                <a:solidFill>
                  <a:srgbClr val="000000"/>
                </a:solidFill>
                <a:latin typeface="Arial" panose="020B0604020202020204" pitchFamily="34" charset="0"/>
                <a:cs typeface="Arial" panose="020B0604020202020204" pitchFamily="34" charset="0"/>
              </a:rPr>
              <a:t>2 NO</a:t>
            </a:r>
            <a:r>
              <a:rPr lang="en-US" baseline="-25000" dirty="0">
                <a:solidFill>
                  <a:srgbClr val="000000"/>
                </a:solidFill>
                <a:latin typeface="Arial" panose="020B0604020202020204" pitchFamily="34" charset="0"/>
                <a:cs typeface="Arial" panose="020B0604020202020204" pitchFamily="34" charset="0"/>
              </a:rPr>
              <a:t>(</a:t>
            </a:r>
            <a:r>
              <a:rPr lang="en-US" i="1" baseline="-25000" dirty="0">
                <a:solidFill>
                  <a:srgbClr val="000000"/>
                </a:solidFill>
                <a:latin typeface="Arial" panose="020B0604020202020204" pitchFamily="34" charset="0"/>
                <a:cs typeface="Arial" panose="020B0604020202020204" pitchFamily="34" charset="0"/>
              </a:rPr>
              <a:t>g</a:t>
            </a:r>
            <a:r>
              <a:rPr lang="en-US" baseline="-25000" dirty="0">
                <a:solidFill>
                  <a:srgbClr val="000000"/>
                </a:solidFill>
                <a:latin typeface="Arial" panose="020B0604020202020204" pitchFamily="34" charset="0"/>
                <a:cs typeface="Arial" panose="020B0604020202020204" pitchFamily="34" charset="0"/>
              </a:rPr>
              <a:t>) </a:t>
            </a:r>
            <a:r>
              <a:rPr lang="en-US" baseline="0" dirty="0">
                <a:solidFill>
                  <a:srgbClr val="000000"/>
                </a:solidFill>
                <a:latin typeface="Arial" panose="020B0604020202020204" pitchFamily="34" charset="0"/>
                <a:cs typeface="Arial" panose="020B0604020202020204" pitchFamily="34" charset="0"/>
                <a:sym typeface="Symbol" charset="0"/>
              </a:rPr>
              <a:t> N</a:t>
            </a:r>
            <a:r>
              <a:rPr lang="en-US" baseline="-25000" dirty="0">
                <a:solidFill>
                  <a:srgbClr val="000000"/>
                </a:solidFill>
                <a:latin typeface="Arial" panose="020B0604020202020204" pitchFamily="34" charset="0"/>
                <a:cs typeface="Arial" panose="020B0604020202020204" pitchFamily="34" charset="0"/>
                <a:sym typeface="Symbol" charset="0"/>
              </a:rPr>
              <a:t>2</a:t>
            </a:r>
            <a:r>
              <a:rPr lang="en-US" baseline="0" dirty="0">
                <a:solidFill>
                  <a:srgbClr val="000000"/>
                </a:solidFill>
                <a:latin typeface="Arial" panose="020B0604020202020204" pitchFamily="34" charset="0"/>
                <a:cs typeface="Arial" panose="020B0604020202020204" pitchFamily="34" charset="0"/>
                <a:sym typeface="Symbol" charset="0"/>
              </a:rPr>
              <a:t>O</a:t>
            </a:r>
            <a:r>
              <a:rPr lang="en-US" baseline="-25000" dirty="0">
                <a:solidFill>
                  <a:srgbClr val="000000"/>
                </a:solidFill>
                <a:latin typeface="Arial" panose="020B0604020202020204" pitchFamily="34" charset="0"/>
                <a:cs typeface="Arial" panose="020B0604020202020204" pitchFamily="34" charset="0"/>
                <a:sym typeface="Symbol" charset="0"/>
              </a:rPr>
              <a:t>2(</a:t>
            </a:r>
            <a:r>
              <a:rPr lang="en-US" i="1" baseline="-25000" dirty="0">
                <a:solidFill>
                  <a:srgbClr val="000000"/>
                </a:solidFill>
                <a:latin typeface="Arial" panose="020B0604020202020204" pitchFamily="34" charset="0"/>
                <a:cs typeface="Arial" panose="020B0604020202020204" pitchFamily="34" charset="0"/>
                <a:sym typeface="Symbol" charset="0"/>
              </a:rPr>
              <a:t>g</a:t>
            </a:r>
            <a:r>
              <a:rPr lang="en-US" baseline="-25000" dirty="0">
                <a:solidFill>
                  <a:srgbClr val="000000"/>
                </a:solidFill>
                <a:latin typeface="Arial" panose="020B0604020202020204" pitchFamily="34" charset="0"/>
                <a:cs typeface="Arial" panose="020B0604020202020204" pitchFamily="34" charset="0"/>
                <a:sym typeface="Symbol" charset="0"/>
              </a:rPr>
              <a:t>)</a:t>
            </a:r>
            <a:r>
              <a:rPr lang="en-US" baseline="0" dirty="0">
                <a:solidFill>
                  <a:srgbClr val="000000"/>
                </a:solidFill>
                <a:latin typeface="Arial" panose="020B0604020202020204" pitchFamily="34" charset="0"/>
                <a:cs typeface="Arial" panose="020B0604020202020204" pitchFamily="34" charset="0"/>
                <a:sym typeface="Symbol" charset="0"/>
              </a:rPr>
              <a:t>			          Fast</a:t>
            </a:r>
          </a:p>
          <a:p>
            <a:pPr>
              <a:lnSpc>
                <a:spcPct val="180000"/>
              </a:lnSpc>
              <a:buFontTx/>
              <a:buAutoNum type="arabicPeriod"/>
            </a:pPr>
            <a:r>
              <a:rPr lang="en-US" baseline="0" dirty="0">
                <a:solidFill>
                  <a:srgbClr val="000000"/>
                </a:solidFill>
                <a:latin typeface="Arial" panose="020B0604020202020204" pitchFamily="34" charset="0"/>
                <a:cs typeface="Arial" panose="020B0604020202020204" pitchFamily="34" charset="0"/>
                <a:sym typeface="Symbol" charset="0"/>
              </a:rPr>
              <a:t>H</a:t>
            </a:r>
            <a:r>
              <a:rPr lang="en-US" baseline="-25000" dirty="0">
                <a:solidFill>
                  <a:srgbClr val="000000"/>
                </a:solidFill>
                <a:latin typeface="Arial" panose="020B0604020202020204" pitchFamily="34" charset="0"/>
                <a:cs typeface="Arial" panose="020B0604020202020204" pitchFamily="34" charset="0"/>
                <a:sym typeface="Symbol" charset="0"/>
              </a:rPr>
              <a:t>2</a:t>
            </a:r>
            <a:r>
              <a:rPr lang="en-US" i="1" baseline="-25000" dirty="0">
                <a:solidFill>
                  <a:srgbClr val="000000"/>
                </a:solidFill>
                <a:latin typeface="Arial" panose="020B0604020202020204" pitchFamily="34" charset="0"/>
                <a:cs typeface="Arial" panose="020B0604020202020204" pitchFamily="34" charset="0"/>
                <a:sym typeface="Symbol" charset="0"/>
              </a:rPr>
              <a:t>(g</a:t>
            </a:r>
            <a:r>
              <a:rPr lang="en-US" baseline="-25000" dirty="0">
                <a:solidFill>
                  <a:srgbClr val="000000"/>
                </a:solidFill>
                <a:latin typeface="Arial" panose="020B0604020202020204" pitchFamily="34" charset="0"/>
                <a:cs typeface="Arial" panose="020B0604020202020204" pitchFamily="34" charset="0"/>
                <a:sym typeface="Symbol" charset="0"/>
              </a:rPr>
              <a:t>)</a:t>
            </a:r>
            <a:r>
              <a:rPr lang="en-US" baseline="0" dirty="0">
                <a:solidFill>
                  <a:srgbClr val="000000"/>
                </a:solidFill>
                <a:latin typeface="Arial" panose="020B0604020202020204" pitchFamily="34" charset="0"/>
                <a:cs typeface="Arial" panose="020B0604020202020204" pitchFamily="34" charset="0"/>
                <a:sym typeface="Symbol" charset="0"/>
              </a:rPr>
              <a:t> + N</a:t>
            </a:r>
            <a:r>
              <a:rPr lang="en-US" baseline="-25000" dirty="0">
                <a:solidFill>
                  <a:srgbClr val="000000"/>
                </a:solidFill>
                <a:latin typeface="Arial" panose="020B0604020202020204" pitchFamily="34" charset="0"/>
                <a:cs typeface="Arial" panose="020B0604020202020204" pitchFamily="34" charset="0"/>
                <a:sym typeface="Symbol" charset="0"/>
              </a:rPr>
              <a:t>2</a:t>
            </a:r>
            <a:r>
              <a:rPr lang="en-US" baseline="0" dirty="0">
                <a:solidFill>
                  <a:srgbClr val="000000"/>
                </a:solidFill>
                <a:latin typeface="Arial" panose="020B0604020202020204" pitchFamily="34" charset="0"/>
                <a:cs typeface="Arial" panose="020B0604020202020204" pitchFamily="34" charset="0"/>
                <a:sym typeface="Symbol" charset="0"/>
              </a:rPr>
              <a:t>O</a:t>
            </a:r>
            <a:r>
              <a:rPr lang="en-US" baseline="-25000" dirty="0">
                <a:solidFill>
                  <a:srgbClr val="000000"/>
                </a:solidFill>
                <a:latin typeface="Arial" panose="020B0604020202020204" pitchFamily="34" charset="0"/>
                <a:cs typeface="Arial" panose="020B0604020202020204" pitchFamily="34" charset="0"/>
                <a:sym typeface="Symbol" charset="0"/>
              </a:rPr>
              <a:t>2(</a:t>
            </a:r>
            <a:r>
              <a:rPr lang="en-US" i="1" baseline="-25000" dirty="0">
                <a:solidFill>
                  <a:srgbClr val="000000"/>
                </a:solidFill>
                <a:latin typeface="Arial" panose="020B0604020202020204" pitchFamily="34" charset="0"/>
                <a:cs typeface="Arial" panose="020B0604020202020204" pitchFamily="34" charset="0"/>
                <a:sym typeface="Symbol" charset="0"/>
              </a:rPr>
              <a:t>g</a:t>
            </a:r>
            <a:r>
              <a:rPr lang="en-US" baseline="-25000" dirty="0">
                <a:solidFill>
                  <a:srgbClr val="000000"/>
                </a:solidFill>
                <a:latin typeface="Arial" panose="020B0604020202020204" pitchFamily="34" charset="0"/>
                <a:cs typeface="Arial" panose="020B0604020202020204" pitchFamily="34" charset="0"/>
                <a:sym typeface="Symbol" charset="0"/>
              </a:rPr>
              <a:t>) </a:t>
            </a:r>
            <a:r>
              <a:rPr lang="en-US" baseline="0" dirty="0">
                <a:solidFill>
                  <a:srgbClr val="000000"/>
                </a:solidFill>
                <a:latin typeface="Arial" panose="020B0604020202020204" pitchFamily="34" charset="0"/>
                <a:cs typeface="Arial" panose="020B0604020202020204" pitchFamily="34" charset="0"/>
                <a:sym typeface="Symbol" charset="0"/>
              </a:rPr>
              <a:t> H</a:t>
            </a:r>
            <a:r>
              <a:rPr lang="en-US" baseline="-25000" dirty="0">
                <a:solidFill>
                  <a:srgbClr val="000000"/>
                </a:solidFill>
                <a:latin typeface="Arial" panose="020B0604020202020204" pitchFamily="34" charset="0"/>
                <a:cs typeface="Arial" panose="020B0604020202020204" pitchFamily="34" charset="0"/>
                <a:sym typeface="Symbol" charset="0"/>
              </a:rPr>
              <a:t>2</a:t>
            </a:r>
            <a:r>
              <a:rPr lang="en-US" baseline="0" dirty="0">
                <a:solidFill>
                  <a:srgbClr val="000000"/>
                </a:solidFill>
                <a:latin typeface="Arial" panose="020B0604020202020204" pitchFamily="34" charset="0"/>
                <a:cs typeface="Arial" panose="020B0604020202020204" pitchFamily="34" charset="0"/>
                <a:sym typeface="Symbol" charset="0"/>
              </a:rPr>
              <a:t>O</a:t>
            </a:r>
            <a:r>
              <a:rPr lang="en-US" baseline="-25000" dirty="0">
                <a:solidFill>
                  <a:srgbClr val="000000"/>
                </a:solidFill>
                <a:latin typeface="Arial" panose="020B0604020202020204" pitchFamily="34" charset="0"/>
                <a:cs typeface="Arial" panose="020B0604020202020204" pitchFamily="34" charset="0"/>
                <a:sym typeface="Symbol" charset="0"/>
              </a:rPr>
              <a:t>(</a:t>
            </a:r>
            <a:r>
              <a:rPr lang="en-US" i="1" baseline="-25000" dirty="0">
                <a:solidFill>
                  <a:srgbClr val="000000"/>
                </a:solidFill>
                <a:latin typeface="Arial" panose="020B0604020202020204" pitchFamily="34" charset="0"/>
                <a:cs typeface="Arial" panose="020B0604020202020204" pitchFamily="34" charset="0"/>
                <a:sym typeface="Symbol" charset="0"/>
              </a:rPr>
              <a:t>g</a:t>
            </a:r>
            <a:r>
              <a:rPr lang="en-US" baseline="-25000" dirty="0">
                <a:solidFill>
                  <a:srgbClr val="000000"/>
                </a:solidFill>
                <a:latin typeface="Arial" panose="020B0604020202020204" pitchFamily="34" charset="0"/>
                <a:cs typeface="Arial" panose="020B0604020202020204" pitchFamily="34" charset="0"/>
                <a:sym typeface="Symbol" charset="0"/>
              </a:rPr>
              <a:t>)</a:t>
            </a:r>
            <a:r>
              <a:rPr lang="en-US" baseline="0" dirty="0">
                <a:solidFill>
                  <a:srgbClr val="000000"/>
                </a:solidFill>
                <a:latin typeface="Arial" panose="020B0604020202020204" pitchFamily="34" charset="0"/>
                <a:cs typeface="Arial" panose="020B0604020202020204" pitchFamily="34" charset="0"/>
                <a:sym typeface="Symbol" charset="0"/>
              </a:rPr>
              <a:t> + N</a:t>
            </a:r>
            <a:r>
              <a:rPr lang="en-US" baseline="-25000" dirty="0">
                <a:solidFill>
                  <a:srgbClr val="000000"/>
                </a:solidFill>
                <a:latin typeface="Arial" panose="020B0604020202020204" pitchFamily="34" charset="0"/>
                <a:cs typeface="Arial" panose="020B0604020202020204" pitchFamily="34" charset="0"/>
                <a:sym typeface="Symbol" charset="0"/>
              </a:rPr>
              <a:t>2</a:t>
            </a:r>
            <a:r>
              <a:rPr lang="en-US" baseline="0" dirty="0">
                <a:solidFill>
                  <a:srgbClr val="000000"/>
                </a:solidFill>
                <a:latin typeface="Arial" panose="020B0604020202020204" pitchFamily="34" charset="0"/>
                <a:cs typeface="Arial" panose="020B0604020202020204" pitchFamily="34" charset="0"/>
                <a:sym typeface="Symbol" charset="0"/>
              </a:rPr>
              <a:t>O</a:t>
            </a:r>
            <a:r>
              <a:rPr lang="en-US" baseline="-25000" dirty="0">
                <a:solidFill>
                  <a:srgbClr val="000000"/>
                </a:solidFill>
                <a:latin typeface="Arial" panose="020B0604020202020204" pitchFamily="34" charset="0"/>
                <a:cs typeface="Arial" panose="020B0604020202020204" pitchFamily="34" charset="0"/>
                <a:sym typeface="Symbol" charset="0"/>
              </a:rPr>
              <a:t>(</a:t>
            </a:r>
            <a:r>
              <a:rPr lang="en-US" i="1" baseline="-25000" dirty="0">
                <a:solidFill>
                  <a:srgbClr val="000000"/>
                </a:solidFill>
                <a:latin typeface="Arial" panose="020B0604020202020204" pitchFamily="34" charset="0"/>
                <a:cs typeface="Arial" panose="020B0604020202020204" pitchFamily="34" charset="0"/>
                <a:sym typeface="Symbol" charset="0"/>
              </a:rPr>
              <a:t>g</a:t>
            </a:r>
            <a:r>
              <a:rPr lang="en-US" baseline="-25000" dirty="0">
                <a:solidFill>
                  <a:srgbClr val="000000"/>
                </a:solidFill>
                <a:latin typeface="Arial" panose="020B0604020202020204" pitchFamily="34" charset="0"/>
                <a:cs typeface="Arial" panose="020B0604020202020204" pitchFamily="34" charset="0"/>
                <a:sym typeface="Symbol" charset="0"/>
              </a:rPr>
              <a:t>)             </a:t>
            </a:r>
            <a:r>
              <a:rPr lang="en-US" baseline="0" dirty="0">
                <a:solidFill>
                  <a:srgbClr val="FF0000"/>
                </a:solidFill>
                <a:latin typeface="Arial" panose="020B0604020202020204" pitchFamily="34" charset="0"/>
                <a:cs typeface="Arial" panose="020B0604020202020204" pitchFamily="34" charset="0"/>
                <a:sym typeface="Symbol" charset="0"/>
              </a:rPr>
              <a:t>Slow Rate = </a:t>
            </a:r>
            <a:r>
              <a:rPr lang="en-US" i="1" baseline="0" dirty="0">
                <a:solidFill>
                  <a:srgbClr val="FF0000"/>
                </a:solidFill>
                <a:latin typeface="Arial" panose="020B0604020202020204" pitchFamily="34" charset="0"/>
                <a:cs typeface="Arial" panose="020B0604020202020204" pitchFamily="34" charset="0"/>
                <a:sym typeface="Symbol" charset="0"/>
              </a:rPr>
              <a:t>k</a:t>
            </a:r>
            <a:r>
              <a:rPr lang="en-US" i="1" baseline="-25000" dirty="0">
                <a:solidFill>
                  <a:srgbClr val="FF0000"/>
                </a:solidFill>
                <a:latin typeface="Arial" panose="020B0604020202020204" pitchFamily="34" charset="0"/>
                <a:cs typeface="Arial" panose="020B0604020202020204" pitchFamily="34" charset="0"/>
                <a:sym typeface="Symbol" charset="0"/>
              </a:rPr>
              <a:t>2</a:t>
            </a:r>
            <a:r>
              <a:rPr lang="en-US" baseline="0" dirty="0">
                <a:solidFill>
                  <a:srgbClr val="FF0000"/>
                </a:solidFill>
                <a:latin typeface="Arial" panose="020B0604020202020204" pitchFamily="34" charset="0"/>
                <a:cs typeface="Arial" panose="020B0604020202020204" pitchFamily="34" charset="0"/>
                <a:sym typeface="Symbol" charset="0"/>
              </a:rPr>
              <a:t>[H</a:t>
            </a:r>
            <a:r>
              <a:rPr lang="en-US" baseline="-25000" dirty="0">
                <a:solidFill>
                  <a:srgbClr val="FF0000"/>
                </a:solidFill>
                <a:latin typeface="Arial" panose="020B0604020202020204" pitchFamily="34" charset="0"/>
                <a:cs typeface="Arial" panose="020B0604020202020204" pitchFamily="34" charset="0"/>
                <a:sym typeface="Symbol" charset="0"/>
              </a:rPr>
              <a:t>2</a:t>
            </a:r>
            <a:r>
              <a:rPr lang="en-US" baseline="0" dirty="0">
                <a:solidFill>
                  <a:srgbClr val="FF0000"/>
                </a:solidFill>
                <a:latin typeface="Arial" panose="020B0604020202020204" pitchFamily="34" charset="0"/>
                <a:cs typeface="Arial" panose="020B0604020202020204" pitchFamily="34" charset="0"/>
                <a:sym typeface="Symbol" charset="0"/>
              </a:rPr>
              <a:t>][N</a:t>
            </a:r>
            <a:r>
              <a:rPr lang="en-US" baseline="-25000" dirty="0">
                <a:solidFill>
                  <a:srgbClr val="FF0000"/>
                </a:solidFill>
                <a:latin typeface="Arial" panose="020B0604020202020204" pitchFamily="34" charset="0"/>
                <a:cs typeface="Arial" panose="020B0604020202020204" pitchFamily="34" charset="0"/>
                <a:sym typeface="Symbol" charset="0"/>
              </a:rPr>
              <a:t>2</a:t>
            </a:r>
            <a:r>
              <a:rPr lang="en-US" baseline="0" dirty="0">
                <a:solidFill>
                  <a:srgbClr val="FF0000"/>
                </a:solidFill>
                <a:latin typeface="Arial" panose="020B0604020202020204" pitchFamily="34" charset="0"/>
                <a:cs typeface="Arial" panose="020B0604020202020204" pitchFamily="34" charset="0"/>
                <a:sym typeface="Symbol" charset="0"/>
              </a:rPr>
              <a:t>O</a:t>
            </a:r>
            <a:r>
              <a:rPr lang="en-US" baseline="-25000" dirty="0">
                <a:solidFill>
                  <a:srgbClr val="FF0000"/>
                </a:solidFill>
                <a:latin typeface="Arial" panose="020B0604020202020204" pitchFamily="34" charset="0"/>
                <a:cs typeface="Arial" panose="020B0604020202020204" pitchFamily="34" charset="0"/>
                <a:sym typeface="Symbol" charset="0"/>
              </a:rPr>
              <a:t>2</a:t>
            </a:r>
            <a:r>
              <a:rPr lang="en-US" baseline="0" dirty="0">
                <a:solidFill>
                  <a:srgbClr val="FF0000"/>
                </a:solidFill>
                <a:latin typeface="Arial" panose="020B0604020202020204" pitchFamily="34" charset="0"/>
                <a:cs typeface="Arial" panose="020B0604020202020204" pitchFamily="34" charset="0"/>
                <a:sym typeface="Symbol" charset="0"/>
              </a:rPr>
              <a:t>]</a:t>
            </a:r>
          </a:p>
          <a:p>
            <a:pPr>
              <a:lnSpc>
                <a:spcPct val="180000"/>
              </a:lnSpc>
              <a:buFontTx/>
              <a:buAutoNum type="arabicPeriod"/>
            </a:pPr>
            <a:r>
              <a:rPr lang="en-US" baseline="0" dirty="0">
                <a:solidFill>
                  <a:srgbClr val="000000"/>
                </a:solidFill>
                <a:latin typeface="Arial" panose="020B0604020202020204" pitchFamily="34" charset="0"/>
                <a:cs typeface="Arial" panose="020B0604020202020204" pitchFamily="34" charset="0"/>
                <a:sym typeface="Symbol" charset="0"/>
              </a:rPr>
              <a:t>H</a:t>
            </a:r>
            <a:r>
              <a:rPr lang="en-US" baseline="-25000" dirty="0">
                <a:solidFill>
                  <a:srgbClr val="000000"/>
                </a:solidFill>
                <a:latin typeface="Arial" panose="020B0604020202020204" pitchFamily="34" charset="0"/>
                <a:cs typeface="Arial" panose="020B0604020202020204" pitchFamily="34" charset="0"/>
                <a:sym typeface="Symbol" charset="0"/>
              </a:rPr>
              <a:t>2</a:t>
            </a:r>
            <a:r>
              <a:rPr lang="en-US" i="1" baseline="-25000" dirty="0">
                <a:solidFill>
                  <a:srgbClr val="000000"/>
                </a:solidFill>
                <a:latin typeface="Arial" panose="020B0604020202020204" pitchFamily="34" charset="0"/>
                <a:cs typeface="Arial" panose="020B0604020202020204" pitchFamily="34" charset="0"/>
                <a:sym typeface="Symbol" charset="0"/>
              </a:rPr>
              <a:t>(g</a:t>
            </a:r>
            <a:r>
              <a:rPr lang="en-US" baseline="-25000" dirty="0">
                <a:solidFill>
                  <a:srgbClr val="000000"/>
                </a:solidFill>
                <a:latin typeface="Arial" panose="020B0604020202020204" pitchFamily="34" charset="0"/>
                <a:cs typeface="Arial" panose="020B0604020202020204" pitchFamily="34" charset="0"/>
                <a:sym typeface="Symbol" charset="0"/>
              </a:rPr>
              <a:t>)</a:t>
            </a:r>
            <a:r>
              <a:rPr lang="en-US" baseline="0" dirty="0">
                <a:solidFill>
                  <a:srgbClr val="000000"/>
                </a:solidFill>
                <a:latin typeface="Arial" panose="020B0604020202020204" pitchFamily="34" charset="0"/>
                <a:cs typeface="Arial" panose="020B0604020202020204" pitchFamily="34" charset="0"/>
                <a:sym typeface="Symbol" charset="0"/>
              </a:rPr>
              <a:t> + N</a:t>
            </a:r>
            <a:r>
              <a:rPr lang="en-US" baseline="-25000" dirty="0">
                <a:solidFill>
                  <a:srgbClr val="000000"/>
                </a:solidFill>
                <a:latin typeface="Arial" panose="020B0604020202020204" pitchFamily="34" charset="0"/>
                <a:cs typeface="Arial" panose="020B0604020202020204" pitchFamily="34" charset="0"/>
                <a:sym typeface="Symbol" charset="0"/>
              </a:rPr>
              <a:t>2</a:t>
            </a:r>
            <a:r>
              <a:rPr lang="en-US" baseline="0" dirty="0">
                <a:solidFill>
                  <a:srgbClr val="000000"/>
                </a:solidFill>
                <a:latin typeface="Arial" panose="020B0604020202020204" pitchFamily="34" charset="0"/>
                <a:cs typeface="Arial" panose="020B0604020202020204" pitchFamily="34" charset="0"/>
                <a:sym typeface="Symbol" charset="0"/>
              </a:rPr>
              <a:t>O</a:t>
            </a:r>
            <a:r>
              <a:rPr lang="en-US" baseline="-25000" dirty="0">
                <a:solidFill>
                  <a:srgbClr val="000000"/>
                </a:solidFill>
                <a:latin typeface="Arial" panose="020B0604020202020204" pitchFamily="34" charset="0"/>
                <a:cs typeface="Arial" panose="020B0604020202020204" pitchFamily="34" charset="0"/>
                <a:sym typeface="Symbol" charset="0"/>
              </a:rPr>
              <a:t>(</a:t>
            </a:r>
            <a:r>
              <a:rPr lang="en-US" i="1" baseline="-25000" dirty="0">
                <a:solidFill>
                  <a:srgbClr val="000000"/>
                </a:solidFill>
                <a:latin typeface="Arial" panose="020B0604020202020204" pitchFamily="34" charset="0"/>
                <a:cs typeface="Arial" panose="020B0604020202020204" pitchFamily="34" charset="0"/>
                <a:sym typeface="Symbol" charset="0"/>
              </a:rPr>
              <a:t>g</a:t>
            </a:r>
            <a:r>
              <a:rPr lang="en-US" baseline="-25000" dirty="0">
                <a:solidFill>
                  <a:srgbClr val="000000"/>
                </a:solidFill>
                <a:latin typeface="Arial" panose="020B0604020202020204" pitchFamily="34" charset="0"/>
                <a:cs typeface="Arial" panose="020B0604020202020204" pitchFamily="34" charset="0"/>
                <a:sym typeface="Symbol" charset="0"/>
              </a:rPr>
              <a:t>)</a:t>
            </a:r>
            <a:r>
              <a:rPr lang="en-US" baseline="0" dirty="0">
                <a:solidFill>
                  <a:srgbClr val="000000"/>
                </a:solidFill>
                <a:latin typeface="Arial" panose="020B0604020202020204" pitchFamily="34" charset="0"/>
                <a:cs typeface="Arial" panose="020B0604020202020204" pitchFamily="34" charset="0"/>
                <a:sym typeface="Symbol" charset="0"/>
              </a:rPr>
              <a:t>  H</a:t>
            </a:r>
            <a:r>
              <a:rPr lang="en-US" baseline="-25000" dirty="0">
                <a:solidFill>
                  <a:srgbClr val="000000"/>
                </a:solidFill>
                <a:latin typeface="Arial" panose="020B0604020202020204" pitchFamily="34" charset="0"/>
                <a:cs typeface="Arial" panose="020B0604020202020204" pitchFamily="34" charset="0"/>
                <a:sym typeface="Symbol" charset="0"/>
              </a:rPr>
              <a:t>2</a:t>
            </a:r>
            <a:r>
              <a:rPr lang="en-US" baseline="0" dirty="0">
                <a:solidFill>
                  <a:srgbClr val="000000"/>
                </a:solidFill>
                <a:latin typeface="Arial" panose="020B0604020202020204" pitchFamily="34" charset="0"/>
                <a:cs typeface="Arial" panose="020B0604020202020204" pitchFamily="34" charset="0"/>
                <a:sym typeface="Symbol" charset="0"/>
              </a:rPr>
              <a:t>O</a:t>
            </a:r>
            <a:r>
              <a:rPr lang="en-US" baseline="-25000" dirty="0">
                <a:solidFill>
                  <a:srgbClr val="000000"/>
                </a:solidFill>
                <a:latin typeface="Arial" panose="020B0604020202020204" pitchFamily="34" charset="0"/>
                <a:cs typeface="Arial" panose="020B0604020202020204" pitchFamily="34" charset="0"/>
                <a:sym typeface="Symbol" charset="0"/>
              </a:rPr>
              <a:t>(</a:t>
            </a:r>
            <a:r>
              <a:rPr lang="en-US" i="1" baseline="-25000" dirty="0">
                <a:solidFill>
                  <a:srgbClr val="000000"/>
                </a:solidFill>
                <a:latin typeface="Arial" panose="020B0604020202020204" pitchFamily="34" charset="0"/>
                <a:cs typeface="Arial" panose="020B0604020202020204" pitchFamily="34" charset="0"/>
                <a:sym typeface="Symbol" charset="0"/>
              </a:rPr>
              <a:t>g</a:t>
            </a:r>
            <a:r>
              <a:rPr lang="en-US" baseline="-25000" dirty="0">
                <a:solidFill>
                  <a:srgbClr val="000000"/>
                </a:solidFill>
                <a:latin typeface="Arial" panose="020B0604020202020204" pitchFamily="34" charset="0"/>
                <a:cs typeface="Arial" panose="020B0604020202020204" pitchFamily="34" charset="0"/>
                <a:sym typeface="Symbol" charset="0"/>
              </a:rPr>
              <a:t>)</a:t>
            </a:r>
            <a:r>
              <a:rPr lang="en-US" baseline="0" dirty="0">
                <a:solidFill>
                  <a:srgbClr val="000000"/>
                </a:solidFill>
                <a:latin typeface="Arial" panose="020B0604020202020204" pitchFamily="34" charset="0"/>
                <a:cs typeface="Arial" panose="020B0604020202020204" pitchFamily="34" charset="0"/>
                <a:sym typeface="Symbol" charset="0"/>
              </a:rPr>
              <a:t> + N</a:t>
            </a:r>
            <a:r>
              <a:rPr lang="en-US" baseline="-25000" dirty="0">
                <a:solidFill>
                  <a:srgbClr val="000000"/>
                </a:solidFill>
                <a:latin typeface="Arial" panose="020B0604020202020204" pitchFamily="34" charset="0"/>
                <a:cs typeface="Arial" panose="020B0604020202020204" pitchFamily="34" charset="0"/>
                <a:sym typeface="Symbol" charset="0"/>
              </a:rPr>
              <a:t>2(</a:t>
            </a:r>
            <a:r>
              <a:rPr lang="en-US" i="1" baseline="-25000" dirty="0">
                <a:solidFill>
                  <a:srgbClr val="000000"/>
                </a:solidFill>
                <a:latin typeface="Arial" panose="020B0604020202020204" pitchFamily="34" charset="0"/>
                <a:cs typeface="Arial" panose="020B0604020202020204" pitchFamily="34" charset="0"/>
                <a:sym typeface="Symbol" charset="0"/>
              </a:rPr>
              <a:t>g</a:t>
            </a:r>
            <a:r>
              <a:rPr lang="en-US" baseline="-25000" dirty="0">
                <a:solidFill>
                  <a:srgbClr val="000000"/>
                </a:solidFill>
                <a:latin typeface="Arial" panose="020B0604020202020204" pitchFamily="34" charset="0"/>
                <a:cs typeface="Arial" panose="020B0604020202020204" pitchFamily="34" charset="0"/>
                <a:sym typeface="Symbol" charset="0"/>
              </a:rPr>
              <a:t>)</a:t>
            </a:r>
            <a:r>
              <a:rPr lang="en-US" baseline="0" dirty="0">
                <a:solidFill>
                  <a:srgbClr val="000000"/>
                </a:solidFill>
                <a:latin typeface="Arial" panose="020B0604020202020204" pitchFamily="34" charset="0"/>
                <a:cs typeface="Arial" panose="020B0604020202020204" pitchFamily="34" charset="0"/>
                <a:sym typeface="Symbol" charset="0"/>
              </a:rPr>
              <a:t>             Fast</a:t>
            </a:r>
            <a:endParaRPr lang="en-US" baseline="-25000" dirty="0">
              <a:solidFill>
                <a:srgbClr val="000000"/>
              </a:solidFill>
              <a:latin typeface="Arial" panose="020B0604020202020204" pitchFamily="34" charset="0"/>
              <a:cs typeface="Arial" panose="020B0604020202020204" pitchFamily="34" charset="0"/>
              <a:sym typeface="Symbol" charset="0"/>
            </a:endParaRPr>
          </a:p>
        </p:txBody>
      </p:sp>
      <p:sp>
        <p:nvSpPr>
          <p:cNvPr id="31750" name="Text Box 5"/>
          <p:cNvSpPr txBox="1">
            <a:spLocks noChangeArrowheads="1"/>
          </p:cNvSpPr>
          <p:nvPr/>
        </p:nvSpPr>
        <p:spPr bwMode="auto">
          <a:xfrm>
            <a:off x="2895600" y="1219201"/>
            <a:ext cx="452368" cy="430887"/>
          </a:xfrm>
          <a:prstGeom prst="rect">
            <a:avLst/>
          </a:prstGeom>
          <a:noFill/>
          <a:ln w="9525">
            <a:noFill/>
            <a:miter lim="800000"/>
            <a:headEnd/>
            <a:tailEnd/>
          </a:ln>
        </p:spPr>
        <p:txBody>
          <a:bodyPr wrap="none">
            <a:spAutoFit/>
          </a:bodyPr>
          <a:lstStyle/>
          <a:p>
            <a:pPr eaLnBrk="0" hangingPunct="0">
              <a:defRPr/>
            </a:pPr>
            <a:r>
              <a:rPr lang="en-US" sz="2200" i="1" dirty="0">
                <a:solidFill>
                  <a:srgbClr val="000000"/>
                </a:solidFill>
                <a:latin typeface="Arial" panose="020B0604020202020204" pitchFamily="34" charset="0"/>
                <a:cs typeface="Arial" panose="020B0604020202020204" pitchFamily="34" charset="0"/>
              </a:rPr>
              <a:t>k</a:t>
            </a:r>
            <a:r>
              <a:rPr lang="en-US" sz="2200" baseline="-25000" dirty="0">
                <a:solidFill>
                  <a:srgbClr val="000000"/>
                </a:solidFill>
                <a:latin typeface="Arial" panose="020B0604020202020204" pitchFamily="34" charset="0"/>
                <a:cs typeface="Arial" panose="020B0604020202020204" pitchFamily="34" charset="0"/>
              </a:rPr>
              <a:t>1</a:t>
            </a:r>
            <a:endParaRPr lang="en-US" sz="2200" i="1" dirty="0">
              <a:solidFill>
                <a:srgbClr val="000000"/>
              </a:solidFill>
              <a:latin typeface="Arial" panose="020B0604020202020204" pitchFamily="34" charset="0"/>
              <a:cs typeface="Arial" panose="020B0604020202020204" pitchFamily="34" charset="0"/>
            </a:endParaRPr>
          </a:p>
        </p:txBody>
      </p:sp>
      <p:sp>
        <p:nvSpPr>
          <p:cNvPr id="31751" name="Text Box 6"/>
          <p:cNvSpPr txBox="1">
            <a:spLocks noChangeArrowheads="1"/>
          </p:cNvSpPr>
          <p:nvPr/>
        </p:nvSpPr>
        <p:spPr bwMode="auto">
          <a:xfrm>
            <a:off x="2895601" y="1752601"/>
            <a:ext cx="556563" cy="430887"/>
          </a:xfrm>
          <a:prstGeom prst="rect">
            <a:avLst/>
          </a:prstGeom>
          <a:noFill/>
          <a:ln w="9525">
            <a:noFill/>
            <a:miter lim="800000"/>
            <a:headEnd/>
            <a:tailEnd/>
          </a:ln>
        </p:spPr>
        <p:txBody>
          <a:bodyPr wrap="none">
            <a:spAutoFit/>
          </a:bodyPr>
          <a:lstStyle>
            <a:lvl1pPr eaLnBrk="0" hangingPunct="0">
              <a:defRPr sz="2400" baseline="30000">
                <a:solidFill>
                  <a:schemeClr val="tx1"/>
                </a:solidFill>
                <a:latin typeface="Arial" charset="0"/>
                <a:ea typeface="ＭＳ Ｐゴシック" charset="0"/>
                <a:cs typeface="Arial" charset="0"/>
              </a:defRPr>
            </a:lvl1pPr>
            <a:lvl2pPr marL="742950" indent="-285750" eaLnBrk="0" hangingPunct="0">
              <a:defRPr sz="2400" baseline="30000">
                <a:solidFill>
                  <a:schemeClr val="tx1"/>
                </a:solidFill>
                <a:latin typeface="Arial" charset="0"/>
                <a:ea typeface="Arial" charset="0"/>
                <a:cs typeface="Arial" charset="0"/>
              </a:defRPr>
            </a:lvl2pPr>
            <a:lvl3pPr marL="1143000" indent="-228600" eaLnBrk="0" hangingPunct="0">
              <a:defRPr sz="2400" baseline="30000">
                <a:solidFill>
                  <a:schemeClr val="tx1"/>
                </a:solidFill>
                <a:latin typeface="Arial" charset="0"/>
                <a:ea typeface="Arial" charset="0"/>
                <a:cs typeface="Arial" charset="0"/>
              </a:defRPr>
            </a:lvl3pPr>
            <a:lvl4pPr marL="1600200" indent="-228600" eaLnBrk="0" hangingPunct="0">
              <a:defRPr sz="2400" baseline="30000">
                <a:solidFill>
                  <a:schemeClr val="tx1"/>
                </a:solidFill>
                <a:latin typeface="Arial" charset="0"/>
                <a:ea typeface="Arial" charset="0"/>
                <a:cs typeface="Arial" charset="0"/>
              </a:defRPr>
            </a:lvl4pPr>
            <a:lvl5pPr marL="2057400" indent="-228600" eaLnBrk="0" hangingPunct="0">
              <a:defRPr sz="2400" baseline="300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2400" baseline="300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2400" baseline="300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2400" baseline="300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2400" baseline="30000">
                <a:solidFill>
                  <a:schemeClr val="tx1"/>
                </a:solidFill>
                <a:latin typeface="Arial" charset="0"/>
                <a:ea typeface="Arial" charset="0"/>
                <a:cs typeface="Arial" charset="0"/>
              </a:defRPr>
            </a:lvl9pPr>
          </a:lstStyle>
          <a:p>
            <a:r>
              <a:rPr lang="en-US" sz="2200" i="1" baseline="0">
                <a:solidFill>
                  <a:srgbClr val="000000"/>
                </a:solidFill>
                <a:latin typeface="Arial" panose="020B0604020202020204" pitchFamily="34" charset="0"/>
                <a:cs typeface="Arial" panose="020B0604020202020204" pitchFamily="34" charset="0"/>
              </a:rPr>
              <a:t>k</a:t>
            </a:r>
            <a:r>
              <a:rPr lang="en-US" sz="2200" i="1" baseline="-25000">
                <a:solidFill>
                  <a:srgbClr val="000000"/>
                </a:solidFill>
                <a:latin typeface="Arial" panose="020B0604020202020204" pitchFamily="34" charset="0"/>
                <a:cs typeface="Arial" panose="020B0604020202020204" pitchFamily="34" charset="0"/>
              </a:rPr>
              <a:t>−</a:t>
            </a:r>
            <a:r>
              <a:rPr lang="en-US" sz="2200" baseline="-25000">
                <a:solidFill>
                  <a:srgbClr val="000000"/>
                </a:solidFill>
                <a:latin typeface="Arial" panose="020B0604020202020204" pitchFamily="34" charset="0"/>
                <a:cs typeface="Arial" panose="020B0604020202020204" pitchFamily="34" charset="0"/>
              </a:rPr>
              <a:t>1</a:t>
            </a:r>
            <a:endParaRPr lang="en-US" sz="2200" i="1" baseline="0">
              <a:solidFill>
                <a:srgbClr val="000000"/>
              </a:solidFill>
              <a:latin typeface="Arial" panose="020B0604020202020204" pitchFamily="34" charset="0"/>
              <a:cs typeface="Arial" panose="020B0604020202020204" pitchFamily="34" charset="0"/>
            </a:endParaRPr>
          </a:p>
        </p:txBody>
      </p:sp>
      <p:sp>
        <p:nvSpPr>
          <p:cNvPr id="82950" name="Text Box 7"/>
          <p:cNvSpPr txBox="1">
            <a:spLocks noChangeArrowheads="1"/>
          </p:cNvSpPr>
          <p:nvPr/>
        </p:nvSpPr>
        <p:spPr bwMode="auto">
          <a:xfrm>
            <a:off x="1715257" y="3327256"/>
            <a:ext cx="8952743" cy="4924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baseline="30000">
                <a:solidFill>
                  <a:schemeClr val="tx1"/>
                </a:solidFill>
                <a:latin typeface="Arial" charset="0"/>
                <a:ea typeface="ＭＳ Ｐゴシック" charset="0"/>
                <a:cs typeface="Arial" charset="0"/>
              </a:defRPr>
            </a:lvl1pPr>
            <a:lvl2pPr marL="742950" indent="-285750" eaLnBrk="0" hangingPunct="0">
              <a:defRPr sz="2400" baseline="30000">
                <a:solidFill>
                  <a:schemeClr val="tx1"/>
                </a:solidFill>
                <a:latin typeface="Arial" charset="0"/>
                <a:ea typeface="Arial" charset="0"/>
                <a:cs typeface="Arial" charset="0"/>
              </a:defRPr>
            </a:lvl2pPr>
            <a:lvl3pPr marL="1143000" indent="-228600" eaLnBrk="0" hangingPunct="0">
              <a:defRPr sz="2400" baseline="30000">
                <a:solidFill>
                  <a:schemeClr val="tx1"/>
                </a:solidFill>
                <a:latin typeface="Arial" charset="0"/>
                <a:ea typeface="Arial" charset="0"/>
                <a:cs typeface="Arial" charset="0"/>
              </a:defRPr>
            </a:lvl3pPr>
            <a:lvl4pPr marL="1600200" indent="-228600" eaLnBrk="0" hangingPunct="0">
              <a:defRPr sz="2400" baseline="30000">
                <a:solidFill>
                  <a:schemeClr val="tx1"/>
                </a:solidFill>
                <a:latin typeface="Arial" charset="0"/>
                <a:ea typeface="Arial" charset="0"/>
                <a:cs typeface="Arial" charset="0"/>
              </a:defRPr>
            </a:lvl4pPr>
            <a:lvl5pPr marL="2057400" indent="-228600" eaLnBrk="0" hangingPunct="0">
              <a:defRPr sz="2400" baseline="300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2400" baseline="300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2400" baseline="300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2400" baseline="300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2400" baseline="30000">
                <a:solidFill>
                  <a:schemeClr val="tx1"/>
                </a:solidFill>
                <a:latin typeface="Arial" charset="0"/>
                <a:ea typeface="Arial" charset="0"/>
                <a:cs typeface="Arial" charset="0"/>
              </a:defRPr>
            </a:lvl9pPr>
          </a:lstStyle>
          <a:p>
            <a:r>
              <a:rPr lang="en-US" sz="2600" baseline="0" dirty="0">
                <a:solidFill>
                  <a:srgbClr val="0070C0"/>
                </a:solidFill>
                <a:latin typeface="Arial" panose="020B0604020202020204" pitchFamily="34" charset="0"/>
                <a:cs typeface="Arial" panose="020B0604020202020204" pitchFamily="34" charset="0"/>
                <a:sym typeface="Symbol" charset="0"/>
              </a:rPr>
              <a:t>2 H</a:t>
            </a:r>
            <a:r>
              <a:rPr lang="en-US" sz="2600" baseline="-25000" dirty="0">
                <a:solidFill>
                  <a:srgbClr val="0070C0"/>
                </a:solidFill>
                <a:latin typeface="Arial" panose="020B0604020202020204" pitchFamily="34" charset="0"/>
                <a:cs typeface="Arial" panose="020B0604020202020204" pitchFamily="34" charset="0"/>
                <a:sym typeface="Symbol" charset="0"/>
              </a:rPr>
              <a:t>2</a:t>
            </a:r>
            <a:r>
              <a:rPr lang="en-US" sz="2600" i="1" baseline="-25000" dirty="0">
                <a:solidFill>
                  <a:srgbClr val="0070C0"/>
                </a:solidFill>
                <a:latin typeface="Arial" panose="020B0604020202020204" pitchFamily="34" charset="0"/>
                <a:cs typeface="Arial" panose="020B0604020202020204" pitchFamily="34" charset="0"/>
                <a:sym typeface="Symbol" charset="0"/>
              </a:rPr>
              <a:t>(g</a:t>
            </a:r>
            <a:r>
              <a:rPr lang="en-US" sz="2600" baseline="-25000" dirty="0">
                <a:solidFill>
                  <a:srgbClr val="0070C0"/>
                </a:solidFill>
                <a:latin typeface="Arial" panose="020B0604020202020204" pitchFamily="34" charset="0"/>
                <a:cs typeface="Arial" panose="020B0604020202020204" pitchFamily="34" charset="0"/>
                <a:sym typeface="Symbol" charset="0"/>
              </a:rPr>
              <a:t>)</a:t>
            </a:r>
            <a:r>
              <a:rPr lang="en-US" sz="2600" baseline="0" dirty="0">
                <a:solidFill>
                  <a:srgbClr val="0070C0"/>
                </a:solidFill>
                <a:latin typeface="Arial" panose="020B0604020202020204" pitchFamily="34" charset="0"/>
                <a:cs typeface="Arial" panose="020B0604020202020204" pitchFamily="34" charset="0"/>
                <a:sym typeface="Symbol" charset="0"/>
              </a:rPr>
              <a:t> + 2 NO</a:t>
            </a:r>
            <a:r>
              <a:rPr lang="en-US" sz="2600" baseline="-25000" dirty="0">
                <a:solidFill>
                  <a:srgbClr val="0070C0"/>
                </a:solidFill>
                <a:latin typeface="Arial" panose="020B0604020202020204" pitchFamily="34" charset="0"/>
                <a:cs typeface="Arial" panose="020B0604020202020204" pitchFamily="34" charset="0"/>
                <a:sym typeface="Symbol" charset="0"/>
              </a:rPr>
              <a:t>(</a:t>
            </a:r>
            <a:r>
              <a:rPr lang="en-US" sz="2600" i="1" baseline="-25000" dirty="0">
                <a:solidFill>
                  <a:srgbClr val="0070C0"/>
                </a:solidFill>
                <a:latin typeface="Arial" panose="020B0604020202020204" pitchFamily="34" charset="0"/>
                <a:cs typeface="Arial" panose="020B0604020202020204" pitchFamily="34" charset="0"/>
                <a:sym typeface="Symbol" charset="0"/>
              </a:rPr>
              <a:t>g</a:t>
            </a:r>
            <a:r>
              <a:rPr lang="en-US" sz="2600" baseline="-25000" dirty="0">
                <a:solidFill>
                  <a:srgbClr val="0070C0"/>
                </a:solidFill>
                <a:latin typeface="Arial" panose="020B0604020202020204" pitchFamily="34" charset="0"/>
                <a:cs typeface="Arial" panose="020B0604020202020204" pitchFamily="34" charset="0"/>
                <a:sym typeface="Symbol" charset="0"/>
              </a:rPr>
              <a:t>)</a:t>
            </a:r>
            <a:r>
              <a:rPr lang="en-US" sz="2600" baseline="0" dirty="0">
                <a:solidFill>
                  <a:srgbClr val="0070C0"/>
                </a:solidFill>
                <a:latin typeface="Arial" panose="020B0604020202020204" pitchFamily="34" charset="0"/>
                <a:cs typeface="Arial" panose="020B0604020202020204" pitchFamily="34" charset="0"/>
                <a:sym typeface="Symbol" charset="0"/>
              </a:rPr>
              <a:t>  2 H</a:t>
            </a:r>
            <a:r>
              <a:rPr lang="en-US" sz="2600" baseline="-25000" dirty="0">
                <a:solidFill>
                  <a:srgbClr val="0070C0"/>
                </a:solidFill>
                <a:latin typeface="Arial" panose="020B0604020202020204" pitchFamily="34" charset="0"/>
                <a:cs typeface="Arial" panose="020B0604020202020204" pitchFamily="34" charset="0"/>
                <a:sym typeface="Symbol" charset="0"/>
              </a:rPr>
              <a:t>2</a:t>
            </a:r>
            <a:r>
              <a:rPr lang="en-US" sz="2600" baseline="0" dirty="0">
                <a:solidFill>
                  <a:srgbClr val="0070C0"/>
                </a:solidFill>
                <a:latin typeface="Arial" panose="020B0604020202020204" pitchFamily="34" charset="0"/>
                <a:cs typeface="Arial" panose="020B0604020202020204" pitchFamily="34" charset="0"/>
                <a:sym typeface="Symbol" charset="0"/>
              </a:rPr>
              <a:t>O</a:t>
            </a:r>
            <a:r>
              <a:rPr lang="en-US" sz="2600" baseline="-25000" dirty="0">
                <a:solidFill>
                  <a:srgbClr val="0070C0"/>
                </a:solidFill>
                <a:latin typeface="Arial" panose="020B0604020202020204" pitchFamily="34" charset="0"/>
                <a:cs typeface="Arial" panose="020B0604020202020204" pitchFamily="34" charset="0"/>
                <a:sym typeface="Symbol" charset="0"/>
              </a:rPr>
              <a:t>(</a:t>
            </a:r>
            <a:r>
              <a:rPr lang="en-US" sz="2600" i="1" baseline="-25000" dirty="0">
                <a:solidFill>
                  <a:srgbClr val="0070C0"/>
                </a:solidFill>
                <a:latin typeface="Arial" panose="020B0604020202020204" pitchFamily="34" charset="0"/>
                <a:cs typeface="Arial" panose="020B0604020202020204" pitchFamily="34" charset="0"/>
                <a:sym typeface="Symbol" charset="0"/>
              </a:rPr>
              <a:t>g</a:t>
            </a:r>
            <a:r>
              <a:rPr lang="en-US" sz="2600" baseline="-25000" dirty="0">
                <a:solidFill>
                  <a:srgbClr val="0070C0"/>
                </a:solidFill>
                <a:latin typeface="Arial" panose="020B0604020202020204" pitchFamily="34" charset="0"/>
                <a:cs typeface="Arial" panose="020B0604020202020204" pitchFamily="34" charset="0"/>
                <a:sym typeface="Symbol" charset="0"/>
              </a:rPr>
              <a:t>)</a:t>
            </a:r>
            <a:r>
              <a:rPr lang="en-US" sz="2600" baseline="0" dirty="0">
                <a:solidFill>
                  <a:srgbClr val="0070C0"/>
                </a:solidFill>
                <a:latin typeface="Arial" panose="020B0604020202020204" pitchFamily="34" charset="0"/>
                <a:cs typeface="Arial" panose="020B0604020202020204" pitchFamily="34" charset="0"/>
                <a:sym typeface="Symbol" charset="0"/>
              </a:rPr>
              <a:t> + N</a:t>
            </a:r>
            <a:r>
              <a:rPr lang="en-US" sz="2600" baseline="-25000" dirty="0">
                <a:solidFill>
                  <a:srgbClr val="0070C0"/>
                </a:solidFill>
                <a:latin typeface="Arial" panose="020B0604020202020204" pitchFamily="34" charset="0"/>
                <a:cs typeface="Arial" panose="020B0604020202020204" pitchFamily="34" charset="0"/>
                <a:sym typeface="Symbol" charset="0"/>
              </a:rPr>
              <a:t>2(</a:t>
            </a:r>
            <a:r>
              <a:rPr lang="en-US" sz="2600" i="1" baseline="-25000" dirty="0">
                <a:solidFill>
                  <a:srgbClr val="0070C0"/>
                </a:solidFill>
                <a:latin typeface="Arial" panose="020B0604020202020204" pitchFamily="34" charset="0"/>
                <a:cs typeface="Arial" panose="020B0604020202020204" pitchFamily="34" charset="0"/>
                <a:sym typeface="Symbol" charset="0"/>
              </a:rPr>
              <a:t>g</a:t>
            </a:r>
            <a:r>
              <a:rPr lang="en-US" sz="2600" baseline="-25000" dirty="0">
                <a:solidFill>
                  <a:srgbClr val="0070C0"/>
                </a:solidFill>
                <a:latin typeface="Arial" panose="020B0604020202020204" pitchFamily="34" charset="0"/>
                <a:cs typeface="Arial" panose="020B0604020202020204" pitchFamily="34" charset="0"/>
                <a:sym typeface="Symbol" charset="0"/>
              </a:rPr>
              <a:t>)</a:t>
            </a:r>
            <a:r>
              <a:rPr lang="en-US" sz="2600" baseline="0" dirty="0">
                <a:solidFill>
                  <a:srgbClr val="0070C0"/>
                </a:solidFill>
                <a:latin typeface="Arial" panose="020B0604020202020204" pitchFamily="34" charset="0"/>
                <a:cs typeface="Arial" panose="020B0604020202020204" pitchFamily="34" charset="0"/>
                <a:sym typeface="Symbol" charset="0"/>
              </a:rPr>
              <a:t>   </a:t>
            </a:r>
            <a:r>
              <a:rPr lang="en-US" sz="2600" baseline="0" dirty="0" err="1">
                <a:solidFill>
                  <a:srgbClr val="0070C0"/>
                </a:solidFill>
                <a:latin typeface="Arial" panose="020B0604020202020204" pitchFamily="34" charset="0"/>
                <a:cs typeface="Arial" panose="020B0604020202020204" pitchFamily="34" charset="0"/>
                <a:sym typeface="Symbol" charset="0"/>
              </a:rPr>
              <a:t>Rate</a:t>
            </a:r>
            <a:r>
              <a:rPr lang="en-US" sz="2600" baseline="-25000" dirty="0" err="1">
                <a:solidFill>
                  <a:srgbClr val="0070C0"/>
                </a:solidFill>
                <a:latin typeface="Arial" panose="020B0604020202020204" pitchFamily="34" charset="0"/>
                <a:cs typeface="Arial" panose="020B0604020202020204" pitchFamily="34" charset="0"/>
                <a:sym typeface="Symbol" charset="0"/>
              </a:rPr>
              <a:t>obs</a:t>
            </a:r>
            <a:r>
              <a:rPr lang="en-US" sz="2600" baseline="0" dirty="0">
                <a:solidFill>
                  <a:srgbClr val="0070C0"/>
                </a:solidFill>
                <a:latin typeface="Arial" panose="020B0604020202020204" pitchFamily="34" charset="0"/>
                <a:cs typeface="Arial" panose="020B0604020202020204" pitchFamily="34" charset="0"/>
                <a:sym typeface="Symbol" charset="0"/>
              </a:rPr>
              <a:t> = </a:t>
            </a:r>
            <a:r>
              <a:rPr lang="en-US" sz="2600" i="1" baseline="0" dirty="0">
                <a:solidFill>
                  <a:srgbClr val="0070C0"/>
                </a:solidFill>
                <a:latin typeface="Arial" panose="020B0604020202020204" pitchFamily="34" charset="0"/>
                <a:cs typeface="Arial" panose="020B0604020202020204" pitchFamily="34" charset="0"/>
                <a:sym typeface="Symbol" charset="0"/>
              </a:rPr>
              <a:t>k </a:t>
            </a:r>
            <a:r>
              <a:rPr lang="en-US" sz="2600" baseline="0" dirty="0">
                <a:solidFill>
                  <a:srgbClr val="0070C0"/>
                </a:solidFill>
                <a:latin typeface="Arial" panose="020B0604020202020204" pitchFamily="34" charset="0"/>
                <a:cs typeface="Arial" panose="020B0604020202020204" pitchFamily="34" charset="0"/>
                <a:sym typeface="Symbol" charset="0"/>
              </a:rPr>
              <a:t>[H</a:t>
            </a:r>
            <a:r>
              <a:rPr lang="en-US" sz="2600" baseline="-25000" dirty="0">
                <a:solidFill>
                  <a:srgbClr val="0070C0"/>
                </a:solidFill>
                <a:latin typeface="Arial" panose="020B0604020202020204" pitchFamily="34" charset="0"/>
                <a:cs typeface="Arial" panose="020B0604020202020204" pitchFamily="34" charset="0"/>
                <a:sym typeface="Symbol" charset="0"/>
              </a:rPr>
              <a:t>2</a:t>
            </a:r>
            <a:r>
              <a:rPr lang="en-US" sz="2600" baseline="0" dirty="0">
                <a:solidFill>
                  <a:srgbClr val="0070C0"/>
                </a:solidFill>
                <a:latin typeface="Arial" panose="020B0604020202020204" pitchFamily="34" charset="0"/>
                <a:cs typeface="Arial" panose="020B0604020202020204" pitchFamily="34" charset="0"/>
                <a:sym typeface="Symbol" charset="0"/>
              </a:rPr>
              <a:t>][NO]</a:t>
            </a:r>
            <a:r>
              <a:rPr lang="en-US" sz="2600" dirty="0">
                <a:solidFill>
                  <a:srgbClr val="0070C0"/>
                </a:solidFill>
                <a:latin typeface="Arial" panose="020B0604020202020204" pitchFamily="34" charset="0"/>
                <a:cs typeface="Arial" panose="020B0604020202020204" pitchFamily="34" charset="0"/>
                <a:sym typeface="Symbol" charset="0"/>
              </a:rPr>
              <a:t>2</a:t>
            </a:r>
            <a:endParaRPr lang="en-US" sz="2600" baseline="0" dirty="0">
              <a:solidFill>
                <a:srgbClr val="0070C0"/>
              </a:solidFill>
              <a:latin typeface="Arial" panose="020B0604020202020204" pitchFamily="34" charset="0"/>
              <a:cs typeface="Arial" panose="020B0604020202020204" pitchFamily="34" charset="0"/>
            </a:endParaRPr>
          </a:p>
        </p:txBody>
      </p:sp>
      <p:sp>
        <p:nvSpPr>
          <p:cNvPr id="82951" name="Line 8"/>
          <p:cNvSpPr>
            <a:spLocks noChangeShapeType="1"/>
          </p:cNvSpPr>
          <p:nvPr/>
        </p:nvSpPr>
        <p:spPr bwMode="auto">
          <a:xfrm flipV="1">
            <a:off x="3581400" y="1600200"/>
            <a:ext cx="304800" cy="228600"/>
          </a:xfrm>
          <a:prstGeom prst="line">
            <a:avLst/>
          </a:prstGeom>
          <a:noFill/>
          <a:ln w="38100">
            <a:solidFill>
              <a:srgbClr val="FF0000"/>
            </a:solidFill>
            <a:round/>
            <a:headEnd/>
            <a:tailEnd/>
          </a:ln>
          <a:extLst>
            <a:ext uri="{909E8E84-426E-40dd-AFC4-6F175D3DCCD1}">
              <a14:hiddenFill xmlns:a14="http://schemas.microsoft.com/office/drawing/2010/main" xmlns="">
                <a:noFill/>
              </a14:hiddenFill>
            </a:ext>
          </a:extLst>
        </p:spPr>
        <p:txBody>
          <a:bodyPr/>
          <a:lstStyle/>
          <a:p>
            <a:endParaRPr lang="en-US">
              <a:solidFill>
                <a:srgbClr val="000000"/>
              </a:solidFill>
              <a:latin typeface="Arial" panose="020B0604020202020204" pitchFamily="34" charset="0"/>
              <a:cs typeface="Arial" panose="020B0604020202020204" pitchFamily="34" charset="0"/>
            </a:endParaRPr>
          </a:p>
        </p:txBody>
      </p:sp>
      <p:sp>
        <p:nvSpPr>
          <p:cNvPr id="82952" name="Line 9"/>
          <p:cNvSpPr>
            <a:spLocks noChangeShapeType="1"/>
          </p:cNvSpPr>
          <p:nvPr/>
        </p:nvSpPr>
        <p:spPr bwMode="auto">
          <a:xfrm flipV="1">
            <a:off x="3124200" y="2286000"/>
            <a:ext cx="304800" cy="228600"/>
          </a:xfrm>
          <a:prstGeom prst="line">
            <a:avLst/>
          </a:prstGeom>
          <a:noFill/>
          <a:ln w="38100">
            <a:solidFill>
              <a:srgbClr val="FF0000"/>
            </a:solidFill>
            <a:round/>
            <a:headEnd/>
            <a:tailEnd/>
          </a:ln>
          <a:extLst>
            <a:ext uri="{909E8E84-426E-40dd-AFC4-6F175D3DCCD1}">
              <a14:hiddenFill xmlns:a14="http://schemas.microsoft.com/office/drawing/2010/main" xmlns="">
                <a:noFill/>
              </a14:hiddenFill>
            </a:ext>
          </a:extLst>
        </p:spPr>
        <p:txBody>
          <a:bodyPr/>
          <a:lstStyle/>
          <a:p>
            <a:endParaRPr lang="en-US">
              <a:solidFill>
                <a:srgbClr val="000000"/>
              </a:solidFill>
              <a:latin typeface="Arial" panose="020B0604020202020204" pitchFamily="34" charset="0"/>
              <a:cs typeface="Arial" panose="020B0604020202020204" pitchFamily="34" charset="0"/>
            </a:endParaRPr>
          </a:p>
        </p:txBody>
      </p:sp>
      <p:sp>
        <p:nvSpPr>
          <p:cNvPr id="82953" name="Line 10"/>
          <p:cNvSpPr>
            <a:spLocks noChangeShapeType="1"/>
          </p:cNvSpPr>
          <p:nvPr/>
        </p:nvSpPr>
        <p:spPr bwMode="auto">
          <a:xfrm flipV="1">
            <a:off x="5562600" y="2286000"/>
            <a:ext cx="381000" cy="152400"/>
          </a:xfrm>
          <a:prstGeom prst="line">
            <a:avLst/>
          </a:prstGeom>
          <a:noFill/>
          <a:ln w="38100">
            <a:solidFill>
              <a:srgbClr val="FF0000"/>
            </a:solidFill>
            <a:round/>
            <a:headEnd/>
            <a:tailEnd/>
          </a:ln>
          <a:extLst>
            <a:ext uri="{909E8E84-426E-40dd-AFC4-6F175D3DCCD1}">
              <a14:hiddenFill xmlns:a14="http://schemas.microsoft.com/office/drawing/2010/main" xmlns="">
                <a:noFill/>
              </a14:hiddenFill>
            </a:ext>
          </a:extLst>
        </p:spPr>
        <p:txBody>
          <a:bodyPr/>
          <a:lstStyle/>
          <a:p>
            <a:endParaRPr lang="en-US">
              <a:solidFill>
                <a:srgbClr val="000000"/>
              </a:solidFill>
              <a:latin typeface="Arial" panose="020B0604020202020204" pitchFamily="34" charset="0"/>
              <a:cs typeface="Arial" panose="020B0604020202020204" pitchFamily="34" charset="0"/>
            </a:endParaRPr>
          </a:p>
        </p:txBody>
      </p:sp>
      <p:sp>
        <p:nvSpPr>
          <p:cNvPr id="82954" name="Line 11"/>
          <p:cNvSpPr>
            <a:spLocks noChangeShapeType="1"/>
          </p:cNvSpPr>
          <p:nvPr/>
        </p:nvSpPr>
        <p:spPr bwMode="auto">
          <a:xfrm flipV="1">
            <a:off x="2971800" y="2971800"/>
            <a:ext cx="381000" cy="152400"/>
          </a:xfrm>
          <a:prstGeom prst="line">
            <a:avLst/>
          </a:prstGeom>
          <a:noFill/>
          <a:ln w="38100">
            <a:solidFill>
              <a:srgbClr val="FF0000"/>
            </a:solidFill>
            <a:round/>
            <a:headEnd/>
            <a:tailEnd/>
          </a:ln>
          <a:extLst>
            <a:ext uri="{909E8E84-426E-40dd-AFC4-6F175D3DCCD1}">
              <a14:hiddenFill xmlns:a14="http://schemas.microsoft.com/office/drawing/2010/main" xmlns="">
                <a:noFill/>
              </a14:hiddenFill>
            </a:ext>
          </a:extLst>
        </p:spPr>
        <p:txBody>
          <a:bodyPr/>
          <a:lstStyle/>
          <a:p>
            <a:endParaRPr lang="en-US">
              <a:solidFill>
                <a:srgbClr val="000000"/>
              </a:solidFill>
              <a:latin typeface="Arial" panose="020B0604020202020204" pitchFamily="34" charset="0"/>
              <a:cs typeface="Arial" panose="020B0604020202020204" pitchFamily="34" charset="0"/>
            </a:endParaRPr>
          </a:p>
        </p:txBody>
      </p:sp>
      <p:pic>
        <p:nvPicPr>
          <p:cNvPr id="82955" name="Picture 16" descr="Picture37.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8600" y="3997056"/>
            <a:ext cx="4767263" cy="19446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mc:AlternateContent xmlns:mc="http://schemas.openxmlformats.org/markup-compatibility/2006">
        <mc:Choice xmlns:a14="http://schemas.microsoft.com/office/drawing/2010/main" Requires="a14">
          <p:sp>
            <p:nvSpPr>
              <p:cNvPr id="13" name="Rectangle 12"/>
              <p:cNvSpPr/>
              <p:nvPr/>
            </p:nvSpPr>
            <p:spPr>
              <a:xfrm>
                <a:off x="7315200" y="3721735"/>
                <a:ext cx="4572000" cy="3136265"/>
              </a:xfrm>
              <a:prstGeom prst="rect">
                <a:avLst/>
              </a:prstGeom>
            </p:spPr>
            <p:txBody>
              <a:bodyPr>
                <a:spAutoFit/>
              </a:bodyPr>
              <a:lstStyle/>
              <a:p>
                <a:pPr>
                  <a:spcBef>
                    <a:spcPts val="0"/>
                  </a:spcBef>
                  <a:spcAft>
                    <a:spcPts val="0"/>
                  </a:spcAft>
                </a:pPr>
                <a:r>
                  <a:rPr lang="en-US" dirty="0" smtClean="0">
                    <a:solidFill>
                      <a:srgbClr val="000000"/>
                    </a:solidFill>
                    <a:effectLst/>
                    <a:latin typeface="Arial" panose="020B0604020202020204" pitchFamily="34" charset="0"/>
                    <a:ea typeface="Times New Roman" charset="0"/>
                    <a:cs typeface="Arial" panose="020B0604020202020204" pitchFamily="34" charset="0"/>
                  </a:rPr>
                  <a:t> </a:t>
                </a:r>
                <a:endParaRPr lang="en-US" sz="1200" dirty="0">
                  <a:solidFill>
                    <a:srgbClr val="000000"/>
                  </a:solidFill>
                  <a:effectLst/>
                  <a:latin typeface="Arial" panose="020B0604020202020204" pitchFamily="34" charset="0"/>
                  <a:ea typeface="Times New Roman" charset="0"/>
                  <a:cs typeface="Arial" panose="020B0604020202020204" pitchFamily="34" charset="0"/>
                </a:endParaRPr>
              </a:p>
              <a:p>
                <a:pPr>
                  <a:spcBef>
                    <a:spcPts val="0"/>
                  </a:spcBef>
                  <a:spcAft>
                    <a:spcPts val="0"/>
                  </a:spcAft>
                </a:pPr>
                <a14:m>
                  <m:oMathPara xmlns:m="http://schemas.openxmlformats.org/officeDocument/2006/math">
                    <m:oMathParaPr>
                      <m:jc m:val="centerGroup"/>
                    </m:oMathParaPr>
                    <m:oMath xmlns:m="http://schemas.openxmlformats.org/officeDocument/2006/math">
                      <m:r>
                        <a:rPr lang="en-US" i="1">
                          <a:solidFill>
                            <a:srgbClr val="000000"/>
                          </a:solidFill>
                          <a:effectLst/>
                          <a:latin typeface="Cambria Math" charset="0"/>
                          <a:ea typeface="Calibri" charset="0"/>
                        </a:rPr>
                        <m:t>𝑹𝒂𝒕𝒆</m:t>
                      </m:r>
                      <m:r>
                        <a:rPr lang="en-US" i="1">
                          <a:solidFill>
                            <a:srgbClr val="000000"/>
                          </a:solidFill>
                          <a:effectLst/>
                          <a:latin typeface="Cambria Math" charset="0"/>
                          <a:ea typeface="Calibri" charset="0"/>
                        </a:rPr>
                        <m:t>=</m:t>
                      </m:r>
                      <m:sSub>
                        <m:sSubPr>
                          <m:ctrlPr>
                            <a:rPr lang="en-US" i="1">
                              <a:solidFill>
                                <a:srgbClr val="000000"/>
                              </a:solidFill>
                              <a:effectLst/>
                              <a:latin typeface="Cambria Math" panose="02040503050406030204" pitchFamily="18" charset="0"/>
                              <a:ea typeface="Calibri" charset="0"/>
                            </a:rPr>
                          </m:ctrlPr>
                        </m:sSubPr>
                        <m:e>
                          <m:r>
                            <a:rPr lang="en-US" i="1">
                              <a:solidFill>
                                <a:srgbClr val="000000"/>
                              </a:solidFill>
                              <a:effectLst/>
                              <a:latin typeface="Cambria Math" charset="0"/>
                              <a:ea typeface="Calibri" charset="0"/>
                            </a:rPr>
                            <m:t>𝒌</m:t>
                          </m:r>
                        </m:e>
                        <m:sub>
                          <m:r>
                            <a:rPr lang="en-US" i="1">
                              <a:solidFill>
                                <a:srgbClr val="000000"/>
                              </a:solidFill>
                              <a:effectLst/>
                              <a:latin typeface="Cambria Math" charset="0"/>
                              <a:ea typeface="Calibri" charset="0"/>
                            </a:rPr>
                            <m:t>𝟐</m:t>
                          </m:r>
                        </m:sub>
                      </m:sSub>
                      <m:d>
                        <m:dPr>
                          <m:begChr m:val="["/>
                          <m:endChr m:val="]"/>
                          <m:ctrlPr>
                            <a:rPr lang="en-US" i="1">
                              <a:solidFill>
                                <a:srgbClr val="000000"/>
                              </a:solidFill>
                              <a:effectLst/>
                              <a:latin typeface="Cambria Math" panose="02040503050406030204" pitchFamily="18" charset="0"/>
                              <a:ea typeface="Calibri" charset="0"/>
                            </a:rPr>
                          </m:ctrlPr>
                        </m:dPr>
                        <m:e>
                          <m:sSub>
                            <m:sSubPr>
                              <m:ctrlPr>
                                <a:rPr lang="en-US" i="1">
                                  <a:solidFill>
                                    <a:srgbClr val="000000"/>
                                  </a:solidFill>
                                  <a:effectLst/>
                                  <a:latin typeface="Cambria Math" panose="02040503050406030204" pitchFamily="18" charset="0"/>
                                  <a:ea typeface="Calibri" charset="0"/>
                                </a:rPr>
                              </m:ctrlPr>
                            </m:sSubPr>
                            <m:e>
                              <m:r>
                                <a:rPr lang="en-US" i="1">
                                  <a:solidFill>
                                    <a:srgbClr val="000000"/>
                                  </a:solidFill>
                                  <a:effectLst/>
                                  <a:latin typeface="Cambria Math" charset="0"/>
                                  <a:ea typeface="Calibri" charset="0"/>
                                </a:rPr>
                                <m:t>𝑯</m:t>
                              </m:r>
                            </m:e>
                            <m:sub>
                              <m:r>
                                <a:rPr lang="en-US" i="1">
                                  <a:solidFill>
                                    <a:srgbClr val="000000"/>
                                  </a:solidFill>
                                  <a:effectLst/>
                                  <a:latin typeface="Cambria Math" charset="0"/>
                                  <a:ea typeface="Calibri" charset="0"/>
                                </a:rPr>
                                <m:t>𝟐</m:t>
                              </m:r>
                            </m:sub>
                          </m:sSub>
                        </m:e>
                      </m:d>
                      <m:d>
                        <m:dPr>
                          <m:begChr m:val="["/>
                          <m:endChr m:val="]"/>
                          <m:ctrlPr>
                            <a:rPr lang="en-US" i="1">
                              <a:solidFill>
                                <a:srgbClr val="000000"/>
                              </a:solidFill>
                              <a:effectLst/>
                              <a:latin typeface="Cambria Math" panose="02040503050406030204" pitchFamily="18" charset="0"/>
                              <a:ea typeface="Calibri" charset="0"/>
                            </a:rPr>
                          </m:ctrlPr>
                        </m:dPr>
                        <m:e>
                          <m:sSub>
                            <m:sSubPr>
                              <m:ctrlPr>
                                <a:rPr lang="en-US" i="1">
                                  <a:solidFill>
                                    <a:srgbClr val="000000"/>
                                  </a:solidFill>
                                  <a:effectLst/>
                                  <a:latin typeface="Cambria Math" panose="02040503050406030204" pitchFamily="18" charset="0"/>
                                  <a:ea typeface="Calibri" charset="0"/>
                                </a:rPr>
                              </m:ctrlPr>
                            </m:sSubPr>
                            <m:e>
                              <m:r>
                                <a:rPr lang="en-US" i="1">
                                  <a:solidFill>
                                    <a:srgbClr val="000000"/>
                                  </a:solidFill>
                                  <a:effectLst/>
                                  <a:latin typeface="Cambria Math" charset="0"/>
                                  <a:ea typeface="Calibri" charset="0"/>
                                </a:rPr>
                                <m:t>𝑵</m:t>
                              </m:r>
                            </m:e>
                            <m:sub>
                              <m:r>
                                <a:rPr lang="en-US" i="1">
                                  <a:solidFill>
                                    <a:srgbClr val="000000"/>
                                  </a:solidFill>
                                  <a:effectLst/>
                                  <a:latin typeface="Cambria Math" charset="0"/>
                                  <a:ea typeface="Calibri" charset="0"/>
                                </a:rPr>
                                <m:t>𝟐</m:t>
                              </m:r>
                            </m:sub>
                          </m:sSub>
                          <m:sSub>
                            <m:sSubPr>
                              <m:ctrlPr>
                                <a:rPr lang="en-US" i="1">
                                  <a:solidFill>
                                    <a:srgbClr val="000000"/>
                                  </a:solidFill>
                                  <a:effectLst/>
                                  <a:latin typeface="Cambria Math" panose="02040503050406030204" pitchFamily="18" charset="0"/>
                                  <a:ea typeface="Calibri" charset="0"/>
                                </a:rPr>
                              </m:ctrlPr>
                            </m:sSubPr>
                            <m:e>
                              <m:r>
                                <a:rPr lang="en-US" i="1">
                                  <a:solidFill>
                                    <a:srgbClr val="000000"/>
                                  </a:solidFill>
                                  <a:effectLst/>
                                  <a:latin typeface="Cambria Math" charset="0"/>
                                  <a:ea typeface="Calibri" charset="0"/>
                                </a:rPr>
                                <m:t>𝑶</m:t>
                              </m:r>
                            </m:e>
                            <m:sub>
                              <m:r>
                                <a:rPr lang="en-US" i="1">
                                  <a:solidFill>
                                    <a:srgbClr val="000000"/>
                                  </a:solidFill>
                                  <a:effectLst/>
                                  <a:latin typeface="Cambria Math" charset="0"/>
                                  <a:ea typeface="Calibri" charset="0"/>
                                </a:rPr>
                                <m:t>𝟐</m:t>
                              </m:r>
                            </m:sub>
                          </m:sSub>
                        </m:e>
                      </m:d>
                    </m:oMath>
                  </m:oMathPara>
                </a14:m>
                <a:endParaRPr lang="en-US" sz="1200" dirty="0">
                  <a:solidFill>
                    <a:srgbClr val="000000"/>
                  </a:solidFill>
                  <a:effectLst/>
                  <a:latin typeface="Arial" panose="020B0604020202020204" pitchFamily="34" charset="0"/>
                  <a:ea typeface="Times New Roman" charset="0"/>
                  <a:cs typeface="Arial" panose="020B0604020202020204" pitchFamily="34" charset="0"/>
                </a:endParaRPr>
              </a:p>
              <a:p>
                <a:pPr>
                  <a:spcBef>
                    <a:spcPts val="0"/>
                  </a:spcBef>
                  <a:spcAft>
                    <a:spcPts val="0"/>
                  </a:spcAft>
                </a:pPr>
                <a14:m>
                  <m:oMathPara xmlns:m="http://schemas.openxmlformats.org/officeDocument/2006/math">
                    <m:oMathParaPr>
                      <m:jc m:val="centerGroup"/>
                    </m:oMathParaPr>
                    <m:oMath xmlns:m="http://schemas.openxmlformats.org/officeDocument/2006/math">
                      <m:r>
                        <a:rPr lang="en-US" i="1">
                          <a:solidFill>
                            <a:srgbClr val="000000"/>
                          </a:solidFill>
                          <a:effectLst/>
                          <a:latin typeface="Cambria Math" charset="0"/>
                          <a:ea typeface="Calibri" charset="0"/>
                        </a:rPr>
                        <m:t>𝑹𝒂𝒕𝒆</m:t>
                      </m:r>
                      <m:r>
                        <a:rPr lang="en-US" i="1">
                          <a:solidFill>
                            <a:srgbClr val="000000"/>
                          </a:solidFill>
                          <a:effectLst/>
                          <a:latin typeface="Cambria Math" charset="0"/>
                          <a:ea typeface="Calibri" charset="0"/>
                        </a:rPr>
                        <m:t>= </m:t>
                      </m:r>
                      <m:sSub>
                        <m:sSubPr>
                          <m:ctrlPr>
                            <a:rPr lang="en-US" i="1">
                              <a:solidFill>
                                <a:srgbClr val="000000"/>
                              </a:solidFill>
                              <a:effectLst/>
                              <a:latin typeface="Cambria Math" panose="02040503050406030204" pitchFamily="18" charset="0"/>
                              <a:ea typeface="Calibri" charset="0"/>
                            </a:rPr>
                          </m:ctrlPr>
                        </m:sSubPr>
                        <m:e>
                          <m:r>
                            <a:rPr lang="en-US" i="1">
                              <a:solidFill>
                                <a:srgbClr val="000000"/>
                              </a:solidFill>
                              <a:effectLst/>
                              <a:latin typeface="Cambria Math" charset="0"/>
                              <a:ea typeface="Calibri" charset="0"/>
                            </a:rPr>
                            <m:t>𝒌</m:t>
                          </m:r>
                        </m:e>
                        <m:sub>
                          <m:r>
                            <a:rPr lang="en-US" i="1">
                              <a:solidFill>
                                <a:srgbClr val="000000"/>
                              </a:solidFill>
                              <a:effectLst/>
                              <a:latin typeface="Cambria Math" charset="0"/>
                              <a:ea typeface="Calibri" charset="0"/>
                            </a:rPr>
                            <m:t>𝟐</m:t>
                          </m:r>
                        </m:sub>
                      </m:sSub>
                      <m:d>
                        <m:dPr>
                          <m:begChr m:val="["/>
                          <m:endChr m:val="]"/>
                          <m:ctrlPr>
                            <a:rPr lang="en-US" i="1">
                              <a:solidFill>
                                <a:srgbClr val="000000"/>
                              </a:solidFill>
                              <a:effectLst/>
                              <a:latin typeface="Cambria Math" panose="02040503050406030204" pitchFamily="18" charset="0"/>
                              <a:ea typeface="Calibri" charset="0"/>
                            </a:rPr>
                          </m:ctrlPr>
                        </m:dPr>
                        <m:e>
                          <m:sSub>
                            <m:sSubPr>
                              <m:ctrlPr>
                                <a:rPr lang="en-US" i="1">
                                  <a:solidFill>
                                    <a:srgbClr val="000000"/>
                                  </a:solidFill>
                                  <a:effectLst/>
                                  <a:latin typeface="Cambria Math" panose="02040503050406030204" pitchFamily="18" charset="0"/>
                                  <a:ea typeface="Calibri" charset="0"/>
                                </a:rPr>
                              </m:ctrlPr>
                            </m:sSubPr>
                            <m:e>
                              <m:r>
                                <a:rPr lang="en-US" i="1">
                                  <a:solidFill>
                                    <a:srgbClr val="000000"/>
                                  </a:solidFill>
                                  <a:effectLst/>
                                  <a:latin typeface="Cambria Math" charset="0"/>
                                  <a:ea typeface="Calibri" charset="0"/>
                                </a:rPr>
                                <m:t>𝑯</m:t>
                              </m:r>
                            </m:e>
                            <m:sub>
                              <m:r>
                                <a:rPr lang="en-US" i="1">
                                  <a:solidFill>
                                    <a:srgbClr val="000000"/>
                                  </a:solidFill>
                                  <a:effectLst/>
                                  <a:latin typeface="Cambria Math" charset="0"/>
                                  <a:ea typeface="Calibri" charset="0"/>
                                </a:rPr>
                                <m:t>𝟐</m:t>
                              </m:r>
                            </m:sub>
                          </m:sSub>
                        </m:e>
                      </m:d>
                      <m:f>
                        <m:fPr>
                          <m:ctrlPr>
                            <a:rPr lang="en-US" i="1">
                              <a:solidFill>
                                <a:srgbClr val="000000"/>
                              </a:solidFill>
                              <a:effectLst/>
                              <a:latin typeface="Cambria Math" panose="02040503050406030204" pitchFamily="18" charset="0"/>
                              <a:ea typeface="Calibri" charset="0"/>
                            </a:rPr>
                          </m:ctrlPr>
                        </m:fPr>
                        <m:num>
                          <m:sSub>
                            <m:sSubPr>
                              <m:ctrlPr>
                                <a:rPr lang="en-US" i="1">
                                  <a:solidFill>
                                    <a:srgbClr val="000000"/>
                                  </a:solidFill>
                                  <a:effectLst/>
                                  <a:latin typeface="Cambria Math" panose="02040503050406030204" pitchFamily="18" charset="0"/>
                                  <a:ea typeface="Calibri" charset="0"/>
                                </a:rPr>
                              </m:ctrlPr>
                            </m:sSubPr>
                            <m:e>
                              <m:r>
                                <a:rPr lang="en-US" i="1">
                                  <a:solidFill>
                                    <a:srgbClr val="000000"/>
                                  </a:solidFill>
                                  <a:effectLst/>
                                  <a:latin typeface="Cambria Math" charset="0"/>
                                  <a:ea typeface="Calibri" charset="0"/>
                                </a:rPr>
                                <m:t>𝒌</m:t>
                              </m:r>
                            </m:e>
                            <m:sub>
                              <m:r>
                                <a:rPr lang="en-US" i="1">
                                  <a:solidFill>
                                    <a:srgbClr val="000000"/>
                                  </a:solidFill>
                                  <a:effectLst/>
                                  <a:latin typeface="Cambria Math" charset="0"/>
                                  <a:ea typeface="Calibri" charset="0"/>
                                </a:rPr>
                                <m:t>𝟏</m:t>
                              </m:r>
                            </m:sub>
                          </m:sSub>
                        </m:num>
                        <m:den>
                          <m:sSub>
                            <m:sSubPr>
                              <m:ctrlPr>
                                <a:rPr lang="en-US" i="1">
                                  <a:solidFill>
                                    <a:srgbClr val="000000"/>
                                  </a:solidFill>
                                  <a:effectLst/>
                                  <a:latin typeface="Cambria Math" panose="02040503050406030204" pitchFamily="18" charset="0"/>
                                  <a:ea typeface="Calibri" charset="0"/>
                                </a:rPr>
                              </m:ctrlPr>
                            </m:sSubPr>
                            <m:e>
                              <m:r>
                                <a:rPr lang="en-US" i="1">
                                  <a:solidFill>
                                    <a:srgbClr val="000000"/>
                                  </a:solidFill>
                                  <a:effectLst/>
                                  <a:latin typeface="Cambria Math" charset="0"/>
                                  <a:ea typeface="Calibri" charset="0"/>
                                </a:rPr>
                                <m:t>𝒌</m:t>
                              </m:r>
                            </m:e>
                            <m:sub>
                              <m:r>
                                <a:rPr lang="en-US" i="1">
                                  <a:solidFill>
                                    <a:srgbClr val="000000"/>
                                  </a:solidFill>
                                  <a:effectLst/>
                                  <a:latin typeface="Cambria Math" charset="0"/>
                                  <a:ea typeface="Calibri" charset="0"/>
                                </a:rPr>
                                <m:t>−</m:t>
                              </m:r>
                              <m:r>
                                <a:rPr lang="en-US" i="1">
                                  <a:solidFill>
                                    <a:srgbClr val="000000"/>
                                  </a:solidFill>
                                  <a:effectLst/>
                                  <a:latin typeface="Cambria Math" charset="0"/>
                                  <a:ea typeface="Calibri" charset="0"/>
                                </a:rPr>
                                <m:t>𝟏</m:t>
                              </m:r>
                            </m:sub>
                          </m:sSub>
                        </m:den>
                      </m:f>
                      <m:sSup>
                        <m:sSupPr>
                          <m:ctrlPr>
                            <a:rPr lang="en-US" i="1">
                              <a:solidFill>
                                <a:srgbClr val="000000"/>
                              </a:solidFill>
                              <a:effectLst/>
                              <a:latin typeface="Cambria Math" panose="02040503050406030204" pitchFamily="18" charset="0"/>
                              <a:ea typeface="Calibri" charset="0"/>
                            </a:rPr>
                          </m:ctrlPr>
                        </m:sSupPr>
                        <m:e>
                          <m:r>
                            <a:rPr lang="en-US" i="1">
                              <a:solidFill>
                                <a:srgbClr val="000000"/>
                              </a:solidFill>
                              <a:effectLst/>
                              <a:latin typeface="Cambria Math" charset="0"/>
                              <a:ea typeface="Calibri" charset="0"/>
                            </a:rPr>
                            <m:t>[</m:t>
                          </m:r>
                          <m:r>
                            <a:rPr lang="en-US" i="1">
                              <a:solidFill>
                                <a:srgbClr val="000000"/>
                              </a:solidFill>
                              <a:effectLst/>
                              <a:latin typeface="Cambria Math" charset="0"/>
                              <a:ea typeface="Calibri" charset="0"/>
                            </a:rPr>
                            <m:t>𝑵𝑶</m:t>
                          </m:r>
                          <m:r>
                            <a:rPr lang="en-US" i="1">
                              <a:solidFill>
                                <a:srgbClr val="000000"/>
                              </a:solidFill>
                              <a:effectLst/>
                              <a:latin typeface="Cambria Math" charset="0"/>
                              <a:ea typeface="Calibri" charset="0"/>
                            </a:rPr>
                            <m:t>]</m:t>
                          </m:r>
                        </m:e>
                        <m:sup>
                          <m:r>
                            <a:rPr lang="en-US" i="1">
                              <a:solidFill>
                                <a:srgbClr val="000000"/>
                              </a:solidFill>
                              <a:effectLst/>
                              <a:latin typeface="Cambria Math" charset="0"/>
                              <a:ea typeface="Calibri" charset="0"/>
                            </a:rPr>
                            <m:t>𝟐</m:t>
                          </m:r>
                        </m:sup>
                      </m:sSup>
                    </m:oMath>
                  </m:oMathPara>
                </a14:m>
                <a:endParaRPr lang="en-US" sz="1200" dirty="0">
                  <a:solidFill>
                    <a:srgbClr val="000000"/>
                  </a:solidFill>
                  <a:effectLst/>
                  <a:latin typeface="Arial" panose="020B0604020202020204" pitchFamily="34" charset="0"/>
                  <a:ea typeface="Times New Roman" charset="0"/>
                  <a:cs typeface="Arial" panose="020B0604020202020204" pitchFamily="34" charset="0"/>
                </a:endParaRPr>
              </a:p>
              <a:p>
                <a:pPr>
                  <a:spcBef>
                    <a:spcPts val="0"/>
                  </a:spcBef>
                  <a:spcAft>
                    <a:spcPts val="0"/>
                  </a:spcAft>
                </a:pPr>
                <a14:m>
                  <m:oMathPara xmlns:m="http://schemas.openxmlformats.org/officeDocument/2006/math">
                    <m:oMathParaPr>
                      <m:jc m:val="centerGroup"/>
                    </m:oMathParaPr>
                    <m:oMath xmlns:m="http://schemas.openxmlformats.org/officeDocument/2006/math">
                      <m:r>
                        <a:rPr lang="en-US" i="1">
                          <a:solidFill>
                            <a:srgbClr val="000000"/>
                          </a:solidFill>
                          <a:effectLst/>
                          <a:latin typeface="Cambria Math" charset="0"/>
                          <a:ea typeface="Calibri" charset="0"/>
                        </a:rPr>
                        <m:t>𝑹𝒂𝒕𝒆</m:t>
                      </m:r>
                      <m:r>
                        <a:rPr lang="en-US" i="1">
                          <a:solidFill>
                            <a:srgbClr val="000000"/>
                          </a:solidFill>
                          <a:effectLst/>
                          <a:latin typeface="Cambria Math" charset="0"/>
                          <a:ea typeface="Calibri" charset="0"/>
                        </a:rPr>
                        <m:t>= </m:t>
                      </m:r>
                      <m:f>
                        <m:fPr>
                          <m:ctrlPr>
                            <a:rPr lang="en-US" i="1">
                              <a:solidFill>
                                <a:srgbClr val="000000"/>
                              </a:solidFill>
                              <a:effectLst/>
                              <a:latin typeface="Cambria Math" panose="02040503050406030204" pitchFamily="18" charset="0"/>
                              <a:ea typeface="Calibri" charset="0"/>
                            </a:rPr>
                          </m:ctrlPr>
                        </m:fPr>
                        <m:num>
                          <m:sSub>
                            <m:sSubPr>
                              <m:ctrlPr>
                                <a:rPr lang="en-US" i="1">
                                  <a:solidFill>
                                    <a:srgbClr val="000000"/>
                                  </a:solidFill>
                                  <a:effectLst/>
                                  <a:latin typeface="Cambria Math" panose="02040503050406030204" pitchFamily="18" charset="0"/>
                                  <a:ea typeface="Calibri" charset="0"/>
                                </a:rPr>
                              </m:ctrlPr>
                            </m:sSubPr>
                            <m:e>
                              <m:r>
                                <a:rPr lang="en-US" i="1">
                                  <a:solidFill>
                                    <a:srgbClr val="000000"/>
                                  </a:solidFill>
                                  <a:effectLst/>
                                  <a:latin typeface="Cambria Math" charset="0"/>
                                  <a:ea typeface="Calibri" charset="0"/>
                                </a:rPr>
                                <m:t>𝒌</m:t>
                              </m:r>
                            </m:e>
                            <m:sub>
                              <m:r>
                                <a:rPr lang="en-US" i="1">
                                  <a:solidFill>
                                    <a:srgbClr val="000000"/>
                                  </a:solidFill>
                                  <a:effectLst/>
                                  <a:latin typeface="Cambria Math" charset="0"/>
                                  <a:ea typeface="Calibri" charset="0"/>
                                </a:rPr>
                                <m:t>𝟐</m:t>
                              </m:r>
                            </m:sub>
                          </m:sSub>
                          <m:sSub>
                            <m:sSubPr>
                              <m:ctrlPr>
                                <a:rPr lang="en-US" i="1">
                                  <a:solidFill>
                                    <a:srgbClr val="000000"/>
                                  </a:solidFill>
                                  <a:effectLst/>
                                  <a:latin typeface="Cambria Math" panose="02040503050406030204" pitchFamily="18" charset="0"/>
                                  <a:ea typeface="Calibri" charset="0"/>
                                </a:rPr>
                              </m:ctrlPr>
                            </m:sSubPr>
                            <m:e>
                              <m:r>
                                <a:rPr lang="en-US" i="1">
                                  <a:solidFill>
                                    <a:srgbClr val="000000"/>
                                  </a:solidFill>
                                  <a:effectLst/>
                                  <a:latin typeface="Cambria Math" charset="0"/>
                                  <a:ea typeface="Calibri" charset="0"/>
                                </a:rPr>
                                <m:t>𝒌</m:t>
                              </m:r>
                            </m:e>
                            <m:sub>
                              <m:r>
                                <a:rPr lang="en-US" i="1">
                                  <a:solidFill>
                                    <a:srgbClr val="000000"/>
                                  </a:solidFill>
                                  <a:effectLst/>
                                  <a:latin typeface="Cambria Math" charset="0"/>
                                  <a:ea typeface="Calibri" charset="0"/>
                                </a:rPr>
                                <m:t>𝟏</m:t>
                              </m:r>
                            </m:sub>
                          </m:sSub>
                        </m:num>
                        <m:den>
                          <m:sSub>
                            <m:sSubPr>
                              <m:ctrlPr>
                                <a:rPr lang="en-US" i="1">
                                  <a:solidFill>
                                    <a:srgbClr val="000000"/>
                                  </a:solidFill>
                                  <a:effectLst/>
                                  <a:latin typeface="Cambria Math" panose="02040503050406030204" pitchFamily="18" charset="0"/>
                                  <a:ea typeface="Calibri" charset="0"/>
                                </a:rPr>
                              </m:ctrlPr>
                            </m:sSubPr>
                            <m:e>
                              <m:r>
                                <a:rPr lang="en-US" i="1">
                                  <a:solidFill>
                                    <a:srgbClr val="000000"/>
                                  </a:solidFill>
                                  <a:effectLst/>
                                  <a:latin typeface="Cambria Math" charset="0"/>
                                  <a:ea typeface="Calibri" charset="0"/>
                                </a:rPr>
                                <m:t>𝒌</m:t>
                              </m:r>
                            </m:e>
                            <m:sub>
                              <m:r>
                                <a:rPr lang="en-US" i="1">
                                  <a:solidFill>
                                    <a:srgbClr val="000000"/>
                                  </a:solidFill>
                                  <a:effectLst/>
                                  <a:latin typeface="Cambria Math" charset="0"/>
                                  <a:ea typeface="Calibri" charset="0"/>
                                </a:rPr>
                                <m:t>−</m:t>
                              </m:r>
                              <m:r>
                                <a:rPr lang="en-US" i="1">
                                  <a:solidFill>
                                    <a:srgbClr val="000000"/>
                                  </a:solidFill>
                                  <a:effectLst/>
                                  <a:latin typeface="Cambria Math" charset="0"/>
                                  <a:ea typeface="Calibri" charset="0"/>
                                </a:rPr>
                                <m:t>𝟏</m:t>
                              </m:r>
                            </m:sub>
                          </m:sSub>
                        </m:den>
                      </m:f>
                      <m:d>
                        <m:dPr>
                          <m:begChr m:val="["/>
                          <m:endChr m:val="]"/>
                          <m:ctrlPr>
                            <a:rPr lang="en-US" i="1">
                              <a:solidFill>
                                <a:srgbClr val="000000"/>
                              </a:solidFill>
                              <a:effectLst/>
                              <a:latin typeface="Cambria Math" panose="02040503050406030204" pitchFamily="18" charset="0"/>
                              <a:ea typeface="Calibri" charset="0"/>
                            </a:rPr>
                          </m:ctrlPr>
                        </m:dPr>
                        <m:e>
                          <m:sSub>
                            <m:sSubPr>
                              <m:ctrlPr>
                                <a:rPr lang="en-US" i="1">
                                  <a:solidFill>
                                    <a:srgbClr val="000000"/>
                                  </a:solidFill>
                                  <a:effectLst/>
                                  <a:latin typeface="Cambria Math" panose="02040503050406030204" pitchFamily="18" charset="0"/>
                                  <a:ea typeface="Calibri" charset="0"/>
                                </a:rPr>
                              </m:ctrlPr>
                            </m:sSubPr>
                            <m:e>
                              <m:r>
                                <a:rPr lang="en-US" i="1">
                                  <a:solidFill>
                                    <a:srgbClr val="000000"/>
                                  </a:solidFill>
                                  <a:effectLst/>
                                  <a:latin typeface="Cambria Math" charset="0"/>
                                  <a:ea typeface="Calibri" charset="0"/>
                                </a:rPr>
                                <m:t>𝑯</m:t>
                              </m:r>
                            </m:e>
                            <m:sub>
                              <m:r>
                                <a:rPr lang="en-US" i="1">
                                  <a:solidFill>
                                    <a:srgbClr val="000000"/>
                                  </a:solidFill>
                                  <a:effectLst/>
                                  <a:latin typeface="Cambria Math" charset="0"/>
                                  <a:ea typeface="Calibri" charset="0"/>
                                </a:rPr>
                                <m:t>𝟐</m:t>
                              </m:r>
                            </m:sub>
                          </m:sSub>
                        </m:e>
                      </m:d>
                      <m:sSup>
                        <m:sSupPr>
                          <m:ctrlPr>
                            <a:rPr lang="en-US" i="1">
                              <a:solidFill>
                                <a:srgbClr val="000000"/>
                              </a:solidFill>
                              <a:effectLst/>
                              <a:latin typeface="Cambria Math" panose="02040503050406030204" pitchFamily="18" charset="0"/>
                              <a:ea typeface="Calibri" charset="0"/>
                            </a:rPr>
                          </m:ctrlPr>
                        </m:sSupPr>
                        <m:e>
                          <m:d>
                            <m:dPr>
                              <m:begChr m:val="["/>
                              <m:endChr m:val="]"/>
                              <m:ctrlPr>
                                <a:rPr lang="en-US" i="1">
                                  <a:solidFill>
                                    <a:srgbClr val="000000"/>
                                  </a:solidFill>
                                  <a:effectLst/>
                                  <a:latin typeface="Cambria Math" panose="02040503050406030204" pitchFamily="18" charset="0"/>
                                  <a:ea typeface="Calibri" charset="0"/>
                                </a:rPr>
                              </m:ctrlPr>
                            </m:dPr>
                            <m:e>
                              <m:r>
                                <a:rPr lang="en-US" i="1">
                                  <a:solidFill>
                                    <a:srgbClr val="000000"/>
                                  </a:solidFill>
                                  <a:effectLst/>
                                  <a:latin typeface="Cambria Math" charset="0"/>
                                  <a:ea typeface="Calibri" charset="0"/>
                                </a:rPr>
                                <m:t>𝑁𝑂</m:t>
                              </m:r>
                            </m:e>
                          </m:d>
                        </m:e>
                        <m:sup>
                          <m:r>
                            <a:rPr lang="en-US" i="1">
                              <a:solidFill>
                                <a:srgbClr val="000000"/>
                              </a:solidFill>
                              <a:effectLst/>
                              <a:latin typeface="Cambria Math" charset="0"/>
                              <a:ea typeface="Calibri" charset="0"/>
                            </a:rPr>
                            <m:t>𝟐</m:t>
                          </m:r>
                        </m:sup>
                      </m:sSup>
                      <m:r>
                        <a:rPr lang="en-US" i="1">
                          <a:solidFill>
                            <a:srgbClr val="000000"/>
                          </a:solidFill>
                          <a:effectLst/>
                          <a:latin typeface="Cambria Math" charset="0"/>
                          <a:ea typeface="Calibri" charset="0"/>
                        </a:rPr>
                        <m:t> </m:t>
                      </m:r>
                    </m:oMath>
                  </m:oMathPara>
                </a14:m>
                <a:endParaRPr lang="en-US" sz="1200" dirty="0">
                  <a:solidFill>
                    <a:srgbClr val="000000"/>
                  </a:solidFill>
                  <a:effectLst/>
                  <a:latin typeface="Arial" panose="020B0604020202020204" pitchFamily="34" charset="0"/>
                  <a:ea typeface="Times New Roman" charset="0"/>
                  <a:cs typeface="Arial" panose="020B0604020202020204" pitchFamily="34" charset="0"/>
                </a:endParaRPr>
              </a:p>
              <a:p>
                <a:pPr>
                  <a:spcBef>
                    <a:spcPts val="0"/>
                  </a:spcBef>
                  <a:spcAft>
                    <a:spcPts val="0"/>
                  </a:spcAft>
                </a:pPr>
                <a:r>
                  <a:rPr lang="en-US" dirty="0">
                    <a:solidFill>
                      <a:srgbClr val="000000"/>
                    </a:solidFill>
                    <a:effectLst/>
                    <a:latin typeface="Arial" panose="020B0604020202020204" pitchFamily="34" charset="0"/>
                    <a:ea typeface="Times New Roman" charset="0"/>
                    <a:cs typeface="Arial" panose="020B0604020202020204" pitchFamily="34" charset="0"/>
                  </a:rPr>
                  <a:t> </a:t>
                </a:r>
                <a:endParaRPr lang="en-US" sz="1200" dirty="0">
                  <a:solidFill>
                    <a:srgbClr val="000000"/>
                  </a:solidFill>
                  <a:effectLst/>
                  <a:latin typeface="Arial" panose="020B0604020202020204" pitchFamily="34" charset="0"/>
                  <a:ea typeface="Times New Roman" charset="0"/>
                  <a:cs typeface="Arial" panose="020B0604020202020204" pitchFamily="34" charset="0"/>
                </a:endParaRPr>
              </a:p>
            </p:txBody>
          </p:sp>
        </mc:Choice>
        <mc:Fallback>
          <p:sp>
            <p:nvSpPr>
              <p:cNvPr id="13" name="Rectangle 12"/>
              <p:cNvSpPr>
                <a:spLocks noRot="1" noChangeAspect="1" noMove="1" noResize="1" noEditPoints="1" noAdjustHandles="1" noChangeArrowheads="1" noChangeShapeType="1" noTextEdit="1"/>
              </p:cNvSpPr>
              <p:nvPr/>
            </p:nvSpPr>
            <p:spPr>
              <a:xfrm>
                <a:off x="7315200" y="3721735"/>
                <a:ext cx="4572000" cy="3136265"/>
              </a:xfrm>
              <a:prstGeom prst="rect">
                <a:avLst/>
              </a:prstGeom>
              <a:blipFill>
                <a:blip r:embed="rId4"/>
                <a:stretch>
                  <a:fillRect/>
                </a:stretch>
              </a:blipFill>
            </p:spPr>
            <p:txBody>
              <a:bodyPr/>
              <a:lstStyle/>
              <a:p>
                <a:r>
                  <a:rPr lang="en-US">
                    <a:noFill/>
                  </a:rPr>
                  <a:t> </a:t>
                </a:r>
              </a:p>
            </p:txBody>
          </p:sp>
        </mc:Fallback>
      </mc:AlternateContent>
      <p:sp>
        <p:nvSpPr>
          <p:cNvPr id="15" name="Frame 14"/>
          <p:cNvSpPr/>
          <p:nvPr/>
        </p:nvSpPr>
        <p:spPr>
          <a:xfrm>
            <a:off x="0" y="0"/>
            <a:ext cx="12192000" cy="6858000"/>
          </a:xfrm>
          <a:prstGeom prst="frame">
            <a:avLst>
              <a:gd name="adj1" fmla="val 3192"/>
            </a:avLst>
          </a:prstGeom>
          <a:solidFill>
            <a:srgbClr val="92D05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rgbClr val="000000"/>
              </a:solidFill>
              <a:effectLst/>
              <a:uLnTx/>
              <a:uFillTx/>
              <a:latin typeface="Arial"/>
              <a:ea typeface="+mn-ea"/>
              <a:cs typeface="+mn-cs"/>
            </a:endParaRPr>
          </a:p>
        </p:txBody>
      </p:sp>
      <p:sp>
        <p:nvSpPr>
          <p:cNvPr id="4" name="TextBox 3"/>
          <p:cNvSpPr txBox="1"/>
          <p:nvPr/>
        </p:nvSpPr>
        <p:spPr>
          <a:xfrm>
            <a:off x="533400" y="5818298"/>
            <a:ext cx="7315200" cy="830997"/>
          </a:xfrm>
          <a:prstGeom prst="rect">
            <a:avLst/>
          </a:prstGeom>
          <a:noFill/>
        </p:spPr>
        <p:txBody>
          <a:bodyPr wrap="square" rtlCol="0">
            <a:spAutoFit/>
          </a:bodyPr>
          <a:lstStyle/>
          <a:p>
            <a:r>
              <a:rPr lang="en-US" sz="2400" dirty="0" smtClean="0">
                <a:solidFill>
                  <a:srgbClr val="000000"/>
                </a:solidFill>
                <a:latin typeface="Arial" panose="020B0604020202020204" pitchFamily="34" charset="0"/>
                <a:cs typeface="Arial" panose="020B0604020202020204" pitchFamily="34" charset="0"/>
              </a:rPr>
              <a:t>Now plug this in anywhere you see </a:t>
            </a:r>
            <a:br>
              <a:rPr lang="en-US" sz="2400" dirty="0" smtClean="0">
                <a:solidFill>
                  <a:srgbClr val="000000"/>
                </a:solidFill>
                <a:latin typeface="Arial" panose="020B0604020202020204" pitchFamily="34" charset="0"/>
                <a:cs typeface="Arial" panose="020B0604020202020204" pitchFamily="34" charset="0"/>
              </a:rPr>
            </a:br>
            <a:r>
              <a:rPr lang="en-US" sz="2400" dirty="0" smtClean="0">
                <a:solidFill>
                  <a:srgbClr val="000000"/>
                </a:solidFill>
                <a:latin typeface="Arial" panose="020B0604020202020204" pitchFamily="34" charset="0"/>
                <a:cs typeface="Arial" panose="020B0604020202020204" pitchFamily="34" charset="0"/>
              </a:rPr>
              <a:t>[N</a:t>
            </a:r>
            <a:r>
              <a:rPr lang="en-US" sz="2400" baseline="-25000" dirty="0" smtClean="0">
                <a:solidFill>
                  <a:srgbClr val="000000"/>
                </a:solidFill>
                <a:latin typeface="Arial" panose="020B0604020202020204" pitchFamily="34" charset="0"/>
                <a:cs typeface="Arial" panose="020B0604020202020204" pitchFamily="34" charset="0"/>
              </a:rPr>
              <a:t>2</a:t>
            </a:r>
            <a:r>
              <a:rPr lang="en-US" sz="2400" dirty="0" smtClean="0">
                <a:solidFill>
                  <a:srgbClr val="000000"/>
                </a:solidFill>
                <a:latin typeface="Arial" panose="020B0604020202020204" pitchFamily="34" charset="0"/>
                <a:cs typeface="Arial" panose="020B0604020202020204" pitchFamily="34" charset="0"/>
              </a:rPr>
              <a:t>O</a:t>
            </a:r>
            <a:r>
              <a:rPr lang="en-US" sz="2400" baseline="-25000" dirty="0" smtClean="0">
                <a:solidFill>
                  <a:srgbClr val="000000"/>
                </a:solidFill>
                <a:latin typeface="Arial" panose="020B0604020202020204" pitchFamily="34" charset="0"/>
                <a:cs typeface="Arial" panose="020B0604020202020204" pitchFamily="34" charset="0"/>
              </a:rPr>
              <a:t>2</a:t>
            </a:r>
            <a:r>
              <a:rPr lang="en-US" sz="2400" dirty="0" smtClean="0">
                <a:solidFill>
                  <a:srgbClr val="000000"/>
                </a:solidFill>
                <a:latin typeface="Arial" panose="020B0604020202020204" pitchFamily="34" charset="0"/>
                <a:cs typeface="Arial" panose="020B0604020202020204" pitchFamily="34" charset="0"/>
              </a:rPr>
              <a:t>] in the slow step rate law!</a:t>
            </a:r>
            <a:endParaRPr lang="en-US" sz="2400" dirty="0">
              <a:solidFill>
                <a:srgbClr val="000000"/>
              </a:solidFill>
              <a:latin typeface="Arial" panose="020B0604020202020204" pitchFamily="34" charset="0"/>
              <a:cs typeface="Arial" panose="020B0604020202020204" pitchFamily="34" charset="0"/>
            </a:endParaRPr>
          </a:p>
        </p:txBody>
      </p:sp>
      <p:cxnSp>
        <p:nvCxnSpPr>
          <p:cNvPr id="6" name="Straight Arrow Connector 5"/>
          <p:cNvCxnSpPr/>
          <p:nvPr/>
        </p:nvCxnSpPr>
        <p:spPr bwMode="auto">
          <a:xfrm flipV="1">
            <a:off x="5753100" y="4437000"/>
            <a:ext cx="1866900" cy="1543452"/>
          </a:xfrm>
          <a:prstGeom prst="straightConnector1">
            <a:avLst/>
          </a:prstGeom>
          <a:solidFill>
            <a:schemeClr val="accent1"/>
          </a:solidFill>
          <a:ln w="76200" cap="flat" cmpd="sng" algn="ctr">
            <a:solidFill>
              <a:srgbClr val="0070C0"/>
            </a:solidFill>
            <a:prstDash val="solid"/>
            <a:round/>
            <a:headEnd type="none" w="med" len="med"/>
            <a:tailEnd type="triangle"/>
          </a:ln>
          <a:effectLst/>
        </p:spPr>
      </p:cxnSp>
    </p:spTree>
    <p:extLst>
      <p:ext uri="{BB962C8B-B14F-4D97-AF65-F5344CB8AC3E}">
        <p14:creationId xmlns:p14="http://schemas.microsoft.com/office/powerpoint/2010/main" val="33921342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2950"/>
                                        </p:tgtEl>
                                        <p:attrNameLst>
                                          <p:attrName>style.visibility</p:attrName>
                                        </p:attrNameLst>
                                      </p:cBhvr>
                                      <p:to>
                                        <p:strVal val="visible"/>
                                      </p:to>
                                    </p:set>
                                    <p:animEffect transition="in" filter="blinds(horizontal)">
                                      <p:cBhvr>
                                        <p:cTn id="7" dur="500"/>
                                        <p:tgtEl>
                                          <p:spTgt spid="8295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829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5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555550" y="209601"/>
            <a:ext cx="7772400" cy="1143000"/>
          </a:xfrm>
        </p:spPr>
        <p:txBody>
          <a:bodyPr/>
          <a:lstStyle/>
          <a:p>
            <a:pPr algn="l"/>
            <a:r>
              <a:rPr lang="en-US" b="1" u="sng" dirty="0" smtClean="0">
                <a:latin typeface="Arial" panose="020B0604020202020204" pitchFamily="34" charset="0"/>
                <a:cs typeface="Arial" panose="020B0604020202020204" pitchFamily="34" charset="0"/>
              </a:rPr>
              <a:t>Rate Laws</a:t>
            </a:r>
            <a:endParaRPr lang="en-US" b="1" u="sng" dirty="0">
              <a:latin typeface="Arial" panose="020B0604020202020204" pitchFamily="34" charset="0"/>
              <a:cs typeface="Arial" panose="020B0604020202020204" pitchFamily="34" charset="0"/>
            </a:endParaRPr>
          </a:p>
        </p:txBody>
      </p:sp>
      <p:sp>
        <p:nvSpPr>
          <p:cNvPr id="6" name="Text Box 4"/>
          <p:cNvSpPr txBox="1">
            <a:spLocks noChangeArrowheads="1"/>
          </p:cNvSpPr>
          <p:nvPr/>
        </p:nvSpPr>
        <p:spPr bwMode="auto">
          <a:xfrm>
            <a:off x="555550" y="1352601"/>
            <a:ext cx="11255450" cy="1938992"/>
          </a:xfrm>
          <a:prstGeom prst="rect">
            <a:avLst/>
          </a:prstGeom>
          <a:noFill/>
          <a:ln w="9525">
            <a:noFill/>
            <a:miter lim="800000"/>
            <a:headEnd/>
            <a:tailEnd/>
          </a:ln>
          <a:effectLst/>
        </p:spPr>
        <p:txBody>
          <a:bodyPr wrap="square">
            <a:spAutoFit/>
          </a:bodyPr>
          <a:lstStyle/>
          <a:p>
            <a:r>
              <a:rPr lang="en-US" sz="3200" u="sng" dirty="0" smtClean="0">
                <a:solidFill>
                  <a:srgbClr val="0070C0"/>
                </a:solidFill>
                <a:latin typeface="Arial"/>
                <a:cs typeface="Arial"/>
              </a:rPr>
              <a:t>Reaction Mechanism</a:t>
            </a:r>
            <a:r>
              <a:rPr lang="en-US" sz="3200" dirty="0" smtClean="0">
                <a:latin typeface="Arial"/>
                <a:cs typeface="Arial"/>
              </a:rPr>
              <a:t> - The </a:t>
            </a:r>
            <a:r>
              <a:rPr lang="en-US" sz="3200" dirty="0">
                <a:latin typeface="Arial"/>
                <a:cs typeface="Arial"/>
              </a:rPr>
              <a:t>series of elementary steps by which a chemical reaction occurs.</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3200" b="0" i="0" u="none" strike="noStrike" kern="1200" cap="none" spc="0" normalizeH="0" baseline="0" noProof="0" dirty="0">
              <a:ln>
                <a:noFill/>
              </a:ln>
              <a:solidFill>
                <a:srgbClr val="000000"/>
              </a:solidFill>
              <a:effectLst/>
              <a:uLnTx/>
              <a:uFillTx/>
              <a:latin typeface="Helvetica" pitchFamily="2" charset="0"/>
              <a:ea typeface="+mn-ea"/>
              <a:cs typeface="Arial"/>
            </a:endParaRPr>
          </a:p>
          <a:p>
            <a:pPr marL="457200" marR="0" lvl="1"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Helvetica" pitchFamily="2" charset="0"/>
              <a:ea typeface="+mn-ea"/>
              <a:cs typeface="+mn-cs"/>
            </a:endParaRPr>
          </a:p>
        </p:txBody>
      </p:sp>
      <p:sp>
        <p:nvSpPr>
          <p:cNvPr id="7" name="Frame 6"/>
          <p:cNvSpPr/>
          <p:nvPr/>
        </p:nvSpPr>
        <p:spPr>
          <a:xfrm>
            <a:off x="0" y="0"/>
            <a:ext cx="12192000" cy="6858000"/>
          </a:xfrm>
          <a:prstGeom prst="frame">
            <a:avLst>
              <a:gd name="adj1" fmla="val 3192"/>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4137647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0899" name="Rectangle 3"/>
          <p:cNvSpPr>
            <a:spLocks noGrp="1" noChangeArrowheads="1"/>
          </p:cNvSpPr>
          <p:nvPr>
            <p:ph idx="1"/>
          </p:nvPr>
        </p:nvSpPr>
        <p:spPr>
          <a:xfrm>
            <a:off x="587505" y="1371600"/>
            <a:ext cx="11179250" cy="4114800"/>
          </a:xfrm>
        </p:spPr>
        <p:txBody>
          <a:bodyPr/>
          <a:lstStyle/>
          <a:p>
            <a:pPr marL="0" indent="0">
              <a:buNone/>
            </a:pPr>
            <a:r>
              <a:rPr lang="en-US" sz="3600" b="0" dirty="0">
                <a:solidFill>
                  <a:srgbClr val="000000"/>
                </a:solidFill>
                <a:effectLst/>
                <a:latin typeface="Arial" charset="0"/>
              </a:rPr>
              <a:t>To validate (not prove) a mechanism, two conditions must be met:</a:t>
            </a:r>
          </a:p>
          <a:p>
            <a:pPr marL="609600" indent="-609600">
              <a:buNone/>
            </a:pPr>
            <a:r>
              <a:rPr lang="en-US" sz="2800" b="0" dirty="0">
                <a:solidFill>
                  <a:srgbClr val="000000"/>
                </a:solidFill>
                <a:effectLst/>
                <a:latin typeface="Arial" charset="0"/>
              </a:rPr>
              <a:t>1.	The elementary steps must sum to the overall reaction.</a:t>
            </a:r>
          </a:p>
          <a:p>
            <a:pPr marL="609600" indent="-609600">
              <a:buFontTx/>
              <a:buAutoNum type="arabicPeriod" startAt="2"/>
            </a:pPr>
            <a:r>
              <a:rPr lang="en-US" sz="2800" b="0" dirty="0">
                <a:solidFill>
                  <a:srgbClr val="000000"/>
                </a:solidFill>
                <a:effectLst/>
                <a:latin typeface="Arial" charset="0"/>
              </a:rPr>
              <a:t>The rate law predicted by the mechanism must be consistent with the experimentally observed rate law</a:t>
            </a:r>
            <a:r>
              <a:rPr lang="en-US" sz="2800" b="0" dirty="0" smtClean="0">
                <a:solidFill>
                  <a:srgbClr val="000000"/>
                </a:solidFill>
                <a:effectLst/>
                <a:latin typeface="Arial" charset="0"/>
              </a:rPr>
              <a:t>.</a:t>
            </a:r>
            <a:br>
              <a:rPr lang="en-US" sz="2800" b="0" dirty="0" smtClean="0">
                <a:solidFill>
                  <a:srgbClr val="000000"/>
                </a:solidFill>
                <a:effectLst/>
                <a:latin typeface="Arial" charset="0"/>
              </a:rPr>
            </a:br>
            <a:endParaRPr lang="en-US" sz="2800" b="0" dirty="0">
              <a:solidFill>
                <a:srgbClr val="000000"/>
              </a:solidFill>
              <a:effectLst/>
              <a:latin typeface="Arial" charset="0"/>
            </a:endParaRPr>
          </a:p>
          <a:p>
            <a:pPr marL="0" indent="0" algn="ctr">
              <a:buNone/>
            </a:pPr>
            <a:r>
              <a:rPr lang="en-US" sz="2800" dirty="0">
                <a:solidFill>
                  <a:srgbClr val="0070C0"/>
                </a:solidFill>
                <a:effectLst/>
                <a:latin typeface="Arial" charset="0"/>
              </a:rPr>
              <a:t>Elementary Steps = </a:t>
            </a:r>
            <a:r>
              <a:rPr lang="en-US" sz="2800" dirty="0" smtClean="0">
                <a:solidFill>
                  <a:srgbClr val="0070C0"/>
                </a:solidFill>
                <a:effectLst/>
                <a:latin typeface="Arial" charset="0"/>
              </a:rPr>
              <a:t>individual, single </a:t>
            </a:r>
            <a:r>
              <a:rPr lang="en-US" sz="2800" dirty="0">
                <a:solidFill>
                  <a:srgbClr val="0070C0"/>
                </a:solidFill>
                <a:effectLst/>
                <a:latin typeface="Arial" charset="0"/>
              </a:rPr>
              <a:t>steps</a:t>
            </a:r>
          </a:p>
        </p:txBody>
      </p:sp>
      <p:sp>
        <p:nvSpPr>
          <p:cNvPr id="7" name="Rectangle 2"/>
          <p:cNvSpPr txBox="1">
            <a:spLocks noChangeArrowheads="1"/>
          </p:cNvSpPr>
          <p:nvPr/>
        </p:nvSpPr>
        <p:spPr bwMode="auto">
          <a:xfrm>
            <a:off x="555550" y="209601"/>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b="1" u="sng" kern="0" dirty="0" smtClean="0">
                <a:solidFill>
                  <a:srgbClr val="000000"/>
                </a:solidFill>
                <a:latin typeface="Arial" panose="020B0604020202020204" pitchFamily="34" charset="0"/>
                <a:cs typeface="Arial" panose="020B0604020202020204" pitchFamily="34" charset="0"/>
              </a:rPr>
              <a:t>Rate Laws</a:t>
            </a:r>
            <a:endParaRPr lang="en-US" b="1" u="sng" kern="0" dirty="0">
              <a:solidFill>
                <a:srgbClr val="000000"/>
              </a:solidFill>
              <a:latin typeface="Arial" panose="020B0604020202020204" pitchFamily="34" charset="0"/>
              <a:cs typeface="Arial" panose="020B0604020202020204" pitchFamily="34" charset="0"/>
            </a:endParaRPr>
          </a:p>
        </p:txBody>
      </p:sp>
      <p:sp>
        <p:nvSpPr>
          <p:cNvPr id="8" name="Frame 7"/>
          <p:cNvSpPr/>
          <p:nvPr/>
        </p:nvSpPr>
        <p:spPr>
          <a:xfrm>
            <a:off x="0" y="0"/>
            <a:ext cx="12192000" cy="6858000"/>
          </a:xfrm>
          <a:prstGeom prst="frame">
            <a:avLst>
              <a:gd name="adj1" fmla="val 3192"/>
            </a:avLst>
          </a:prstGeom>
          <a:solidFill>
            <a:srgbClr val="92D05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1971153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anim calcmode="lin" valueType="num">
                                      <p:cBhvr additive="base">
                                        <p:cTn id="7" dur="500" fill="hold"/>
                                        <p:tgtEl>
                                          <p:spTgt spid="808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08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0899">
                                            <p:txEl>
                                              <p:pRg st="1" end="1"/>
                                            </p:txEl>
                                          </p:spTgt>
                                        </p:tgtEl>
                                        <p:attrNameLst>
                                          <p:attrName>style.visibility</p:attrName>
                                        </p:attrNameLst>
                                      </p:cBhvr>
                                      <p:to>
                                        <p:strVal val="visible"/>
                                      </p:to>
                                    </p:set>
                                    <p:anim calcmode="lin" valueType="num">
                                      <p:cBhvr additive="base">
                                        <p:cTn id="13" dur="500" fill="hold"/>
                                        <p:tgtEl>
                                          <p:spTgt spid="808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08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0899">
                                            <p:txEl>
                                              <p:pRg st="2" end="2"/>
                                            </p:txEl>
                                          </p:spTgt>
                                        </p:tgtEl>
                                        <p:attrNameLst>
                                          <p:attrName>style.visibility</p:attrName>
                                        </p:attrNameLst>
                                      </p:cBhvr>
                                      <p:to>
                                        <p:strVal val="visible"/>
                                      </p:to>
                                    </p:set>
                                    <p:anim calcmode="lin" valueType="num">
                                      <p:cBhvr additive="base">
                                        <p:cTn id="19" dur="500" fill="hold"/>
                                        <p:tgtEl>
                                          <p:spTgt spid="808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08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0899">
                                            <p:txEl>
                                              <p:pRg st="3" end="3"/>
                                            </p:txEl>
                                          </p:spTgt>
                                        </p:tgtEl>
                                        <p:attrNameLst>
                                          <p:attrName>style.visibility</p:attrName>
                                        </p:attrNameLst>
                                      </p:cBhvr>
                                      <p:to>
                                        <p:strVal val="visible"/>
                                      </p:to>
                                    </p:set>
                                    <p:anim calcmode="lin" valueType="num">
                                      <p:cBhvr additive="base">
                                        <p:cTn id="25" dur="500" fill="hold"/>
                                        <p:tgtEl>
                                          <p:spTgt spid="808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089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555550" y="1447800"/>
            <a:ext cx="11026850" cy="2209800"/>
          </a:xfrm>
          <a:noFill/>
          <a:ln/>
        </p:spPr>
        <p:txBody>
          <a:bodyPr vert="horz" wrap="square" lIns="90488" tIns="44450" rIns="90488" bIns="44450" numCol="1" anchor="t" anchorCtr="0" compatLnSpc="1">
            <a:prstTxWarp prst="textNoShape">
              <a:avLst/>
            </a:prstTxWarp>
          </a:bodyPr>
          <a:lstStyle/>
          <a:p>
            <a:pPr marL="0" indent="0">
              <a:buNone/>
            </a:pPr>
            <a:r>
              <a:rPr lang="en-US" sz="3200" dirty="0" smtClean="0">
                <a:solidFill>
                  <a:srgbClr val="0070C0"/>
                </a:solidFill>
                <a:effectLst/>
                <a:latin typeface="Arial" panose="020B0604020202020204" pitchFamily="34" charset="0"/>
                <a:cs typeface="Arial" panose="020B0604020202020204" pitchFamily="34" charset="0"/>
              </a:rPr>
              <a:t>Rate Determining Step </a:t>
            </a:r>
            <a:r>
              <a:rPr lang="en-US" sz="3200" dirty="0" smtClean="0">
                <a:solidFill>
                  <a:srgbClr val="000000"/>
                </a:solidFill>
                <a:effectLst/>
                <a:latin typeface="Arial" panose="020B0604020202020204" pitchFamily="34" charset="0"/>
                <a:cs typeface="Arial" panose="020B0604020202020204" pitchFamily="34" charset="0"/>
              </a:rPr>
              <a:t>- the </a:t>
            </a:r>
            <a:r>
              <a:rPr lang="en-US" sz="3200" u="sng" dirty="0">
                <a:solidFill>
                  <a:srgbClr val="000000"/>
                </a:solidFill>
                <a:effectLst/>
                <a:latin typeface="Arial" panose="020B0604020202020204" pitchFamily="34" charset="0"/>
                <a:cs typeface="Arial" panose="020B0604020202020204" pitchFamily="34" charset="0"/>
              </a:rPr>
              <a:t>slowest step </a:t>
            </a:r>
            <a:r>
              <a:rPr lang="en-US" sz="3200" u="sng" dirty="0" smtClean="0">
                <a:solidFill>
                  <a:srgbClr val="000000"/>
                </a:solidFill>
                <a:effectLst/>
                <a:latin typeface="Arial" panose="020B0604020202020204" pitchFamily="34" charset="0"/>
                <a:cs typeface="Arial" panose="020B0604020202020204" pitchFamily="34" charset="0"/>
              </a:rPr>
              <a:t>in the reaction mechanism</a:t>
            </a:r>
            <a:r>
              <a:rPr lang="en-US" sz="3200" dirty="0" smtClean="0">
                <a:solidFill>
                  <a:srgbClr val="000000"/>
                </a:solidFill>
                <a:effectLst/>
                <a:latin typeface="Arial" panose="020B0604020202020204" pitchFamily="34" charset="0"/>
                <a:cs typeface="Arial" panose="020B0604020202020204" pitchFamily="34" charset="0"/>
              </a:rPr>
              <a:t>  </a:t>
            </a:r>
            <a:r>
              <a:rPr lang="en-US" sz="3200" dirty="0">
                <a:solidFill>
                  <a:srgbClr val="000000"/>
                </a:solidFill>
                <a:effectLst/>
                <a:latin typeface="Arial" panose="020B0604020202020204" pitchFamily="34" charset="0"/>
                <a:cs typeface="Arial" panose="020B0604020202020204" pitchFamily="34" charset="0"/>
              </a:rPr>
              <a:t>It therefore determines the rate of the reaction.</a:t>
            </a:r>
          </a:p>
        </p:txBody>
      </p:sp>
      <p:sp>
        <p:nvSpPr>
          <p:cNvPr id="15364" name="Text Box 4"/>
          <p:cNvSpPr txBox="1">
            <a:spLocks noChangeArrowheads="1"/>
          </p:cNvSpPr>
          <p:nvPr/>
        </p:nvSpPr>
        <p:spPr bwMode="auto">
          <a:xfrm>
            <a:off x="535022" y="3806825"/>
            <a:ext cx="11500367" cy="1066800"/>
          </a:xfrm>
          <a:prstGeom prst="rect">
            <a:avLst/>
          </a:prstGeom>
          <a:noFill/>
          <a:ln w="9525">
            <a:noFill/>
            <a:miter lim="800000"/>
            <a:headEnd/>
            <a:tailEnd/>
          </a:ln>
          <a:effectLst/>
        </p:spPr>
        <p:txBody>
          <a:bodyPr wrap="square">
            <a:spAutoFit/>
          </a:bodyPr>
          <a:lstStyle/>
          <a:p>
            <a:pPr algn="ctr"/>
            <a:r>
              <a:rPr lang="en-US" sz="3200" dirty="0">
                <a:solidFill>
                  <a:srgbClr val="000000"/>
                </a:solidFill>
                <a:latin typeface="Arial" panose="020B0604020202020204" pitchFamily="34" charset="0"/>
                <a:cs typeface="Arial" panose="020B0604020202020204" pitchFamily="34" charset="0"/>
              </a:rPr>
              <a:t>The experimental rate law </a:t>
            </a:r>
            <a:r>
              <a:rPr lang="en-US" sz="3200" dirty="0" smtClean="0">
                <a:solidFill>
                  <a:srgbClr val="000000"/>
                </a:solidFill>
                <a:latin typeface="Arial" panose="020B0604020202020204" pitchFamily="34" charset="0"/>
                <a:cs typeface="Arial" panose="020B0604020202020204" pitchFamily="34" charset="0"/>
              </a:rPr>
              <a:t/>
            </a:r>
            <a:br>
              <a:rPr lang="en-US" sz="3200" dirty="0" smtClean="0">
                <a:solidFill>
                  <a:srgbClr val="000000"/>
                </a:solidFill>
                <a:latin typeface="Arial" panose="020B0604020202020204" pitchFamily="34" charset="0"/>
                <a:cs typeface="Arial" panose="020B0604020202020204" pitchFamily="34" charset="0"/>
              </a:rPr>
            </a:br>
            <a:r>
              <a:rPr lang="en-US" sz="3200" dirty="0" smtClean="0">
                <a:solidFill>
                  <a:srgbClr val="000000"/>
                </a:solidFill>
                <a:latin typeface="Arial" panose="020B0604020202020204" pitchFamily="34" charset="0"/>
                <a:cs typeface="Arial" panose="020B0604020202020204" pitchFamily="34" charset="0"/>
              </a:rPr>
              <a:t>must </a:t>
            </a:r>
            <a:r>
              <a:rPr lang="en-US" sz="3200" dirty="0">
                <a:solidFill>
                  <a:srgbClr val="000000"/>
                </a:solidFill>
                <a:latin typeface="Arial" panose="020B0604020202020204" pitchFamily="34" charset="0"/>
                <a:cs typeface="Arial" panose="020B0604020202020204" pitchFamily="34" charset="0"/>
              </a:rPr>
              <a:t>agree with the rate-determining </a:t>
            </a:r>
            <a:r>
              <a:rPr lang="en-US" sz="3200" dirty="0" smtClean="0">
                <a:solidFill>
                  <a:srgbClr val="000000"/>
                </a:solidFill>
                <a:latin typeface="Arial" panose="020B0604020202020204" pitchFamily="34" charset="0"/>
                <a:cs typeface="Arial" panose="020B0604020202020204" pitchFamily="34" charset="0"/>
              </a:rPr>
              <a:t>step!</a:t>
            </a:r>
            <a:endParaRPr lang="en-US" sz="3200" dirty="0">
              <a:solidFill>
                <a:srgbClr val="000000"/>
              </a:solidFill>
              <a:latin typeface="Arial" panose="020B0604020202020204" pitchFamily="34" charset="0"/>
              <a:cs typeface="Arial" panose="020B0604020202020204" pitchFamily="34" charset="0"/>
            </a:endParaRPr>
          </a:p>
        </p:txBody>
      </p:sp>
      <p:sp>
        <p:nvSpPr>
          <p:cNvPr id="8" name="Rectangle 2"/>
          <p:cNvSpPr txBox="1">
            <a:spLocks noChangeArrowheads="1"/>
          </p:cNvSpPr>
          <p:nvPr/>
        </p:nvSpPr>
        <p:spPr bwMode="auto">
          <a:xfrm>
            <a:off x="555550" y="209601"/>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b="1" u="sng" kern="0" dirty="0" smtClean="0">
                <a:solidFill>
                  <a:srgbClr val="000000"/>
                </a:solidFill>
                <a:latin typeface="Arial" panose="020B0604020202020204" pitchFamily="34" charset="0"/>
                <a:cs typeface="Arial" panose="020B0604020202020204" pitchFamily="34" charset="0"/>
              </a:rPr>
              <a:t>Rate Laws</a:t>
            </a:r>
            <a:endParaRPr lang="en-US" b="1" u="sng" kern="0" dirty="0">
              <a:solidFill>
                <a:srgbClr val="000000"/>
              </a:solidFill>
              <a:latin typeface="Arial" panose="020B0604020202020204" pitchFamily="34" charset="0"/>
              <a:cs typeface="Arial" panose="020B0604020202020204" pitchFamily="34" charset="0"/>
            </a:endParaRPr>
          </a:p>
        </p:txBody>
      </p:sp>
      <p:sp>
        <p:nvSpPr>
          <p:cNvPr id="9" name="Frame 8"/>
          <p:cNvSpPr/>
          <p:nvPr/>
        </p:nvSpPr>
        <p:spPr>
          <a:xfrm>
            <a:off x="0" y="0"/>
            <a:ext cx="12192000" cy="6858000"/>
          </a:xfrm>
          <a:prstGeom prst="frame">
            <a:avLst>
              <a:gd name="adj1" fmla="val 3192"/>
            </a:avLst>
          </a:prstGeom>
          <a:solidFill>
            <a:srgbClr val="92D05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rgbClr val="000000"/>
              </a:solidFill>
              <a:effectLst/>
              <a:uLnTx/>
              <a:uFillTx/>
              <a:latin typeface="Arial"/>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364"/>
                                        </p:tgtEl>
                                        <p:attrNameLst>
                                          <p:attrName>style.visibility</p:attrName>
                                        </p:attrNameLst>
                                      </p:cBhvr>
                                      <p:to>
                                        <p:strVal val="visible"/>
                                      </p:to>
                                    </p:set>
                                    <p:animEffect transition="in" filter="blinds(horizontal)">
                                      <p:cBhvr>
                                        <p:cTn id="7" dur="500"/>
                                        <p:tgtEl>
                                          <p:spTgt spid="153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8851" name="Rectangle 3"/>
          <p:cNvSpPr>
            <a:spLocks noGrp="1" noChangeArrowheads="1"/>
          </p:cNvSpPr>
          <p:nvPr>
            <p:ph idx="1"/>
          </p:nvPr>
        </p:nvSpPr>
        <p:spPr>
          <a:xfrm>
            <a:off x="555550" y="1352601"/>
            <a:ext cx="11331650" cy="4343400"/>
          </a:xfrm>
        </p:spPr>
        <p:txBody>
          <a:bodyPr/>
          <a:lstStyle/>
          <a:p>
            <a:pPr eaLnBrk="1" hangingPunct="1">
              <a:lnSpc>
                <a:spcPct val="90000"/>
              </a:lnSpc>
            </a:pPr>
            <a:r>
              <a:rPr lang="en-US" sz="2700" b="0" dirty="0">
                <a:solidFill>
                  <a:srgbClr val="000000"/>
                </a:solidFill>
                <a:effectLst/>
                <a:latin typeface="Arial" charset="0"/>
              </a:rPr>
              <a:t>In most mechanisms, one step occurs slower than the other steps.</a:t>
            </a:r>
          </a:p>
          <a:p>
            <a:pPr eaLnBrk="1" hangingPunct="1">
              <a:lnSpc>
                <a:spcPct val="90000"/>
              </a:lnSpc>
            </a:pPr>
            <a:r>
              <a:rPr lang="en-US" sz="2700" b="0" dirty="0">
                <a:solidFill>
                  <a:srgbClr val="000000"/>
                </a:solidFill>
                <a:effectLst/>
                <a:latin typeface="Arial" charset="0"/>
              </a:rPr>
              <a:t>The result is that product production cannot occur any faster than the slowest step; the step determines the rate of the overall reaction.</a:t>
            </a:r>
          </a:p>
          <a:p>
            <a:pPr eaLnBrk="1" hangingPunct="1">
              <a:lnSpc>
                <a:spcPct val="90000"/>
              </a:lnSpc>
            </a:pPr>
            <a:r>
              <a:rPr lang="en-US" sz="2700" b="0" dirty="0">
                <a:solidFill>
                  <a:srgbClr val="000000"/>
                </a:solidFill>
                <a:effectLst/>
                <a:latin typeface="Arial" charset="0"/>
              </a:rPr>
              <a:t>We call the slowest step in the mechanism the rate determining step.</a:t>
            </a:r>
          </a:p>
          <a:p>
            <a:pPr lvl="1" eaLnBrk="1" hangingPunct="1">
              <a:lnSpc>
                <a:spcPct val="90000"/>
              </a:lnSpc>
            </a:pPr>
            <a:r>
              <a:rPr lang="en-US" sz="2400" dirty="0">
                <a:solidFill>
                  <a:srgbClr val="0070C0"/>
                </a:solidFill>
                <a:effectLst/>
                <a:latin typeface="Arial" charset="0"/>
              </a:rPr>
              <a:t>The slowest step has the largest activation energy.</a:t>
            </a:r>
          </a:p>
          <a:p>
            <a:pPr eaLnBrk="1" hangingPunct="1">
              <a:lnSpc>
                <a:spcPct val="90000"/>
              </a:lnSpc>
            </a:pPr>
            <a:r>
              <a:rPr lang="en-US" sz="2700" b="0" dirty="0">
                <a:solidFill>
                  <a:srgbClr val="000000"/>
                </a:solidFill>
                <a:effectLst/>
                <a:latin typeface="Arial" charset="0"/>
              </a:rPr>
              <a:t>The rate law of the rate </a:t>
            </a:r>
            <a:r>
              <a:rPr lang="en-US" sz="2700" b="0" dirty="0" smtClean="0">
                <a:solidFill>
                  <a:srgbClr val="000000"/>
                </a:solidFill>
                <a:effectLst/>
                <a:latin typeface="Arial" charset="0"/>
              </a:rPr>
              <a:t>determining </a:t>
            </a:r>
            <a:r>
              <a:rPr lang="en-US" sz="2700" b="0" dirty="0">
                <a:solidFill>
                  <a:srgbClr val="000000"/>
                </a:solidFill>
                <a:effectLst/>
                <a:latin typeface="Arial" charset="0"/>
              </a:rPr>
              <a:t>step determines the rate law                                           of the overall reaction.</a:t>
            </a:r>
            <a:endParaRPr lang="en-US" b="0" dirty="0">
              <a:solidFill>
                <a:srgbClr val="000000"/>
              </a:solidFill>
              <a:effectLst/>
              <a:latin typeface="Arial" charset="0"/>
            </a:endParaRPr>
          </a:p>
        </p:txBody>
      </p:sp>
      <p:pic>
        <p:nvPicPr>
          <p:cNvPr id="78852" name="Picture 7" descr="13_Pg624_UnFigure"/>
          <p:cNvPicPr>
            <a:picLocks noChangeAspect="1" noChangeArrowheads="1"/>
          </p:cNvPicPr>
          <p:nvPr/>
        </p:nvPicPr>
        <p:blipFill>
          <a:blip r:embed="rId3">
            <a:extLst>
              <a:ext uri="{28A0092B-C50C-407E-A947-70E740481C1C}">
                <a14:useLocalDpi xmlns:a14="http://schemas.microsoft.com/office/drawing/2010/main" val="0"/>
              </a:ext>
            </a:extLst>
          </a:blip>
          <a:srcRect b="5064"/>
          <a:stretch>
            <a:fillRect/>
          </a:stretch>
        </p:blipFill>
        <p:spPr bwMode="auto">
          <a:xfrm>
            <a:off x="5138625" y="3962400"/>
            <a:ext cx="6378650" cy="25581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2"/>
          <p:cNvSpPr txBox="1">
            <a:spLocks noChangeArrowheads="1"/>
          </p:cNvSpPr>
          <p:nvPr/>
        </p:nvSpPr>
        <p:spPr bwMode="auto">
          <a:xfrm>
            <a:off x="555550" y="209601"/>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b="1" u="sng" kern="0" dirty="0" smtClean="0">
                <a:solidFill>
                  <a:srgbClr val="000000"/>
                </a:solidFill>
                <a:latin typeface="Arial" panose="020B0604020202020204" pitchFamily="34" charset="0"/>
                <a:cs typeface="Arial" panose="020B0604020202020204" pitchFamily="34" charset="0"/>
              </a:rPr>
              <a:t>Rate Laws</a:t>
            </a:r>
            <a:endParaRPr lang="en-US" b="1" u="sng" kern="0" dirty="0">
              <a:solidFill>
                <a:srgbClr val="000000"/>
              </a:solidFill>
              <a:latin typeface="Arial" panose="020B0604020202020204" pitchFamily="34" charset="0"/>
              <a:cs typeface="Arial" panose="020B0604020202020204" pitchFamily="34" charset="0"/>
            </a:endParaRPr>
          </a:p>
        </p:txBody>
      </p:sp>
      <p:sp>
        <p:nvSpPr>
          <p:cNvPr id="9" name="Frame 8"/>
          <p:cNvSpPr/>
          <p:nvPr/>
        </p:nvSpPr>
        <p:spPr>
          <a:xfrm>
            <a:off x="0" y="0"/>
            <a:ext cx="12192000" cy="6858000"/>
          </a:xfrm>
          <a:prstGeom prst="frame">
            <a:avLst>
              <a:gd name="adj1" fmla="val 3192"/>
            </a:avLst>
          </a:prstGeom>
          <a:solidFill>
            <a:srgbClr val="92D05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56892102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8851">
                                            <p:txEl>
                                              <p:pRg st="0" end="0"/>
                                            </p:txEl>
                                          </p:spTgt>
                                        </p:tgtEl>
                                        <p:attrNameLst>
                                          <p:attrName>style.visibility</p:attrName>
                                        </p:attrNameLst>
                                      </p:cBhvr>
                                      <p:to>
                                        <p:strVal val="visible"/>
                                      </p:to>
                                    </p:set>
                                    <p:anim calcmode="lin" valueType="num">
                                      <p:cBhvr additive="base">
                                        <p:cTn id="7" dur="500" fill="hold"/>
                                        <p:tgtEl>
                                          <p:spTgt spid="788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88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8851">
                                            <p:txEl>
                                              <p:pRg st="1" end="1"/>
                                            </p:txEl>
                                          </p:spTgt>
                                        </p:tgtEl>
                                        <p:attrNameLst>
                                          <p:attrName>style.visibility</p:attrName>
                                        </p:attrNameLst>
                                      </p:cBhvr>
                                      <p:to>
                                        <p:strVal val="visible"/>
                                      </p:to>
                                    </p:set>
                                    <p:anim calcmode="lin" valueType="num">
                                      <p:cBhvr additive="base">
                                        <p:cTn id="13" dur="500" fill="hold"/>
                                        <p:tgtEl>
                                          <p:spTgt spid="7885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88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8851">
                                            <p:txEl>
                                              <p:pRg st="2" end="2"/>
                                            </p:txEl>
                                          </p:spTgt>
                                        </p:tgtEl>
                                        <p:attrNameLst>
                                          <p:attrName>style.visibility</p:attrName>
                                        </p:attrNameLst>
                                      </p:cBhvr>
                                      <p:to>
                                        <p:strVal val="visible"/>
                                      </p:to>
                                    </p:set>
                                    <p:anim calcmode="lin" valueType="num">
                                      <p:cBhvr additive="base">
                                        <p:cTn id="19" dur="500" fill="hold"/>
                                        <p:tgtEl>
                                          <p:spTgt spid="7885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8851">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78851">
                                            <p:txEl>
                                              <p:pRg st="3" end="3"/>
                                            </p:txEl>
                                          </p:spTgt>
                                        </p:tgtEl>
                                        <p:attrNameLst>
                                          <p:attrName>style.visibility</p:attrName>
                                        </p:attrNameLst>
                                      </p:cBhvr>
                                      <p:to>
                                        <p:strVal val="visible"/>
                                      </p:to>
                                    </p:set>
                                    <p:anim calcmode="lin" valueType="num">
                                      <p:cBhvr additive="base">
                                        <p:cTn id="23" dur="500" fill="hold"/>
                                        <p:tgtEl>
                                          <p:spTgt spid="78851">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885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78851">
                                            <p:txEl>
                                              <p:pRg st="4" end="4"/>
                                            </p:txEl>
                                          </p:spTgt>
                                        </p:tgtEl>
                                        <p:attrNameLst>
                                          <p:attrName>style.visibility</p:attrName>
                                        </p:attrNameLst>
                                      </p:cBhvr>
                                      <p:to>
                                        <p:strVal val="visible"/>
                                      </p:to>
                                    </p:set>
                                    <p:anim calcmode="lin" valueType="num">
                                      <p:cBhvr additive="base">
                                        <p:cTn id="29" dur="500" fill="hold"/>
                                        <p:tgtEl>
                                          <p:spTgt spid="78851">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885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4820" name="Text Box 4"/>
          <p:cNvSpPr txBox="1">
            <a:spLocks noChangeArrowheads="1"/>
          </p:cNvSpPr>
          <p:nvPr/>
        </p:nvSpPr>
        <p:spPr bwMode="auto">
          <a:xfrm>
            <a:off x="555550" y="1293871"/>
            <a:ext cx="11026850" cy="1384995"/>
          </a:xfrm>
          <a:prstGeom prst="rect">
            <a:avLst/>
          </a:prstGeom>
          <a:noFill/>
          <a:ln w="9525">
            <a:noFill/>
            <a:miter lim="800000"/>
            <a:headEnd/>
            <a:tailEnd/>
          </a:ln>
          <a:effectLst/>
        </p:spPr>
        <p:txBody>
          <a:bodyPr wrap="square">
            <a:spAutoFit/>
          </a:bodyPr>
          <a:lstStyle/>
          <a:p>
            <a:pPr algn="ctr"/>
            <a:r>
              <a:rPr lang="en-US" dirty="0" smtClean="0">
                <a:solidFill>
                  <a:srgbClr val="000000"/>
                </a:solidFill>
                <a:latin typeface="Arial" panose="020B0604020202020204" pitchFamily="34" charset="0"/>
                <a:cs typeface="Arial" panose="020B0604020202020204" pitchFamily="34" charset="0"/>
              </a:rPr>
              <a:t>2H</a:t>
            </a:r>
            <a:r>
              <a:rPr lang="en-US" baseline="-25000" dirty="0" smtClean="0">
                <a:solidFill>
                  <a:srgbClr val="000000"/>
                </a:solidFill>
                <a:latin typeface="Arial" panose="020B0604020202020204" pitchFamily="34" charset="0"/>
                <a:cs typeface="Arial" panose="020B0604020202020204" pitchFamily="34" charset="0"/>
              </a:rPr>
              <a:t>2</a:t>
            </a:r>
            <a:r>
              <a:rPr lang="en-US" dirty="0" smtClean="0">
                <a:solidFill>
                  <a:srgbClr val="000000"/>
                </a:solidFill>
                <a:latin typeface="Arial" panose="020B0604020202020204" pitchFamily="34" charset="0"/>
                <a:cs typeface="Arial" panose="020B0604020202020204" pitchFamily="34" charset="0"/>
              </a:rPr>
              <a:t>(g</a:t>
            </a:r>
            <a:r>
              <a:rPr lang="en-US" dirty="0">
                <a:solidFill>
                  <a:srgbClr val="000000"/>
                </a:solidFill>
                <a:latin typeface="Arial" panose="020B0604020202020204" pitchFamily="34" charset="0"/>
                <a:cs typeface="Arial" panose="020B0604020202020204" pitchFamily="34" charset="0"/>
              </a:rPr>
              <a:t>) + 2NO(g) </a:t>
            </a:r>
            <a:r>
              <a:rPr lang="en-US" dirty="0">
                <a:solidFill>
                  <a:srgbClr val="000000"/>
                </a:solidFill>
                <a:latin typeface="Arial" panose="020B0604020202020204" pitchFamily="34" charset="0"/>
                <a:cs typeface="Arial" panose="020B0604020202020204" pitchFamily="34" charset="0"/>
                <a:sym typeface="Wingdings" pitchFamily="2" charset="2"/>
              </a:rPr>
              <a:t> N</a:t>
            </a:r>
            <a:r>
              <a:rPr lang="en-US" baseline="-25000" dirty="0">
                <a:solidFill>
                  <a:srgbClr val="000000"/>
                </a:solidFill>
                <a:latin typeface="Arial" panose="020B0604020202020204" pitchFamily="34" charset="0"/>
                <a:cs typeface="Arial" panose="020B0604020202020204" pitchFamily="34" charset="0"/>
                <a:sym typeface="Wingdings" pitchFamily="2" charset="2"/>
              </a:rPr>
              <a:t>2</a:t>
            </a:r>
            <a:r>
              <a:rPr lang="en-US" dirty="0">
                <a:solidFill>
                  <a:srgbClr val="000000"/>
                </a:solidFill>
                <a:latin typeface="Arial" panose="020B0604020202020204" pitchFamily="34" charset="0"/>
                <a:cs typeface="Arial" panose="020B0604020202020204" pitchFamily="34" charset="0"/>
                <a:sym typeface="Wingdings" pitchFamily="2" charset="2"/>
              </a:rPr>
              <a:t>(g) + </a:t>
            </a:r>
            <a:r>
              <a:rPr lang="en-US" dirty="0" smtClean="0">
                <a:solidFill>
                  <a:srgbClr val="000000"/>
                </a:solidFill>
                <a:latin typeface="Arial" panose="020B0604020202020204" pitchFamily="34" charset="0"/>
                <a:cs typeface="Arial" panose="020B0604020202020204" pitchFamily="34" charset="0"/>
                <a:sym typeface="Wingdings" pitchFamily="2" charset="2"/>
              </a:rPr>
              <a:t>2H</a:t>
            </a:r>
            <a:r>
              <a:rPr lang="en-US" baseline="-25000" dirty="0" smtClean="0">
                <a:solidFill>
                  <a:srgbClr val="000000"/>
                </a:solidFill>
                <a:latin typeface="Arial" panose="020B0604020202020204" pitchFamily="34" charset="0"/>
                <a:cs typeface="Arial" panose="020B0604020202020204" pitchFamily="34" charset="0"/>
                <a:sym typeface="Wingdings" pitchFamily="2" charset="2"/>
              </a:rPr>
              <a:t>2</a:t>
            </a:r>
            <a:r>
              <a:rPr lang="en-US" dirty="0" smtClean="0">
                <a:solidFill>
                  <a:srgbClr val="000000"/>
                </a:solidFill>
                <a:latin typeface="Arial" panose="020B0604020202020204" pitchFamily="34" charset="0"/>
                <a:cs typeface="Arial" panose="020B0604020202020204" pitchFamily="34" charset="0"/>
                <a:sym typeface="Wingdings" pitchFamily="2" charset="2"/>
              </a:rPr>
              <a:t>O(g)</a:t>
            </a:r>
          </a:p>
          <a:p>
            <a:pPr algn="ctr"/>
            <a:r>
              <a:rPr lang="en-US" b="0" dirty="0" smtClean="0">
                <a:solidFill>
                  <a:srgbClr val="000000"/>
                </a:solidFill>
                <a:latin typeface="Arial" panose="020B0604020202020204" pitchFamily="34" charset="0"/>
                <a:cs typeface="Arial" panose="020B0604020202020204" pitchFamily="34" charset="0"/>
                <a:sym typeface="Wingdings" pitchFamily="2" charset="2"/>
              </a:rPr>
              <a:t>The </a:t>
            </a:r>
            <a:r>
              <a:rPr lang="en-US" b="0" dirty="0">
                <a:solidFill>
                  <a:srgbClr val="000000"/>
                </a:solidFill>
                <a:latin typeface="Arial" panose="020B0604020202020204" pitchFamily="34" charset="0"/>
                <a:cs typeface="Arial" panose="020B0604020202020204" pitchFamily="34" charset="0"/>
                <a:sym typeface="Wingdings" pitchFamily="2" charset="2"/>
              </a:rPr>
              <a:t>experimental rate law is:</a:t>
            </a:r>
          </a:p>
          <a:p>
            <a:pPr algn="ctr"/>
            <a:r>
              <a:rPr lang="en-US" dirty="0" smtClean="0">
                <a:solidFill>
                  <a:srgbClr val="0070C0"/>
                </a:solidFill>
                <a:latin typeface="Arial" panose="020B0604020202020204" pitchFamily="34" charset="0"/>
                <a:cs typeface="Arial" panose="020B0604020202020204" pitchFamily="34" charset="0"/>
                <a:sym typeface="Wingdings" pitchFamily="2" charset="2"/>
              </a:rPr>
              <a:t>R </a:t>
            </a:r>
            <a:r>
              <a:rPr lang="en-US" dirty="0">
                <a:solidFill>
                  <a:srgbClr val="0070C0"/>
                </a:solidFill>
                <a:latin typeface="Arial" panose="020B0604020202020204" pitchFamily="34" charset="0"/>
                <a:cs typeface="Arial" panose="020B0604020202020204" pitchFamily="34" charset="0"/>
                <a:sym typeface="Wingdings" pitchFamily="2" charset="2"/>
              </a:rPr>
              <a:t>= k[NO]</a:t>
            </a:r>
            <a:r>
              <a:rPr lang="en-US" baseline="30000" dirty="0">
                <a:solidFill>
                  <a:srgbClr val="0070C0"/>
                </a:solidFill>
                <a:latin typeface="Arial" panose="020B0604020202020204" pitchFamily="34" charset="0"/>
                <a:cs typeface="Arial" panose="020B0604020202020204" pitchFamily="34" charset="0"/>
                <a:sym typeface="Wingdings" pitchFamily="2" charset="2"/>
              </a:rPr>
              <a:t>2</a:t>
            </a:r>
            <a:r>
              <a:rPr lang="en-US" dirty="0">
                <a:solidFill>
                  <a:srgbClr val="0070C0"/>
                </a:solidFill>
                <a:latin typeface="Arial" panose="020B0604020202020204" pitchFamily="34" charset="0"/>
                <a:cs typeface="Arial" panose="020B0604020202020204" pitchFamily="34" charset="0"/>
                <a:sym typeface="Wingdings" pitchFamily="2" charset="2"/>
              </a:rPr>
              <a:t>[H</a:t>
            </a:r>
            <a:r>
              <a:rPr lang="en-US" baseline="-25000" dirty="0">
                <a:solidFill>
                  <a:srgbClr val="0070C0"/>
                </a:solidFill>
                <a:latin typeface="Arial" panose="020B0604020202020204" pitchFamily="34" charset="0"/>
                <a:cs typeface="Arial" panose="020B0604020202020204" pitchFamily="34" charset="0"/>
                <a:sym typeface="Wingdings" pitchFamily="2" charset="2"/>
              </a:rPr>
              <a:t>2</a:t>
            </a:r>
            <a:r>
              <a:rPr lang="en-US" dirty="0">
                <a:solidFill>
                  <a:srgbClr val="0070C0"/>
                </a:solidFill>
                <a:latin typeface="Arial" panose="020B0604020202020204" pitchFamily="34" charset="0"/>
                <a:cs typeface="Arial" panose="020B0604020202020204" pitchFamily="34" charset="0"/>
                <a:sym typeface="Wingdings" pitchFamily="2" charset="2"/>
              </a:rPr>
              <a:t>]</a:t>
            </a:r>
            <a:endParaRPr lang="en-US" dirty="0">
              <a:solidFill>
                <a:srgbClr val="0070C0"/>
              </a:solidFill>
              <a:latin typeface="Arial" panose="020B0604020202020204" pitchFamily="34" charset="0"/>
              <a:cs typeface="Arial" panose="020B0604020202020204" pitchFamily="34" charset="0"/>
            </a:endParaRPr>
          </a:p>
        </p:txBody>
      </p:sp>
      <p:sp>
        <p:nvSpPr>
          <p:cNvPr id="34823" name="Text Box 7"/>
          <p:cNvSpPr txBox="1">
            <a:spLocks noChangeArrowheads="1"/>
          </p:cNvSpPr>
          <p:nvPr/>
        </p:nvSpPr>
        <p:spPr bwMode="auto">
          <a:xfrm>
            <a:off x="555550" y="2971800"/>
            <a:ext cx="11255450" cy="523220"/>
          </a:xfrm>
          <a:prstGeom prst="rect">
            <a:avLst/>
          </a:prstGeom>
          <a:noFill/>
          <a:ln w="9525">
            <a:noFill/>
            <a:miter lim="800000"/>
            <a:headEnd/>
            <a:tailEnd/>
          </a:ln>
          <a:effectLst/>
        </p:spPr>
        <p:txBody>
          <a:bodyPr wrap="square">
            <a:spAutoFit/>
          </a:bodyPr>
          <a:lstStyle/>
          <a:p>
            <a:r>
              <a:rPr lang="en-US" dirty="0">
                <a:solidFill>
                  <a:srgbClr val="000000"/>
                </a:solidFill>
                <a:latin typeface="Arial" panose="020B0604020202020204" pitchFamily="34" charset="0"/>
                <a:cs typeface="Arial" panose="020B0604020202020204" pitchFamily="34" charset="0"/>
              </a:rPr>
              <a:t>Which step in the </a:t>
            </a:r>
            <a:r>
              <a:rPr lang="en-US" dirty="0" err="1" smtClean="0">
                <a:solidFill>
                  <a:srgbClr val="000000"/>
                </a:solidFill>
                <a:latin typeface="Arial" panose="020B0604020202020204" pitchFamily="34" charset="0"/>
                <a:cs typeface="Arial" panose="020B0604020202020204" pitchFamily="34" charset="0"/>
              </a:rPr>
              <a:t>rxn</a:t>
            </a:r>
            <a:r>
              <a:rPr lang="en-US" dirty="0" smtClean="0">
                <a:solidFill>
                  <a:srgbClr val="000000"/>
                </a:solidFill>
                <a:latin typeface="Arial" panose="020B0604020202020204" pitchFamily="34" charset="0"/>
                <a:cs typeface="Arial" panose="020B0604020202020204" pitchFamily="34" charset="0"/>
              </a:rPr>
              <a:t> </a:t>
            </a:r>
            <a:r>
              <a:rPr lang="en-US" dirty="0">
                <a:solidFill>
                  <a:srgbClr val="000000"/>
                </a:solidFill>
                <a:latin typeface="Arial" panose="020B0604020202020204" pitchFamily="34" charset="0"/>
                <a:cs typeface="Arial" panose="020B0604020202020204" pitchFamily="34" charset="0"/>
              </a:rPr>
              <a:t>mechanism is the rate-determining </a:t>
            </a:r>
            <a:r>
              <a:rPr lang="en-US" dirty="0" smtClean="0">
                <a:solidFill>
                  <a:srgbClr val="000000"/>
                </a:solidFill>
                <a:latin typeface="Arial" panose="020B0604020202020204" pitchFamily="34" charset="0"/>
                <a:cs typeface="Arial" panose="020B0604020202020204" pitchFamily="34" charset="0"/>
              </a:rPr>
              <a:t>step</a:t>
            </a:r>
            <a:r>
              <a:rPr lang="en-US" dirty="0">
                <a:solidFill>
                  <a:srgbClr val="000000"/>
                </a:solidFill>
                <a:latin typeface="Arial" panose="020B0604020202020204" pitchFamily="34" charset="0"/>
                <a:cs typeface="Arial" panose="020B0604020202020204" pitchFamily="34" charset="0"/>
              </a:rPr>
              <a:t>?</a:t>
            </a:r>
          </a:p>
        </p:txBody>
      </p:sp>
      <p:sp>
        <p:nvSpPr>
          <p:cNvPr id="34824" name="Text Box 8"/>
          <p:cNvSpPr txBox="1">
            <a:spLocks noChangeArrowheads="1"/>
          </p:cNvSpPr>
          <p:nvPr/>
        </p:nvSpPr>
        <p:spPr bwMode="auto">
          <a:xfrm>
            <a:off x="1143000" y="3657601"/>
            <a:ext cx="8686800" cy="519113"/>
          </a:xfrm>
          <a:prstGeom prst="rect">
            <a:avLst/>
          </a:prstGeom>
          <a:noFill/>
          <a:ln w="9525">
            <a:noFill/>
            <a:miter lim="800000"/>
            <a:headEnd/>
            <a:tailEnd/>
          </a:ln>
          <a:effectLst/>
        </p:spPr>
        <p:txBody>
          <a:bodyPr>
            <a:spAutoFit/>
          </a:bodyPr>
          <a:lstStyle/>
          <a:p>
            <a:r>
              <a:rPr lang="en-US" dirty="0">
                <a:solidFill>
                  <a:srgbClr val="0070C0"/>
                </a:solidFill>
                <a:latin typeface="Arial" panose="020B0604020202020204" pitchFamily="34" charset="0"/>
                <a:cs typeface="Arial" panose="020B0604020202020204" pitchFamily="34" charset="0"/>
              </a:rPr>
              <a:t>Step #1    </a:t>
            </a:r>
            <a:r>
              <a:rPr lang="en-US" dirty="0">
                <a:solidFill>
                  <a:srgbClr val="000000"/>
                </a:solidFill>
                <a:latin typeface="Arial" panose="020B0604020202020204" pitchFamily="34" charset="0"/>
                <a:cs typeface="Arial" panose="020B0604020202020204" pitchFamily="34" charset="0"/>
              </a:rPr>
              <a:t>H</a:t>
            </a:r>
            <a:r>
              <a:rPr lang="en-US" baseline="-25000" dirty="0">
                <a:solidFill>
                  <a:srgbClr val="000000"/>
                </a:solidFill>
                <a:latin typeface="Arial" panose="020B0604020202020204" pitchFamily="34" charset="0"/>
                <a:cs typeface="Arial" panose="020B0604020202020204" pitchFamily="34" charset="0"/>
              </a:rPr>
              <a:t>2</a:t>
            </a:r>
            <a:r>
              <a:rPr lang="en-US" dirty="0">
                <a:solidFill>
                  <a:srgbClr val="000000"/>
                </a:solidFill>
                <a:latin typeface="Arial" panose="020B0604020202020204" pitchFamily="34" charset="0"/>
                <a:cs typeface="Arial" panose="020B0604020202020204" pitchFamily="34" charset="0"/>
              </a:rPr>
              <a:t>(g) + 2NO(g) </a:t>
            </a:r>
            <a:r>
              <a:rPr lang="en-US" dirty="0">
                <a:solidFill>
                  <a:srgbClr val="000000"/>
                </a:solidFill>
                <a:latin typeface="Arial" panose="020B0604020202020204" pitchFamily="34" charset="0"/>
                <a:cs typeface="Arial" panose="020B0604020202020204" pitchFamily="34" charset="0"/>
                <a:sym typeface="Wingdings" pitchFamily="2" charset="2"/>
              </a:rPr>
              <a:t> N</a:t>
            </a:r>
            <a:r>
              <a:rPr lang="en-US" baseline="-25000" dirty="0">
                <a:solidFill>
                  <a:srgbClr val="000000"/>
                </a:solidFill>
                <a:latin typeface="Arial" panose="020B0604020202020204" pitchFamily="34" charset="0"/>
                <a:cs typeface="Arial" panose="020B0604020202020204" pitchFamily="34" charset="0"/>
                <a:sym typeface="Wingdings" pitchFamily="2" charset="2"/>
              </a:rPr>
              <a:t>2</a:t>
            </a:r>
            <a:r>
              <a:rPr lang="en-US" dirty="0">
                <a:solidFill>
                  <a:srgbClr val="000000"/>
                </a:solidFill>
                <a:latin typeface="Arial" panose="020B0604020202020204" pitchFamily="34" charset="0"/>
                <a:cs typeface="Arial" panose="020B0604020202020204" pitchFamily="34" charset="0"/>
                <a:sym typeface="Wingdings" pitchFamily="2" charset="2"/>
              </a:rPr>
              <a:t>O(g) + H</a:t>
            </a:r>
            <a:r>
              <a:rPr lang="en-US" baseline="-25000" dirty="0">
                <a:solidFill>
                  <a:srgbClr val="000000"/>
                </a:solidFill>
                <a:latin typeface="Arial" panose="020B0604020202020204" pitchFamily="34" charset="0"/>
                <a:cs typeface="Arial" panose="020B0604020202020204" pitchFamily="34" charset="0"/>
                <a:sym typeface="Wingdings" pitchFamily="2" charset="2"/>
              </a:rPr>
              <a:t>2</a:t>
            </a:r>
            <a:r>
              <a:rPr lang="en-US" dirty="0">
                <a:solidFill>
                  <a:srgbClr val="000000"/>
                </a:solidFill>
                <a:latin typeface="Arial" panose="020B0604020202020204" pitchFamily="34" charset="0"/>
                <a:cs typeface="Arial" panose="020B0604020202020204" pitchFamily="34" charset="0"/>
                <a:sym typeface="Wingdings" pitchFamily="2" charset="2"/>
              </a:rPr>
              <a:t>O(g)</a:t>
            </a:r>
            <a:endParaRPr lang="en-US" dirty="0">
              <a:solidFill>
                <a:srgbClr val="000000"/>
              </a:solidFill>
              <a:latin typeface="Arial" panose="020B0604020202020204" pitchFamily="34" charset="0"/>
              <a:cs typeface="Arial" panose="020B0604020202020204" pitchFamily="34" charset="0"/>
            </a:endParaRPr>
          </a:p>
        </p:txBody>
      </p:sp>
      <p:sp>
        <p:nvSpPr>
          <p:cNvPr id="34825" name="Text Box 9"/>
          <p:cNvSpPr txBox="1">
            <a:spLocks noChangeArrowheads="1"/>
          </p:cNvSpPr>
          <p:nvPr/>
        </p:nvSpPr>
        <p:spPr bwMode="auto">
          <a:xfrm>
            <a:off x="1143000" y="4267201"/>
            <a:ext cx="8763000" cy="519113"/>
          </a:xfrm>
          <a:prstGeom prst="rect">
            <a:avLst/>
          </a:prstGeom>
          <a:noFill/>
          <a:ln w="9525">
            <a:noFill/>
            <a:miter lim="800000"/>
            <a:headEnd/>
            <a:tailEnd/>
          </a:ln>
          <a:effectLst/>
        </p:spPr>
        <p:txBody>
          <a:bodyPr>
            <a:spAutoFit/>
          </a:bodyPr>
          <a:lstStyle/>
          <a:p>
            <a:r>
              <a:rPr lang="en-US" dirty="0">
                <a:solidFill>
                  <a:srgbClr val="0070C0"/>
                </a:solidFill>
                <a:latin typeface="Arial" panose="020B0604020202020204" pitchFamily="34" charset="0"/>
                <a:cs typeface="Arial" panose="020B0604020202020204" pitchFamily="34" charset="0"/>
              </a:rPr>
              <a:t>Step #2     </a:t>
            </a:r>
            <a:r>
              <a:rPr lang="en-US" dirty="0">
                <a:solidFill>
                  <a:srgbClr val="000000"/>
                </a:solidFill>
                <a:latin typeface="Arial" panose="020B0604020202020204" pitchFamily="34" charset="0"/>
                <a:cs typeface="Arial" panose="020B0604020202020204" pitchFamily="34" charset="0"/>
              </a:rPr>
              <a:t>N</a:t>
            </a:r>
            <a:r>
              <a:rPr lang="en-US" baseline="-25000" dirty="0">
                <a:solidFill>
                  <a:srgbClr val="000000"/>
                </a:solidFill>
                <a:latin typeface="Arial" panose="020B0604020202020204" pitchFamily="34" charset="0"/>
                <a:cs typeface="Arial" panose="020B0604020202020204" pitchFamily="34" charset="0"/>
              </a:rPr>
              <a:t>2</a:t>
            </a:r>
            <a:r>
              <a:rPr lang="en-US" dirty="0">
                <a:solidFill>
                  <a:srgbClr val="000000"/>
                </a:solidFill>
                <a:latin typeface="Arial" panose="020B0604020202020204" pitchFamily="34" charset="0"/>
                <a:cs typeface="Arial" panose="020B0604020202020204" pitchFamily="34" charset="0"/>
              </a:rPr>
              <a:t>O(g) + H</a:t>
            </a:r>
            <a:r>
              <a:rPr lang="en-US" baseline="-25000" dirty="0">
                <a:solidFill>
                  <a:srgbClr val="000000"/>
                </a:solidFill>
                <a:latin typeface="Arial" panose="020B0604020202020204" pitchFamily="34" charset="0"/>
                <a:cs typeface="Arial" panose="020B0604020202020204" pitchFamily="34" charset="0"/>
              </a:rPr>
              <a:t>2</a:t>
            </a:r>
            <a:r>
              <a:rPr lang="en-US" dirty="0">
                <a:solidFill>
                  <a:srgbClr val="000000"/>
                </a:solidFill>
                <a:latin typeface="Arial" panose="020B0604020202020204" pitchFamily="34" charset="0"/>
                <a:cs typeface="Arial" panose="020B0604020202020204" pitchFamily="34" charset="0"/>
              </a:rPr>
              <a:t>(g) </a:t>
            </a:r>
            <a:r>
              <a:rPr lang="en-US" dirty="0">
                <a:solidFill>
                  <a:srgbClr val="000000"/>
                </a:solidFill>
                <a:latin typeface="Arial" panose="020B0604020202020204" pitchFamily="34" charset="0"/>
                <a:cs typeface="Arial" panose="020B0604020202020204" pitchFamily="34" charset="0"/>
                <a:sym typeface="Wingdings" pitchFamily="2" charset="2"/>
              </a:rPr>
              <a:t> N</a:t>
            </a:r>
            <a:r>
              <a:rPr lang="en-US" baseline="-25000" dirty="0">
                <a:solidFill>
                  <a:srgbClr val="000000"/>
                </a:solidFill>
                <a:latin typeface="Arial" panose="020B0604020202020204" pitchFamily="34" charset="0"/>
                <a:cs typeface="Arial" panose="020B0604020202020204" pitchFamily="34" charset="0"/>
                <a:sym typeface="Wingdings" pitchFamily="2" charset="2"/>
              </a:rPr>
              <a:t>2</a:t>
            </a:r>
            <a:r>
              <a:rPr lang="en-US" dirty="0">
                <a:solidFill>
                  <a:srgbClr val="000000"/>
                </a:solidFill>
                <a:latin typeface="Arial" panose="020B0604020202020204" pitchFamily="34" charset="0"/>
                <a:cs typeface="Arial" panose="020B0604020202020204" pitchFamily="34" charset="0"/>
                <a:sym typeface="Wingdings" pitchFamily="2" charset="2"/>
              </a:rPr>
              <a:t>(g) + H</a:t>
            </a:r>
            <a:r>
              <a:rPr lang="en-US" baseline="-25000" dirty="0">
                <a:solidFill>
                  <a:srgbClr val="000000"/>
                </a:solidFill>
                <a:latin typeface="Arial" panose="020B0604020202020204" pitchFamily="34" charset="0"/>
                <a:cs typeface="Arial" panose="020B0604020202020204" pitchFamily="34" charset="0"/>
                <a:sym typeface="Wingdings" pitchFamily="2" charset="2"/>
              </a:rPr>
              <a:t>2</a:t>
            </a:r>
            <a:r>
              <a:rPr lang="en-US" dirty="0">
                <a:solidFill>
                  <a:srgbClr val="000000"/>
                </a:solidFill>
                <a:latin typeface="Arial" panose="020B0604020202020204" pitchFamily="34" charset="0"/>
                <a:cs typeface="Arial" panose="020B0604020202020204" pitchFamily="34" charset="0"/>
                <a:sym typeface="Wingdings" pitchFamily="2" charset="2"/>
              </a:rPr>
              <a:t>O(g)</a:t>
            </a:r>
            <a:r>
              <a:rPr lang="en-US" dirty="0">
                <a:solidFill>
                  <a:srgbClr val="000000"/>
                </a:solidFill>
                <a:latin typeface="Arial" panose="020B0604020202020204" pitchFamily="34" charset="0"/>
                <a:cs typeface="Arial" panose="020B0604020202020204" pitchFamily="34" charset="0"/>
              </a:rPr>
              <a:t>	</a:t>
            </a:r>
          </a:p>
        </p:txBody>
      </p:sp>
      <p:sp>
        <p:nvSpPr>
          <p:cNvPr id="34826" name="Rectangle 10"/>
          <p:cNvSpPr>
            <a:spLocks noChangeArrowheads="1"/>
          </p:cNvSpPr>
          <p:nvPr/>
        </p:nvSpPr>
        <p:spPr bwMode="auto">
          <a:xfrm>
            <a:off x="1143000" y="3581400"/>
            <a:ext cx="7620000" cy="685800"/>
          </a:xfrm>
          <a:prstGeom prst="rect">
            <a:avLst/>
          </a:prstGeom>
          <a:noFill/>
          <a:ln w="28575">
            <a:solidFill>
              <a:srgbClr val="FF3300"/>
            </a:solidFill>
            <a:miter lim="800000"/>
            <a:headEnd/>
            <a:tailEnd/>
          </a:ln>
          <a:effectLst/>
        </p:spPr>
        <p:txBody>
          <a:bodyPr wrap="none" anchor="ctr"/>
          <a:lstStyle/>
          <a:p>
            <a:endParaRPr lang="en-US" dirty="0">
              <a:latin typeface="Arial" panose="020B0604020202020204" pitchFamily="34" charset="0"/>
              <a:cs typeface="Arial" panose="020B0604020202020204" pitchFamily="34" charset="0"/>
            </a:endParaRPr>
          </a:p>
        </p:txBody>
      </p:sp>
      <p:sp>
        <p:nvSpPr>
          <p:cNvPr id="34827" name="Text Box 11"/>
          <p:cNvSpPr txBox="1">
            <a:spLocks noChangeArrowheads="1"/>
          </p:cNvSpPr>
          <p:nvPr/>
        </p:nvSpPr>
        <p:spPr bwMode="auto">
          <a:xfrm>
            <a:off x="555550" y="5102226"/>
            <a:ext cx="10798250" cy="646331"/>
          </a:xfrm>
          <a:prstGeom prst="rect">
            <a:avLst/>
          </a:prstGeom>
          <a:noFill/>
          <a:ln w="9525">
            <a:noFill/>
            <a:miter lim="800000"/>
            <a:headEnd/>
            <a:tailEnd/>
          </a:ln>
          <a:effectLst/>
        </p:spPr>
        <p:txBody>
          <a:bodyPr wrap="square">
            <a:spAutoFit/>
          </a:bodyPr>
          <a:lstStyle/>
          <a:p>
            <a:pPr algn="ctr"/>
            <a:r>
              <a:rPr lang="en-US" sz="3600" b="0" u="sng" dirty="0">
                <a:solidFill>
                  <a:srgbClr val="000000"/>
                </a:solidFill>
                <a:latin typeface="Arial" panose="020B0604020202020204" pitchFamily="34" charset="0"/>
                <a:cs typeface="Arial" panose="020B0604020202020204" pitchFamily="34" charset="0"/>
              </a:rPr>
              <a:t>Step #1</a:t>
            </a:r>
            <a:r>
              <a:rPr lang="en-US" sz="3600" b="0" dirty="0">
                <a:solidFill>
                  <a:srgbClr val="000000"/>
                </a:solidFill>
                <a:latin typeface="Arial" panose="020B0604020202020204" pitchFamily="34" charset="0"/>
                <a:cs typeface="Arial" panose="020B0604020202020204" pitchFamily="34" charset="0"/>
              </a:rPr>
              <a:t> agrees with the experimental rate law</a:t>
            </a:r>
          </a:p>
        </p:txBody>
      </p:sp>
      <p:sp>
        <p:nvSpPr>
          <p:cNvPr id="12" name="Rectangle 2"/>
          <p:cNvSpPr txBox="1">
            <a:spLocks noChangeArrowheads="1"/>
          </p:cNvSpPr>
          <p:nvPr/>
        </p:nvSpPr>
        <p:spPr bwMode="auto">
          <a:xfrm>
            <a:off x="555550" y="150608"/>
            <a:ext cx="1079825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b="1" u="sng" kern="0" dirty="0" smtClean="0">
                <a:solidFill>
                  <a:srgbClr val="000000"/>
                </a:solidFill>
                <a:latin typeface="Arial" panose="020B0604020202020204" pitchFamily="34" charset="0"/>
                <a:cs typeface="Arial" panose="020B0604020202020204" pitchFamily="34" charset="0"/>
              </a:rPr>
              <a:t>Identifying the Rate-Determining Step</a:t>
            </a:r>
            <a:endParaRPr lang="en-US" b="1" u="sng" kern="0" dirty="0">
              <a:solidFill>
                <a:srgbClr val="000000"/>
              </a:solidFill>
              <a:latin typeface="Arial" panose="020B0604020202020204" pitchFamily="34" charset="0"/>
              <a:cs typeface="Arial" panose="020B0604020202020204" pitchFamily="34" charset="0"/>
            </a:endParaRPr>
          </a:p>
        </p:txBody>
      </p:sp>
      <p:sp>
        <p:nvSpPr>
          <p:cNvPr id="13" name="Frame 12"/>
          <p:cNvSpPr/>
          <p:nvPr/>
        </p:nvSpPr>
        <p:spPr>
          <a:xfrm>
            <a:off x="0" y="0"/>
            <a:ext cx="12192000" cy="6858000"/>
          </a:xfrm>
          <a:prstGeom prst="frame">
            <a:avLst>
              <a:gd name="adj1" fmla="val 3192"/>
            </a:avLst>
          </a:prstGeom>
          <a:solidFill>
            <a:srgbClr val="92D05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4823"/>
                                        </p:tgtEl>
                                        <p:attrNameLst>
                                          <p:attrName>style.visibility</p:attrName>
                                        </p:attrNameLst>
                                      </p:cBhvr>
                                      <p:to>
                                        <p:strVal val="visible"/>
                                      </p:to>
                                    </p:set>
                                    <p:animEffect transition="in" filter="blinds(horizontal)">
                                      <p:cBhvr>
                                        <p:cTn id="7" dur="500"/>
                                        <p:tgtEl>
                                          <p:spTgt spid="3482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4824"/>
                                        </p:tgtEl>
                                        <p:attrNameLst>
                                          <p:attrName>style.visibility</p:attrName>
                                        </p:attrNameLst>
                                      </p:cBhvr>
                                      <p:to>
                                        <p:strVal val="visible"/>
                                      </p:to>
                                    </p:set>
                                    <p:anim calcmode="lin" valueType="num">
                                      <p:cBhvr additive="base">
                                        <p:cTn id="12" dur="1000" fill="hold"/>
                                        <p:tgtEl>
                                          <p:spTgt spid="34824"/>
                                        </p:tgtEl>
                                        <p:attrNameLst>
                                          <p:attrName>ppt_x</p:attrName>
                                        </p:attrNameLst>
                                      </p:cBhvr>
                                      <p:tavLst>
                                        <p:tav tm="0">
                                          <p:val>
                                            <p:strVal val="0-#ppt_w/2"/>
                                          </p:val>
                                        </p:tav>
                                        <p:tav tm="100000">
                                          <p:val>
                                            <p:strVal val="#ppt_x"/>
                                          </p:val>
                                        </p:tav>
                                      </p:tavLst>
                                    </p:anim>
                                    <p:anim calcmode="lin" valueType="num">
                                      <p:cBhvr additive="base">
                                        <p:cTn id="13" dur="1000" fill="hold"/>
                                        <p:tgtEl>
                                          <p:spTgt spid="3482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34825">
                                            <p:txEl>
                                              <p:pRg st="0" end="0"/>
                                            </p:txEl>
                                          </p:spTgt>
                                        </p:tgtEl>
                                        <p:attrNameLst>
                                          <p:attrName>style.visibility</p:attrName>
                                        </p:attrNameLst>
                                      </p:cBhvr>
                                      <p:to>
                                        <p:strVal val="visible"/>
                                      </p:to>
                                    </p:set>
                                    <p:anim calcmode="lin" valueType="num">
                                      <p:cBhvr additive="base">
                                        <p:cTn id="18" dur="1000" fill="hold"/>
                                        <p:tgtEl>
                                          <p:spTgt spid="34825">
                                            <p:txEl>
                                              <p:pRg st="0" end="0"/>
                                            </p:txEl>
                                          </p:spTgt>
                                        </p:tgtEl>
                                        <p:attrNameLst>
                                          <p:attrName>ppt_x</p:attrName>
                                        </p:attrNameLst>
                                      </p:cBhvr>
                                      <p:tavLst>
                                        <p:tav tm="0">
                                          <p:val>
                                            <p:strVal val="0-#ppt_w/2"/>
                                          </p:val>
                                        </p:tav>
                                        <p:tav tm="100000">
                                          <p:val>
                                            <p:strVal val="#ppt_x"/>
                                          </p:val>
                                        </p:tav>
                                      </p:tavLst>
                                    </p:anim>
                                    <p:anim calcmode="lin" valueType="num">
                                      <p:cBhvr additive="base">
                                        <p:cTn id="19" dur="1000" fill="hold"/>
                                        <p:tgtEl>
                                          <p:spTgt spid="3482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34826"/>
                                        </p:tgtEl>
                                        <p:attrNameLst>
                                          <p:attrName>style.visibility</p:attrName>
                                        </p:attrNameLst>
                                      </p:cBhvr>
                                      <p:to>
                                        <p:strVal val="visible"/>
                                      </p:to>
                                    </p:set>
                                    <p:animEffect transition="in" filter="wipe(left)">
                                      <p:cBhvr>
                                        <p:cTn id="24" dur="500"/>
                                        <p:tgtEl>
                                          <p:spTgt spid="34826"/>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34827"/>
                                        </p:tgtEl>
                                        <p:attrNameLst>
                                          <p:attrName>style.visibility</p:attrName>
                                        </p:attrNameLst>
                                      </p:cBhvr>
                                      <p:to>
                                        <p:strVal val="visible"/>
                                      </p:to>
                                    </p:set>
                                    <p:animEffect transition="in" filter="wipe(down)">
                                      <p:cBhvr>
                                        <p:cTn id="27" dur="500"/>
                                        <p:tgtEl>
                                          <p:spTgt spid="348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3" grpId="0"/>
      <p:bldP spid="34824" grpId="0"/>
      <p:bldP spid="34826" grpId="0" animBg="1"/>
      <p:bldP spid="3482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5843" name="Text Box 3"/>
          <p:cNvSpPr txBox="1">
            <a:spLocks noChangeArrowheads="1"/>
          </p:cNvSpPr>
          <p:nvPr/>
        </p:nvSpPr>
        <p:spPr bwMode="auto">
          <a:xfrm>
            <a:off x="2077528" y="1220560"/>
            <a:ext cx="6914072" cy="523220"/>
          </a:xfrm>
          <a:prstGeom prst="rect">
            <a:avLst/>
          </a:prstGeom>
          <a:noFill/>
          <a:ln w="9525">
            <a:noFill/>
            <a:miter lim="800000"/>
            <a:headEnd/>
            <a:tailEnd/>
          </a:ln>
          <a:effectLst/>
        </p:spPr>
        <p:txBody>
          <a:bodyPr wrap="none">
            <a:spAutoFit/>
          </a:bodyPr>
          <a:lstStyle/>
          <a:p>
            <a:r>
              <a:rPr lang="en-US" dirty="0">
                <a:solidFill>
                  <a:srgbClr val="000000"/>
                </a:solidFill>
                <a:latin typeface="Arial" panose="020B0604020202020204" pitchFamily="34" charset="0"/>
                <a:cs typeface="Arial" panose="020B0604020202020204" pitchFamily="34" charset="0"/>
              </a:rPr>
              <a:t>	2H</a:t>
            </a:r>
            <a:r>
              <a:rPr lang="en-US" baseline="-25000" dirty="0">
                <a:solidFill>
                  <a:srgbClr val="000000"/>
                </a:solidFill>
                <a:latin typeface="Arial" panose="020B0604020202020204" pitchFamily="34" charset="0"/>
                <a:cs typeface="Arial" panose="020B0604020202020204" pitchFamily="34" charset="0"/>
              </a:rPr>
              <a:t>2</a:t>
            </a:r>
            <a:r>
              <a:rPr lang="en-US" dirty="0">
                <a:solidFill>
                  <a:srgbClr val="000000"/>
                </a:solidFill>
                <a:latin typeface="Arial" panose="020B0604020202020204" pitchFamily="34" charset="0"/>
                <a:cs typeface="Arial" panose="020B0604020202020204" pitchFamily="34" charset="0"/>
              </a:rPr>
              <a:t>(g) + 2NO(g) </a:t>
            </a:r>
            <a:r>
              <a:rPr lang="en-US" dirty="0">
                <a:solidFill>
                  <a:srgbClr val="000000"/>
                </a:solidFill>
                <a:latin typeface="Arial" panose="020B0604020202020204" pitchFamily="34" charset="0"/>
                <a:cs typeface="Arial" panose="020B0604020202020204" pitchFamily="34" charset="0"/>
                <a:sym typeface="Wingdings" pitchFamily="2" charset="2"/>
              </a:rPr>
              <a:t> N</a:t>
            </a:r>
            <a:r>
              <a:rPr lang="en-US" baseline="-25000" dirty="0">
                <a:solidFill>
                  <a:srgbClr val="000000"/>
                </a:solidFill>
                <a:latin typeface="Arial" panose="020B0604020202020204" pitchFamily="34" charset="0"/>
                <a:cs typeface="Arial" panose="020B0604020202020204" pitchFamily="34" charset="0"/>
                <a:sym typeface="Wingdings" pitchFamily="2" charset="2"/>
              </a:rPr>
              <a:t>2</a:t>
            </a:r>
            <a:r>
              <a:rPr lang="en-US" dirty="0">
                <a:solidFill>
                  <a:srgbClr val="000000"/>
                </a:solidFill>
                <a:latin typeface="Arial" panose="020B0604020202020204" pitchFamily="34" charset="0"/>
                <a:cs typeface="Arial" panose="020B0604020202020204" pitchFamily="34" charset="0"/>
                <a:sym typeface="Wingdings" pitchFamily="2" charset="2"/>
              </a:rPr>
              <a:t>(g) + 2H</a:t>
            </a:r>
            <a:r>
              <a:rPr lang="en-US" baseline="-25000" dirty="0">
                <a:solidFill>
                  <a:srgbClr val="000000"/>
                </a:solidFill>
                <a:latin typeface="Arial" panose="020B0604020202020204" pitchFamily="34" charset="0"/>
                <a:cs typeface="Arial" panose="020B0604020202020204" pitchFamily="34" charset="0"/>
                <a:sym typeface="Wingdings" pitchFamily="2" charset="2"/>
              </a:rPr>
              <a:t>2</a:t>
            </a:r>
            <a:r>
              <a:rPr lang="en-US" dirty="0">
                <a:solidFill>
                  <a:srgbClr val="000000"/>
                </a:solidFill>
                <a:latin typeface="Arial" panose="020B0604020202020204" pitchFamily="34" charset="0"/>
                <a:cs typeface="Arial" panose="020B0604020202020204" pitchFamily="34" charset="0"/>
                <a:sym typeface="Wingdings" pitchFamily="2" charset="2"/>
              </a:rPr>
              <a:t>O(g)</a:t>
            </a:r>
            <a:endParaRPr lang="en-US" dirty="0">
              <a:solidFill>
                <a:srgbClr val="000000"/>
              </a:solidFill>
              <a:latin typeface="Arial" panose="020B0604020202020204" pitchFamily="34" charset="0"/>
              <a:cs typeface="Arial" panose="020B0604020202020204" pitchFamily="34" charset="0"/>
            </a:endParaRPr>
          </a:p>
        </p:txBody>
      </p:sp>
      <p:sp>
        <p:nvSpPr>
          <p:cNvPr id="35844" name="Text Box 4"/>
          <p:cNvSpPr txBox="1">
            <a:spLocks noChangeArrowheads="1"/>
          </p:cNvSpPr>
          <p:nvPr/>
        </p:nvSpPr>
        <p:spPr bwMode="auto">
          <a:xfrm>
            <a:off x="555550" y="1741322"/>
            <a:ext cx="11255450" cy="1815882"/>
          </a:xfrm>
          <a:prstGeom prst="rect">
            <a:avLst/>
          </a:prstGeom>
          <a:noFill/>
          <a:ln w="9525">
            <a:noFill/>
            <a:miter lim="800000"/>
            <a:headEnd/>
            <a:tailEnd/>
          </a:ln>
          <a:effectLst/>
        </p:spPr>
        <p:txBody>
          <a:bodyPr wrap="square">
            <a:spAutoFit/>
          </a:bodyPr>
          <a:lstStyle/>
          <a:p>
            <a:r>
              <a:rPr lang="en-US" b="0" dirty="0">
                <a:solidFill>
                  <a:srgbClr val="000000"/>
                </a:solidFill>
                <a:latin typeface="Arial" panose="020B0604020202020204" pitchFamily="34" charset="0"/>
                <a:cs typeface="Arial" panose="020B0604020202020204" pitchFamily="34" charset="0"/>
              </a:rPr>
              <a:t>Which species in the </a:t>
            </a:r>
            <a:r>
              <a:rPr lang="en-US" b="0" dirty="0" err="1" smtClean="0">
                <a:solidFill>
                  <a:srgbClr val="000000"/>
                </a:solidFill>
                <a:latin typeface="Arial" panose="020B0604020202020204" pitchFamily="34" charset="0"/>
                <a:cs typeface="Arial" panose="020B0604020202020204" pitchFamily="34" charset="0"/>
              </a:rPr>
              <a:t>rxn</a:t>
            </a:r>
            <a:r>
              <a:rPr lang="en-US" b="0" dirty="0" smtClean="0">
                <a:solidFill>
                  <a:srgbClr val="000000"/>
                </a:solidFill>
                <a:latin typeface="Arial" panose="020B0604020202020204" pitchFamily="34" charset="0"/>
                <a:cs typeface="Arial" panose="020B0604020202020204" pitchFamily="34" charset="0"/>
              </a:rPr>
              <a:t> </a:t>
            </a:r>
            <a:r>
              <a:rPr lang="en-US" b="0" dirty="0">
                <a:solidFill>
                  <a:srgbClr val="000000"/>
                </a:solidFill>
                <a:latin typeface="Arial" panose="020B0604020202020204" pitchFamily="34" charset="0"/>
                <a:cs typeface="Arial" panose="020B0604020202020204" pitchFamily="34" charset="0"/>
              </a:rPr>
              <a:t>mechanism are </a:t>
            </a:r>
            <a:r>
              <a:rPr lang="en-US" dirty="0">
                <a:solidFill>
                  <a:srgbClr val="0070C0"/>
                </a:solidFill>
                <a:latin typeface="Arial" panose="020B0604020202020204" pitchFamily="34" charset="0"/>
                <a:cs typeface="Arial" panose="020B0604020202020204" pitchFamily="34" charset="0"/>
              </a:rPr>
              <a:t>intermediates</a:t>
            </a:r>
            <a:r>
              <a:rPr lang="en-US" b="0" dirty="0">
                <a:solidFill>
                  <a:srgbClr val="000000"/>
                </a:solidFill>
                <a:latin typeface="Arial" panose="020B0604020202020204" pitchFamily="34" charset="0"/>
                <a:cs typeface="Arial" panose="020B0604020202020204" pitchFamily="34" charset="0"/>
              </a:rPr>
              <a:t> </a:t>
            </a:r>
            <a:r>
              <a:rPr lang="en-US" b="0" dirty="0" smtClean="0">
                <a:solidFill>
                  <a:srgbClr val="000000"/>
                </a:solidFill>
                <a:latin typeface="Arial" panose="020B0604020202020204" pitchFamily="34" charset="0"/>
                <a:cs typeface="Arial" panose="020B0604020202020204" pitchFamily="34" charset="0"/>
              </a:rPr>
              <a:t>– substances that are made during one step of the mechanism and then get used up – they do </a:t>
            </a:r>
            <a:r>
              <a:rPr lang="en-US" b="0" dirty="0">
                <a:solidFill>
                  <a:srgbClr val="000000"/>
                </a:solidFill>
                <a:latin typeface="Arial" panose="020B0604020202020204" pitchFamily="34" charset="0"/>
                <a:cs typeface="Arial" panose="020B0604020202020204" pitchFamily="34" charset="0"/>
              </a:rPr>
              <a:t>not show up in the final, balanced </a:t>
            </a:r>
            <a:r>
              <a:rPr lang="en-US" b="0" dirty="0" smtClean="0">
                <a:solidFill>
                  <a:srgbClr val="000000"/>
                </a:solidFill>
                <a:latin typeface="Arial" panose="020B0604020202020204" pitchFamily="34" charset="0"/>
                <a:cs typeface="Arial" panose="020B0604020202020204" pitchFamily="34" charset="0"/>
              </a:rPr>
              <a:t>equation</a:t>
            </a:r>
            <a:r>
              <a:rPr lang="en-US" b="0" dirty="0">
                <a:solidFill>
                  <a:srgbClr val="000000"/>
                </a:solidFill>
                <a:latin typeface="Arial" panose="020B0604020202020204" pitchFamily="34" charset="0"/>
                <a:cs typeface="Arial" panose="020B0604020202020204" pitchFamily="34" charset="0"/>
              </a:rPr>
              <a:t> </a:t>
            </a:r>
            <a:r>
              <a:rPr lang="en-US" b="0" dirty="0" smtClean="0">
                <a:solidFill>
                  <a:srgbClr val="000000"/>
                </a:solidFill>
                <a:latin typeface="Arial" panose="020B0604020202020204" pitchFamily="34" charset="0"/>
                <a:cs typeface="Arial" panose="020B0604020202020204" pitchFamily="34" charset="0"/>
              </a:rPr>
              <a:t>because they were not an original reactant, or a final product. </a:t>
            </a:r>
            <a:endParaRPr lang="en-US" b="0" dirty="0">
              <a:solidFill>
                <a:srgbClr val="000000"/>
              </a:solidFill>
              <a:latin typeface="Arial" panose="020B0604020202020204" pitchFamily="34" charset="0"/>
              <a:cs typeface="Arial" panose="020B0604020202020204" pitchFamily="34" charset="0"/>
            </a:endParaRPr>
          </a:p>
        </p:txBody>
      </p:sp>
      <p:sp>
        <p:nvSpPr>
          <p:cNvPr id="35845" name="Text Box 5"/>
          <p:cNvSpPr txBox="1">
            <a:spLocks noChangeArrowheads="1"/>
          </p:cNvSpPr>
          <p:nvPr/>
        </p:nvSpPr>
        <p:spPr bwMode="auto">
          <a:xfrm>
            <a:off x="1676400" y="3810001"/>
            <a:ext cx="8686800" cy="519113"/>
          </a:xfrm>
          <a:prstGeom prst="rect">
            <a:avLst/>
          </a:prstGeom>
          <a:noFill/>
          <a:ln w="9525">
            <a:noFill/>
            <a:miter lim="800000"/>
            <a:headEnd/>
            <a:tailEnd/>
          </a:ln>
          <a:effectLst/>
        </p:spPr>
        <p:txBody>
          <a:bodyPr>
            <a:spAutoFit/>
          </a:bodyPr>
          <a:lstStyle/>
          <a:p>
            <a:r>
              <a:rPr lang="en-US" dirty="0">
                <a:solidFill>
                  <a:srgbClr val="000000"/>
                </a:solidFill>
                <a:latin typeface="Arial" panose="020B0604020202020204" pitchFamily="34" charset="0"/>
                <a:cs typeface="Arial" panose="020B0604020202020204" pitchFamily="34" charset="0"/>
              </a:rPr>
              <a:t>Step #1    H</a:t>
            </a:r>
            <a:r>
              <a:rPr lang="en-US" baseline="-25000" dirty="0">
                <a:solidFill>
                  <a:srgbClr val="000000"/>
                </a:solidFill>
                <a:latin typeface="Arial" panose="020B0604020202020204" pitchFamily="34" charset="0"/>
                <a:cs typeface="Arial" panose="020B0604020202020204" pitchFamily="34" charset="0"/>
              </a:rPr>
              <a:t>2</a:t>
            </a:r>
            <a:r>
              <a:rPr lang="en-US" dirty="0">
                <a:solidFill>
                  <a:srgbClr val="000000"/>
                </a:solidFill>
                <a:latin typeface="Arial" panose="020B0604020202020204" pitchFamily="34" charset="0"/>
                <a:cs typeface="Arial" panose="020B0604020202020204" pitchFamily="34" charset="0"/>
              </a:rPr>
              <a:t>(g) + 2NO(g) </a:t>
            </a:r>
            <a:r>
              <a:rPr lang="en-US" dirty="0">
                <a:solidFill>
                  <a:srgbClr val="000000"/>
                </a:solidFill>
                <a:latin typeface="Arial" panose="020B0604020202020204" pitchFamily="34" charset="0"/>
                <a:cs typeface="Arial" panose="020B0604020202020204" pitchFamily="34" charset="0"/>
                <a:sym typeface="Wingdings" pitchFamily="2" charset="2"/>
              </a:rPr>
              <a:t> N</a:t>
            </a:r>
            <a:r>
              <a:rPr lang="en-US" baseline="-25000" dirty="0">
                <a:solidFill>
                  <a:srgbClr val="000000"/>
                </a:solidFill>
                <a:latin typeface="Arial" panose="020B0604020202020204" pitchFamily="34" charset="0"/>
                <a:cs typeface="Arial" panose="020B0604020202020204" pitchFamily="34" charset="0"/>
                <a:sym typeface="Wingdings" pitchFamily="2" charset="2"/>
              </a:rPr>
              <a:t>2</a:t>
            </a:r>
            <a:r>
              <a:rPr lang="en-US" dirty="0">
                <a:solidFill>
                  <a:srgbClr val="000000"/>
                </a:solidFill>
                <a:latin typeface="Arial" panose="020B0604020202020204" pitchFamily="34" charset="0"/>
                <a:cs typeface="Arial" panose="020B0604020202020204" pitchFamily="34" charset="0"/>
                <a:sym typeface="Wingdings" pitchFamily="2" charset="2"/>
              </a:rPr>
              <a:t>O(g) + H</a:t>
            </a:r>
            <a:r>
              <a:rPr lang="en-US" baseline="-25000" dirty="0">
                <a:solidFill>
                  <a:srgbClr val="000000"/>
                </a:solidFill>
                <a:latin typeface="Arial" panose="020B0604020202020204" pitchFamily="34" charset="0"/>
                <a:cs typeface="Arial" panose="020B0604020202020204" pitchFamily="34" charset="0"/>
                <a:sym typeface="Wingdings" pitchFamily="2" charset="2"/>
              </a:rPr>
              <a:t>2</a:t>
            </a:r>
            <a:r>
              <a:rPr lang="en-US" dirty="0">
                <a:solidFill>
                  <a:srgbClr val="000000"/>
                </a:solidFill>
                <a:latin typeface="Arial" panose="020B0604020202020204" pitchFamily="34" charset="0"/>
                <a:cs typeface="Arial" panose="020B0604020202020204" pitchFamily="34" charset="0"/>
                <a:sym typeface="Wingdings" pitchFamily="2" charset="2"/>
              </a:rPr>
              <a:t>O(g)</a:t>
            </a:r>
            <a:endParaRPr lang="en-US" dirty="0">
              <a:solidFill>
                <a:srgbClr val="000000"/>
              </a:solidFill>
              <a:latin typeface="Arial" panose="020B0604020202020204" pitchFamily="34" charset="0"/>
              <a:cs typeface="Arial" panose="020B0604020202020204" pitchFamily="34" charset="0"/>
            </a:endParaRPr>
          </a:p>
        </p:txBody>
      </p:sp>
      <p:sp>
        <p:nvSpPr>
          <p:cNvPr id="35846" name="Text Box 6"/>
          <p:cNvSpPr txBox="1">
            <a:spLocks noChangeArrowheads="1"/>
          </p:cNvSpPr>
          <p:nvPr/>
        </p:nvSpPr>
        <p:spPr bwMode="auto">
          <a:xfrm>
            <a:off x="1676400" y="4419601"/>
            <a:ext cx="8763000" cy="519113"/>
          </a:xfrm>
          <a:prstGeom prst="rect">
            <a:avLst/>
          </a:prstGeom>
          <a:noFill/>
          <a:ln w="9525">
            <a:noFill/>
            <a:miter lim="800000"/>
            <a:headEnd/>
            <a:tailEnd/>
          </a:ln>
          <a:effectLst/>
        </p:spPr>
        <p:txBody>
          <a:bodyPr>
            <a:spAutoFit/>
          </a:bodyPr>
          <a:lstStyle/>
          <a:p>
            <a:r>
              <a:rPr lang="en-US" dirty="0">
                <a:solidFill>
                  <a:srgbClr val="000000"/>
                </a:solidFill>
                <a:latin typeface="Arial" panose="020B0604020202020204" pitchFamily="34" charset="0"/>
                <a:cs typeface="Arial" panose="020B0604020202020204" pitchFamily="34" charset="0"/>
              </a:rPr>
              <a:t>Step #2     N</a:t>
            </a:r>
            <a:r>
              <a:rPr lang="en-US" baseline="-25000" dirty="0">
                <a:solidFill>
                  <a:srgbClr val="000000"/>
                </a:solidFill>
                <a:latin typeface="Arial" panose="020B0604020202020204" pitchFamily="34" charset="0"/>
                <a:cs typeface="Arial" panose="020B0604020202020204" pitchFamily="34" charset="0"/>
              </a:rPr>
              <a:t>2</a:t>
            </a:r>
            <a:r>
              <a:rPr lang="en-US" dirty="0">
                <a:solidFill>
                  <a:srgbClr val="000000"/>
                </a:solidFill>
                <a:latin typeface="Arial" panose="020B0604020202020204" pitchFamily="34" charset="0"/>
                <a:cs typeface="Arial" panose="020B0604020202020204" pitchFamily="34" charset="0"/>
              </a:rPr>
              <a:t>O(g) + H</a:t>
            </a:r>
            <a:r>
              <a:rPr lang="en-US" baseline="-25000" dirty="0">
                <a:solidFill>
                  <a:srgbClr val="000000"/>
                </a:solidFill>
                <a:latin typeface="Arial" panose="020B0604020202020204" pitchFamily="34" charset="0"/>
                <a:cs typeface="Arial" panose="020B0604020202020204" pitchFamily="34" charset="0"/>
              </a:rPr>
              <a:t>2</a:t>
            </a:r>
            <a:r>
              <a:rPr lang="en-US" dirty="0">
                <a:solidFill>
                  <a:srgbClr val="000000"/>
                </a:solidFill>
                <a:latin typeface="Arial" panose="020B0604020202020204" pitchFamily="34" charset="0"/>
                <a:cs typeface="Arial" panose="020B0604020202020204" pitchFamily="34" charset="0"/>
              </a:rPr>
              <a:t>(g) </a:t>
            </a:r>
            <a:r>
              <a:rPr lang="en-US" dirty="0">
                <a:solidFill>
                  <a:srgbClr val="000000"/>
                </a:solidFill>
                <a:latin typeface="Arial" panose="020B0604020202020204" pitchFamily="34" charset="0"/>
                <a:cs typeface="Arial" panose="020B0604020202020204" pitchFamily="34" charset="0"/>
                <a:sym typeface="Wingdings" pitchFamily="2" charset="2"/>
              </a:rPr>
              <a:t> N</a:t>
            </a:r>
            <a:r>
              <a:rPr lang="en-US" baseline="-25000" dirty="0">
                <a:solidFill>
                  <a:srgbClr val="000000"/>
                </a:solidFill>
                <a:latin typeface="Arial" panose="020B0604020202020204" pitchFamily="34" charset="0"/>
                <a:cs typeface="Arial" panose="020B0604020202020204" pitchFamily="34" charset="0"/>
                <a:sym typeface="Wingdings" pitchFamily="2" charset="2"/>
              </a:rPr>
              <a:t>2</a:t>
            </a:r>
            <a:r>
              <a:rPr lang="en-US" dirty="0">
                <a:solidFill>
                  <a:srgbClr val="000000"/>
                </a:solidFill>
                <a:latin typeface="Arial" panose="020B0604020202020204" pitchFamily="34" charset="0"/>
                <a:cs typeface="Arial" panose="020B0604020202020204" pitchFamily="34" charset="0"/>
                <a:sym typeface="Wingdings" pitchFamily="2" charset="2"/>
              </a:rPr>
              <a:t>(g) + H</a:t>
            </a:r>
            <a:r>
              <a:rPr lang="en-US" baseline="-25000" dirty="0">
                <a:solidFill>
                  <a:srgbClr val="000000"/>
                </a:solidFill>
                <a:latin typeface="Arial" panose="020B0604020202020204" pitchFamily="34" charset="0"/>
                <a:cs typeface="Arial" panose="020B0604020202020204" pitchFamily="34" charset="0"/>
                <a:sym typeface="Wingdings" pitchFamily="2" charset="2"/>
              </a:rPr>
              <a:t>2</a:t>
            </a:r>
            <a:r>
              <a:rPr lang="en-US" dirty="0">
                <a:solidFill>
                  <a:srgbClr val="000000"/>
                </a:solidFill>
                <a:latin typeface="Arial" panose="020B0604020202020204" pitchFamily="34" charset="0"/>
                <a:cs typeface="Arial" panose="020B0604020202020204" pitchFamily="34" charset="0"/>
                <a:sym typeface="Wingdings" pitchFamily="2" charset="2"/>
              </a:rPr>
              <a:t>O(g)</a:t>
            </a:r>
            <a:r>
              <a:rPr lang="en-US" dirty="0">
                <a:solidFill>
                  <a:srgbClr val="000000"/>
                </a:solidFill>
                <a:latin typeface="Arial" panose="020B0604020202020204" pitchFamily="34" charset="0"/>
                <a:cs typeface="Arial" panose="020B0604020202020204" pitchFamily="34" charset="0"/>
              </a:rPr>
              <a:t>	</a:t>
            </a:r>
          </a:p>
        </p:txBody>
      </p:sp>
      <p:sp>
        <p:nvSpPr>
          <p:cNvPr id="35849" name="Line 9"/>
          <p:cNvSpPr>
            <a:spLocks noChangeShapeType="1"/>
          </p:cNvSpPr>
          <p:nvPr/>
        </p:nvSpPr>
        <p:spPr bwMode="auto">
          <a:xfrm>
            <a:off x="1676400" y="5029200"/>
            <a:ext cx="8686800" cy="0"/>
          </a:xfrm>
          <a:prstGeom prst="line">
            <a:avLst/>
          </a:prstGeom>
          <a:noFill/>
          <a:ln w="28575">
            <a:solidFill>
              <a:schemeClr val="tx1"/>
            </a:solidFill>
            <a:round/>
            <a:headEnd/>
            <a:tailEnd/>
          </a:ln>
          <a:effectLst/>
        </p:spPr>
        <p:txBody>
          <a:bodyPr/>
          <a:lstStyle/>
          <a:p>
            <a:endParaRPr lang="en-US" dirty="0">
              <a:solidFill>
                <a:srgbClr val="000000"/>
              </a:solidFill>
              <a:latin typeface="Arial" panose="020B0604020202020204" pitchFamily="34" charset="0"/>
              <a:cs typeface="Arial" panose="020B0604020202020204" pitchFamily="34" charset="0"/>
            </a:endParaRPr>
          </a:p>
        </p:txBody>
      </p:sp>
      <p:sp>
        <p:nvSpPr>
          <p:cNvPr id="35850" name="Text Box 10"/>
          <p:cNvSpPr txBox="1">
            <a:spLocks noChangeArrowheads="1"/>
          </p:cNvSpPr>
          <p:nvPr/>
        </p:nvSpPr>
        <p:spPr bwMode="auto">
          <a:xfrm>
            <a:off x="2743200" y="5029201"/>
            <a:ext cx="6914072" cy="523220"/>
          </a:xfrm>
          <a:prstGeom prst="rect">
            <a:avLst/>
          </a:prstGeom>
          <a:noFill/>
          <a:ln w="9525">
            <a:noFill/>
            <a:miter lim="800000"/>
            <a:headEnd/>
            <a:tailEnd/>
          </a:ln>
          <a:effectLst/>
        </p:spPr>
        <p:txBody>
          <a:bodyPr wrap="none">
            <a:spAutoFit/>
          </a:bodyPr>
          <a:lstStyle/>
          <a:p>
            <a:r>
              <a:rPr lang="en-US" dirty="0">
                <a:solidFill>
                  <a:srgbClr val="000000"/>
                </a:solidFill>
                <a:latin typeface="Arial" panose="020B0604020202020204" pitchFamily="34" charset="0"/>
                <a:cs typeface="Arial" panose="020B0604020202020204" pitchFamily="34" charset="0"/>
              </a:rPr>
              <a:t>	2H</a:t>
            </a:r>
            <a:r>
              <a:rPr lang="en-US" baseline="-25000" dirty="0">
                <a:solidFill>
                  <a:srgbClr val="000000"/>
                </a:solidFill>
                <a:latin typeface="Arial" panose="020B0604020202020204" pitchFamily="34" charset="0"/>
                <a:cs typeface="Arial" panose="020B0604020202020204" pitchFamily="34" charset="0"/>
              </a:rPr>
              <a:t>2</a:t>
            </a:r>
            <a:r>
              <a:rPr lang="en-US" dirty="0">
                <a:solidFill>
                  <a:srgbClr val="000000"/>
                </a:solidFill>
                <a:latin typeface="Arial" panose="020B0604020202020204" pitchFamily="34" charset="0"/>
                <a:cs typeface="Arial" panose="020B0604020202020204" pitchFamily="34" charset="0"/>
              </a:rPr>
              <a:t>(g) + 2NO(g) </a:t>
            </a:r>
            <a:r>
              <a:rPr lang="en-US" dirty="0">
                <a:solidFill>
                  <a:srgbClr val="000000"/>
                </a:solidFill>
                <a:latin typeface="Arial" panose="020B0604020202020204" pitchFamily="34" charset="0"/>
                <a:cs typeface="Arial" panose="020B0604020202020204" pitchFamily="34" charset="0"/>
                <a:sym typeface="Wingdings" pitchFamily="2" charset="2"/>
              </a:rPr>
              <a:t> N</a:t>
            </a:r>
            <a:r>
              <a:rPr lang="en-US" baseline="-25000" dirty="0">
                <a:solidFill>
                  <a:srgbClr val="000000"/>
                </a:solidFill>
                <a:latin typeface="Arial" panose="020B0604020202020204" pitchFamily="34" charset="0"/>
                <a:cs typeface="Arial" panose="020B0604020202020204" pitchFamily="34" charset="0"/>
                <a:sym typeface="Wingdings" pitchFamily="2" charset="2"/>
              </a:rPr>
              <a:t>2</a:t>
            </a:r>
            <a:r>
              <a:rPr lang="en-US" dirty="0">
                <a:solidFill>
                  <a:srgbClr val="000000"/>
                </a:solidFill>
                <a:latin typeface="Arial" panose="020B0604020202020204" pitchFamily="34" charset="0"/>
                <a:cs typeface="Arial" panose="020B0604020202020204" pitchFamily="34" charset="0"/>
                <a:sym typeface="Wingdings" pitchFamily="2" charset="2"/>
              </a:rPr>
              <a:t>(g) + 2H</a:t>
            </a:r>
            <a:r>
              <a:rPr lang="en-US" baseline="-25000" dirty="0">
                <a:solidFill>
                  <a:srgbClr val="000000"/>
                </a:solidFill>
                <a:latin typeface="Arial" panose="020B0604020202020204" pitchFamily="34" charset="0"/>
                <a:cs typeface="Arial" panose="020B0604020202020204" pitchFamily="34" charset="0"/>
                <a:sym typeface="Wingdings" pitchFamily="2" charset="2"/>
              </a:rPr>
              <a:t>2</a:t>
            </a:r>
            <a:r>
              <a:rPr lang="en-US" dirty="0">
                <a:solidFill>
                  <a:srgbClr val="000000"/>
                </a:solidFill>
                <a:latin typeface="Arial" panose="020B0604020202020204" pitchFamily="34" charset="0"/>
                <a:cs typeface="Arial" panose="020B0604020202020204" pitchFamily="34" charset="0"/>
                <a:sym typeface="Wingdings" pitchFamily="2" charset="2"/>
              </a:rPr>
              <a:t>O(g)</a:t>
            </a:r>
            <a:endParaRPr lang="en-US" dirty="0">
              <a:solidFill>
                <a:srgbClr val="000000"/>
              </a:solidFill>
              <a:latin typeface="Arial" panose="020B0604020202020204" pitchFamily="34" charset="0"/>
              <a:cs typeface="Arial" panose="020B0604020202020204" pitchFamily="34" charset="0"/>
            </a:endParaRPr>
          </a:p>
        </p:txBody>
      </p:sp>
      <p:sp>
        <p:nvSpPr>
          <p:cNvPr id="35851" name="Text Box 11"/>
          <p:cNvSpPr txBox="1">
            <a:spLocks noChangeArrowheads="1"/>
          </p:cNvSpPr>
          <p:nvPr/>
        </p:nvSpPr>
        <p:spPr bwMode="auto">
          <a:xfrm>
            <a:off x="3581400" y="5791201"/>
            <a:ext cx="5410200" cy="519113"/>
          </a:xfrm>
          <a:prstGeom prst="rect">
            <a:avLst/>
          </a:prstGeom>
          <a:noFill/>
          <a:ln w="9525">
            <a:noFill/>
            <a:miter lim="800000"/>
            <a:headEnd/>
            <a:tailEnd/>
          </a:ln>
          <a:effectLst/>
        </p:spPr>
        <p:txBody>
          <a:bodyPr>
            <a:spAutoFit/>
          </a:bodyPr>
          <a:lstStyle/>
          <a:p>
            <a:r>
              <a:rPr lang="en-US" dirty="0">
                <a:solidFill>
                  <a:srgbClr val="0070C0"/>
                </a:solidFill>
                <a:latin typeface="Arial" panose="020B0604020202020204" pitchFamily="34" charset="0"/>
                <a:cs typeface="Arial" panose="020B0604020202020204" pitchFamily="34" charset="0"/>
                <a:sym typeface="Symbol" pitchFamily="18" charset="2"/>
              </a:rPr>
              <a:t> </a:t>
            </a:r>
            <a:r>
              <a:rPr lang="en-US" dirty="0">
                <a:solidFill>
                  <a:srgbClr val="0070C0"/>
                </a:solidFill>
                <a:latin typeface="Arial" panose="020B0604020202020204" pitchFamily="34" charset="0"/>
                <a:cs typeface="Arial" panose="020B0604020202020204" pitchFamily="34" charset="0"/>
              </a:rPr>
              <a:t>N</a:t>
            </a:r>
            <a:r>
              <a:rPr lang="en-US" baseline="-25000" dirty="0">
                <a:solidFill>
                  <a:srgbClr val="0070C0"/>
                </a:solidFill>
                <a:latin typeface="Arial" panose="020B0604020202020204" pitchFamily="34" charset="0"/>
                <a:cs typeface="Arial" panose="020B0604020202020204" pitchFamily="34" charset="0"/>
              </a:rPr>
              <a:t>2</a:t>
            </a:r>
            <a:r>
              <a:rPr lang="en-US" dirty="0">
                <a:solidFill>
                  <a:srgbClr val="0070C0"/>
                </a:solidFill>
                <a:latin typeface="Arial" panose="020B0604020202020204" pitchFamily="34" charset="0"/>
                <a:cs typeface="Arial" panose="020B0604020202020204" pitchFamily="34" charset="0"/>
              </a:rPr>
              <a:t>O(g) is an intermediate</a:t>
            </a:r>
          </a:p>
        </p:txBody>
      </p:sp>
      <p:sp>
        <p:nvSpPr>
          <p:cNvPr id="35852" name="Rectangle 12"/>
          <p:cNvSpPr>
            <a:spLocks noChangeArrowheads="1"/>
          </p:cNvSpPr>
          <p:nvPr/>
        </p:nvSpPr>
        <p:spPr bwMode="auto">
          <a:xfrm>
            <a:off x="3390900" y="4345858"/>
            <a:ext cx="1371600" cy="609600"/>
          </a:xfrm>
          <a:prstGeom prst="rect">
            <a:avLst/>
          </a:prstGeom>
          <a:noFill/>
          <a:ln w="28575">
            <a:solidFill>
              <a:srgbClr val="FF3300"/>
            </a:solidFill>
            <a:miter lim="800000"/>
            <a:headEnd/>
            <a:tailEnd/>
          </a:ln>
          <a:effectLst/>
        </p:spPr>
        <p:txBody>
          <a:bodyPr wrap="none" anchor="ctr"/>
          <a:lstStyle/>
          <a:p>
            <a:endParaRPr lang="en-US" dirty="0">
              <a:solidFill>
                <a:srgbClr val="000000"/>
              </a:solidFill>
              <a:latin typeface="Arial" panose="020B0604020202020204" pitchFamily="34" charset="0"/>
              <a:cs typeface="Arial" panose="020B0604020202020204" pitchFamily="34" charset="0"/>
            </a:endParaRPr>
          </a:p>
        </p:txBody>
      </p:sp>
      <p:sp>
        <p:nvSpPr>
          <p:cNvPr id="35854" name="Rectangle 14"/>
          <p:cNvSpPr>
            <a:spLocks noChangeArrowheads="1"/>
          </p:cNvSpPr>
          <p:nvPr/>
        </p:nvSpPr>
        <p:spPr bwMode="auto">
          <a:xfrm>
            <a:off x="6286500" y="3736258"/>
            <a:ext cx="1371600" cy="609600"/>
          </a:xfrm>
          <a:prstGeom prst="rect">
            <a:avLst/>
          </a:prstGeom>
          <a:noFill/>
          <a:ln w="28575">
            <a:solidFill>
              <a:srgbClr val="FF3300"/>
            </a:solidFill>
            <a:miter lim="800000"/>
            <a:headEnd/>
            <a:tailEnd/>
          </a:ln>
          <a:effectLst/>
        </p:spPr>
        <p:txBody>
          <a:bodyPr wrap="none" anchor="ctr"/>
          <a:lstStyle/>
          <a:p>
            <a:endParaRPr lang="en-US" dirty="0">
              <a:solidFill>
                <a:srgbClr val="000000"/>
              </a:solidFill>
              <a:latin typeface="Arial" panose="020B0604020202020204" pitchFamily="34" charset="0"/>
              <a:cs typeface="Arial" panose="020B0604020202020204" pitchFamily="34" charset="0"/>
            </a:endParaRPr>
          </a:p>
        </p:txBody>
      </p:sp>
      <p:sp>
        <p:nvSpPr>
          <p:cNvPr id="15" name="Rectangle 2"/>
          <p:cNvSpPr txBox="1">
            <a:spLocks noChangeArrowheads="1"/>
          </p:cNvSpPr>
          <p:nvPr/>
        </p:nvSpPr>
        <p:spPr bwMode="auto">
          <a:xfrm>
            <a:off x="555550" y="209601"/>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b="1" u="sng" kern="0" dirty="0" smtClean="0">
                <a:solidFill>
                  <a:srgbClr val="000000"/>
                </a:solidFill>
                <a:latin typeface="Arial" panose="020B0604020202020204" pitchFamily="34" charset="0"/>
                <a:cs typeface="Arial" panose="020B0604020202020204" pitchFamily="34" charset="0"/>
              </a:rPr>
              <a:t>Identifying Intermediates</a:t>
            </a:r>
            <a:endParaRPr lang="en-US" b="1" u="sng" kern="0" dirty="0">
              <a:solidFill>
                <a:srgbClr val="000000"/>
              </a:solidFill>
              <a:latin typeface="Arial" panose="020B0604020202020204" pitchFamily="34" charset="0"/>
              <a:cs typeface="Arial" panose="020B0604020202020204" pitchFamily="34" charset="0"/>
            </a:endParaRPr>
          </a:p>
        </p:txBody>
      </p:sp>
      <p:sp>
        <p:nvSpPr>
          <p:cNvPr id="16" name="Frame 15"/>
          <p:cNvSpPr/>
          <p:nvPr/>
        </p:nvSpPr>
        <p:spPr>
          <a:xfrm>
            <a:off x="0" y="0"/>
            <a:ext cx="12192000" cy="6858000"/>
          </a:xfrm>
          <a:prstGeom prst="frame">
            <a:avLst>
              <a:gd name="adj1" fmla="val 3192"/>
            </a:avLst>
          </a:prstGeom>
          <a:solidFill>
            <a:srgbClr val="92D05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5844"/>
                                        </p:tgtEl>
                                        <p:attrNameLst>
                                          <p:attrName>style.visibility</p:attrName>
                                        </p:attrNameLst>
                                      </p:cBhvr>
                                      <p:to>
                                        <p:strVal val="visible"/>
                                      </p:to>
                                    </p:set>
                                    <p:animEffect transition="in" filter="blinds(horizontal)">
                                      <p:cBhvr>
                                        <p:cTn id="7" dur="500"/>
                                        <p:tgtEl>
                                          <p:spTgt spid="3584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5845"/>
                                        </p:tgtEl>
                                        <p:attrNameLst>
                                          <p:attrName>style.visibility</p:attrName>
                                        </p:attrNameLst>
                                      </p:cBhvr>
                                      <p:to>
                                        <p:strVal val="visible"/>
                                      </p:to>
                                    </p:set>
                                    <p:anim calcmode="lin" valueType="num">
                                      <p:cBhvr additive="base">
                                        <p:cTn id="12" dur="1000" fill="hold"/>
                                        <p:tgtEl>
                                          <p:spTgt spid="35845"/>
                                        </p:tgtEl>
                                        <p:attrNameLst>
                                          <p:attrName>ppt_x</p:attrName>
                                        </p:attrNameLst>
                                      </p:cBhvr>
                                      <p:tavLst>
                                        <p:tav tm="0">
                                          <p:val>
                                            <p:strVal val="0-#ppt_w/2"/>
                                          </p:val>
                                        </p:tav>
                                        <p:tav tm="100000">
                                          <p:val>
                                            <p:strVal val="#ppt_x"/>
                                          </p:val>
                                        </p:tav>
                                      </p:tavLst>
                                    </p:anim>
                                    <p:anim calcmode="lin" valueType="num">
                                      <p:cBhvr additive="base">
                                        <p:cTn id="13" dur="1000" fill="hold"/>
                                        <p:tgtEl>
                                          <p:spTgt spid="35845"/>
                                        </p:tgtEl>
                                        <p:attrNameLst>
                                          <p:attrName>ppt_y</p:attrName>
                                        </p:attrNameLst>
                                      </p:cBhvr>
                                      <p:tavLst>
                                        <p:tav tm="0">
                                          <p:val>
                                            <p:strVal val="#ppt_y"/>
                                          </p:val>
                                        </p:tav>
                                        <p:tav tm="100000">
                                          <p:val>
                                            <p:strVal val="#ppt_y"/>
                                          </p:val>
                                        </p:tav>
                                      </p:tavLst>
                                    </p:anim>
                                  </p:childTnLst>
                                </p:cTn>
                              </p:par>
                              <p:par>
                                <p:cTn id="14" presetID="2" presetClass="entr" presetSubtype="8" fill="hold" nodeType="withEffect">
                                  <p:stCondLst>
                                    <p:cond delay="0"/>
                                  </p:stCondLst>
                                  <p:childTnLst>
                                    <p:set>
                                      <p:cBhvr>
                                        <p:cTn id="15" dur="1" fill="hold">
                                          <p:stCondLst>
                                            <p:cond delay="0"/>
                                          </p:stCondLst>
                                        </p:cTn>
                                        <p:tgtEl>
                                          <p:spTgt spid="35846">
                                            <p:txEl>
                                              <p:pRg st="0" end="0"/>
                                            </p:txEl>
                                          </p:spTgt>
                                        </p:tgtEl>
                                        <p:attrNameLst>
                                          <p:attrName>style.visibility</p:attrName>
                                        </p:attrNameLst>
                                      </p:cBhvr>
                                      <p:to>
                                        <p:strVal val="visible"/>
                                      </p:to>
                                    </p:set>
                                    <p:anim calcmode="lin" valueType="num">
                                      <p:cBhvr additive="base">
                                        <p:cTn id="16" dur="1000" fill="hold"/>
                                        <p:tgtEl>
                                          <p:spTgt spid="35846">
                                            <p:txEl>
                                              <p:pRg st="0" end="0"/>
                                            </p:txEl>
                                          </p:spTgt>
                                        </p:tgtEl>
                                        <p:attrNameLst>
                                          <p:attrName>ppt_x</p:attrName>
                                        </p:attrNameLst>
                                      </p:cBhvr>
                                      <p:tavLst>
                                        <p:tav tm="0">
                                          <p:val>
                                            <p:strVal val="0-#ppt_w/2"/>
                                          </p:val>
                                        </p:tav>
                                        <p:tav tm="100000">
                                          <p:val>
                                            <p:strVal val="#ppt_x"/>
                                          </p:val>
                                        </p:tav>
                                      </p:tavLst>
                                    </p:anim>
                                    <p:anim calcmode="lin" valueType="num">
                                      <p:cBhvr additive="base">
                                        <p:cTn id="17" dur="1000" fill="hold"/>
                                        <p:tgtEl>
                                          <p:spTgt spid="35846">
                                            <p:txEl>
                                              <p:pRg st="0" end="0"/>
                                            </p:txEl>
                                          </p:spTgt>
                                        </p:tgtEl>
                                        <p:attrNameLst>
                                          <p:attrName>ppt_y</p:attrName>
                                        </p:attrNameLst>
                                      </p:cBhvr>
                                      <p:tavLst>
                                        <p:tav tm="0">
                                          <p:val>
                                            <p:strVal val="#ppt_y"/>
                                          </p:val>
                                        </p:tav>
                                        <p:tav tm="100000">
                                          <p:val>
                                            <p:strVal val="#ppt_y"/>
                                          </p:val>
                                        </p:tav>
                                      </p:tavLst>
                                    </p:anim>
                                  </p:childTnLst>
                                </p:cTn>
                              </p:par>
                              <p:par>
                                <p:cTn id="18" presetID="3" presetClass="entr" presetSubtype="10" fill="hold" grpId="0" nodeType="withEffect">
                                  <p:stCondLst>
                                    <p:cond delay="0"/>
                                  </p:stCondLst>
                                  <p:childTnLst>
                                    <p:set>
                                      <p:cBhvr>
                                        <p:cTn id="19" dur="1" fill="hold">
                                          <p:stCondLst>
                                            <p:cond delay="0"/>
                                          </p:stCondLst>
                                        </p:cTn>
                                        <p:tgtEl>
                                          <p:spTgt spid="35849"/>
                                        </p:tgtEl>
                                        <p:attrNameLst>
                                          <p:attrName>style.visibility</p:attrName>
                                        </p:attrNameLst>
                                      </p:cBhvr>
                                      <p:to>
                                        <p:strVal val="visible"/>
                                      </p:to>
                                    </p:set>
                                    <p:animEffect transition="in" filter="blinds(horizontal)">
                                      <p:cBhvr>
                                        <p:cTn id="20" dur="500"/>
                                        <p:tgtEl>
                                          <p:spTgt spid="35849"/>
                                        </p:tgtEl>
                                      </p:cBhvr>
                                    </p:animEffect>
                                  </p:childTnLst>
                                </p:cTn>
                              </p:par>
                            </p:childTnLst>
                          </p:cTn>
                        </p:par>
                        <p:par>
                          <p:cTn id="21" fill="hold">
                            <p:stCondLst>
                              <p:cond delay="1000"/>
                            </p:stCondLst>
                            <p:childTnLst>
                              <p:par>
                                <p:cTn id="22" presetID="12" presetClass="entr" presetSubtype="1" fill="hold" grpId="0" nodeType="afterEffect">
                                  <p:stCondLst>
                                    <p:cond delay="500"/>
                                  </p:stCondLst>
                                  <p:childTnLst>
                                    <p:set>
                                      <p:cBhvr>
                                        <p:cTn id="23" dur="1" fill="hold">
                                          <p:stCondLst>
                                            <p:cond delay="0"/>
                                          </p:stCondLst>
                                        </p:cTn>
                                        <p:tgtEl>
                                          <p:spTgt spid="35850"/>
                                        </p:tgtEl>
                                        <p:attrNameLst>
                                          <p:attrName>style.visibility</p:attrName>
                                        </p:attrNameLst>
                                      </p:cBhvr>
                                      <p:to>
                                        <p:strVal val="visible"/>
                                      </p:to>
                                    </p:set>
                                    <p:animEffect transition="in" filter="slide(fromTop)">
                                      <p:cBhvr>
                                        <p:cTn id="24" dur="1000"/>
                                        <p:tgtEl>
                                          <p:spTgt spid="35850"/>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35852"/>
                                        </p:tgtEl>
                                        <p:attrNameLst>
                                          <p:attrName>style.visibility</p:attrName>
                                        </p:attrNameLst>
                                      </p:cBhvr>
                                      <p:to>
                                        <p:strVal val="visible"/>
                                      </p:to>
                                    </p:set>
                                    <p:animEffect transition="in" filter="box(in)">
                                      <p:cBhvr>
                                        <p:cTn id="29" dur="500"/>
                                        <p:tgtEl>
                                          <p:spTgt spid="35852"/>
                                        </p:tgtEl>
                                      </p:cBhvr>
                                    </p:animEffect>
                                  </p:childTnLst>
                                </p:cTn>
                              </p:par>
                              <p:par>
                                <p:cTn id="30" presetID="4" presetClass="entr" presetSubtype="16" fill="hold" grpId="0" nodeType="withEffect">
                                  <p:stCondLst>
                                    <p:cond delay="0"/>
                                  </p:stCondLst>
                                  <p:childTnLst>
                                    <p:set>
                                      <p:cBhvr>
                                        <p:cTn id="31" dur="1" fill="hold">
                                          <p:stCondLst>
                                            <p:cond delay="0"/>
                                          </p:stCondLst>
                                        </p:cTn>
                                        <p:tgtEl>
                                          <p:spTgt spid="35854"/>
                                        </p:tgtEl>
                                        <p:attrNameLst>
                                          <p:attrName>style.visibility</p:attrName>
                                        </p:attrNameLst>
                                      </p:cBhvr>
                                      <p:to>
                                        <p:strVal val="visible"/>
                                      </p:to>
                                    </p:set>
                                    <p:animEffect transition="in" filter="box(in)">
                                      <p:cBhvr>
                                        <p:cTn id="32" dur="500"/>
                                        <p:tgtEl>
                                          <p:spTgt spid="35854"/>
                                        </p:tgtEl>
                                      </p:cBhvr>
                                    </p:animEffect>
                                  </p:childTnLst>
                                </p:cTn>
                              </p:par>
                            </p:childTnLst>
                          </p:cTn>
                        </p:par>
                        <p:par>
                          <p:cTn id="33" fill="hold">
                            <p:stCondLst>
                              <p:cond delay="500"/>
                            </p:stCondLst>
                            <p:childTnLst>
                              <p:par>
                                <p:cTn id="34" presetID="22" presetClass="entr" presetSubtype="8" fill="hold" grpId="0" nodeType="afterEffect">
                                  <p:stCondLst>
                                    <p:cond delay="500"/>
                                  </p:stCondLst>
                                  <p:childTnLst>
                                    <p:set>
                                      <p:cBhvr>
                                        <p:cTn id="35" dur="1" fill="hold">
                                          <p:stCondLst>
                                            <p:cond delay="0"/>
                                          </p:stCondLst>
                                        </p:cTn>
                                        <p:tgtEl>
                                          <p:spTgt spid="35851"/>
                                        </p:tgtEl>
                                        <p:attrNameLst>
                                          <p:attrName>style.visibility</p:attrName>
                                        </p:attrNameLst>
                                      </p:cBhvr>
                                      <p:to>
                                        <p:strVal val="visible"/>
                                      </p:to>
                                    </p:set>
                                    <p:animEffect transition="in" filter="wipe(left)">
                                      <p:cBhvr>
                                        <p:cTn id="36" dur="500"/>
                                        <p:tgtEl>
                                          <p:spTgt spid="358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4" grpId="0"/>
      <p:bldP spid="35845" grpId="0"/>
      <p:bldP spid="35849" grpId="0" animBg="1"/>
      <p:bldP spid="35850" grpId="0"/>
      <p:bldP spid="35851" grpId="0"/>
      <p:bldP spid="35852" grpId="0" animBg="1"/>
      <p:bldP spid="3585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9875" name="Text Box 5"/>
          <p:cNvSpPr txBox="1">
            <a:spLocks noChangeArrowheads="1"/>
          </p:cNvSpPr>
          <p:nvPr/>
        </p:nvSpPr>
        <p:spPr bwMode="auto">
          <a:xfrm>
            <a:off x="381000" y="3962400"/>
            <a:ext cx="6858000" cy="9541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baseline="30000">
                <a:solidFill>
                  <a:schemeClr val="tx1"/>
                </a:solidFill>
                <a:latin typeface="Arial" charset="0"/>
                <a:ea typeface="ＭＳ Ｐゴシック" charset="0"/>
                <a:cs typeface="Arial" charset="0"/>
              </a:defRPr>
            </a:lvl1pPr>
            <a:lvl2pPr marL="742950" indent="-285750" eaLnBrk="0" hangingPunct="0">
              <a:defRPr sz="2400" baseline="30000">
                <a:solidFill>
                  <a:schemeClr val="tx1"/>
                </a:solidFill>
                <a:latin typeface="Arial" charset="0"/>
                <a:ea typeface="Arial" charset="0"/>
                <a:cs typeface="Arial" charset="0"/>
              </a:defRPr>
            </a:lvl2pPr>
            <a:lvl3pPr marL="1143000" indent="-228600" eaLnBrk="0" hangingPunct="0">
              <a:defRPr sz="2400" baseline="30000">
                <a:solidFill>
                  <a:schemeClr val="tx1"/>
                </a:solidFill>
                <a:latin typeface="Arial" charset="0"/>
                <a:ea typeface="Arial" charset="0"/>
                <a:cs typeface="Arial" charset="0"/>
              </a:defRPr>
            </a:lvl3pPr>
            <a:lvl4pPr marL="1600200" indent="-228600" eaLnBrk="0" hangingPunct="0">
              <a:defRPr sz="2400" baseline="30000">
                <a:solidFill>
                  <a:schemeClr val="tx1"/>
                </a:solidFill>
                <a:latin typeface="Arial" charset="0"/>
                <a:ea typeface="Arial" charset="0"/>
                <a:cs typeface="Arial" charset="0"/>
              </a:defRPr>
            </a:lvl4pPr>
            <a:lvl5pPr marL="2057400" indent="-228600" eaLnBrk="0" hangingPunct="0">
              <a:defRPr sz="2400" baseline="300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2400" baseline="300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2400" baseline="300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2400" baseline="300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2400" baseline="30000">
                <a:solidFill>
                  <a:schemeClr val="tx1"/>
                </a:solidFill>
                <a:latin typeface="Arial" charset="0"/>
                <a:ea typeface="Arial" charset="0"/>
                <a:cs typeface="Arial" charset="0"/>
              </a:defRPr>
            </a:lvl9pPr>
          </a:lstStyle>
          <a:p>
            <a:r>
              <a:rPr lang="en-US" sz="2800" b="0" baseline="0" dirty="0">
                <a:solidFill>
                  <a:srgbClr val="000000"/>
                </a:solidFill>
              </a:rPr>
              <a:t>The first step in this mechanism is the </a:t>
            </a:r>
            <a:r>
              <a:rPr lang="en-US" sz="2800" baseline="0" dirty="0">
                <a:solidFill>
                  <a:srgbClr val="0070C0"/>
                </a:solidFill>
              </a:rPr>
              <a:t>rate determining step.</a:t>
            </a:r>
          </a:p>
        </p:txBody>
      </p:sp>
      <p:sp>
        <p:nvSpPr>
          <p:cNvPr id="79876" name="Text Box 6"/>
          <p:cNvSpPr txBox="1">
            <a:spLocks noChangeArrowheads="1"/>
          </p:cNvSpPr>
          <p:nvPr/>
        </p:nvSpPr>
        <p:spPr bwMode="auto">
          <a:xfrm>
            <a:off x="381000" y="2743200"/>
            <a:ext cx="7162800" cy="9541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baseline="30000">
                <a:solidFill>
                  <a:schemeClr val="tx1"/>
                </a:solidFill>
                <a:latin typeface="Arial" charset="0"/>
                <a:ea typeface="ＭＳ Ｐゴシック" charset="0"/>
                <a:cs typeface="Arial" charset="0"/>
              </a:defRPr>
            </a:lvl1pPr>
            <a:lvl2pPr marL="742950" indent="-285750" eaLnBrk="0" hangingPunct="0">
              <a:defRPr sz="2400" baseline="30000">
                <a:solidFill>
                  <a:schemeClr val="tx1"/>
                </a:solidFill>
                <a:latin typeface="Arial" charset="0"/>
                <a:ea typeface="Arial" charset="0"/>
                <a:cs typeface="Arial" charset="0"/>
              </a:defRPr>
            </a:lvl2pPr>
            <a:lvl3pPr marL="1143000" indent="-228600" eaLnBrk="0" hangingPunct="0">
              <a:defRPr sz="2400" baseline="30000">
                <a:solidFill>
                  <a:schemeClr val="tx1"/>
                </a:solidFill>
                <a:latin typeface="Arial" charset="0"/>
                <a:ea typeface="Arial" charset="0"/>
                <a:cs typeface="Arial" charset="0"/>
              </a:defRPr>
            </a:lvl3pPr>
            <a:lvl4pPr marL="1600200" indent="-228600" eaLnBrk="0" hangingPunct="0">
              <a:defRPr sz="2400" baseline="30000">
                <a:solidFill>
                  <a:schemeClr val="tx1"/>
                </a:solidFill>
                <a:latin typeface="Arial" charset="0"/>
                <a:ea typeface="Arial" charset="0"/>
                <a:cs typeface="Arial" charset="0"/>
              </a:defRPr>
            </a:lvl4pPr>
            <a:lvl5pPr marL="2057400" indent="-228600" eaLnBrk="0" hangingPunct="0">
              <a:defRPr sz="2400" baseline="300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2400" baseline="300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2400" baseline="300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2400" baseline="300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2400" baseline="30000">
                <a:solidFill>
                  <a:schemeClr val="tx1"/>
                </a:solidFill>
                <a:latin typeface="Arial" charset="0"/>
                <a:ea typeface="Arial" charset="0"/>
                <a:cs typeface="Arial" charset="0"/>
              </a:defRPr>
            </a:lvl9pPr>
          </a:lstStyle>
          <a:p>
            <a:r>
              <a:rPr lang="en-US" sz="2800" b="0" baseline="0" dirty="0">
                <a:solidFill>
                  <a:srgbClr val="000000"/>
                </a:solidFill>
              </a:rPr>
              <a:t>The first step is slower than the second step because its activation energy is larger.</a:t>
            </a:r>
          </a:p>
        </p:txBody>
      </p:sp>
      <p:sp>
        <p:nvSpPr>
          <p:cNvPr id="79877" name="Text Box 7"/>
          <p:cNvSpPr txBox="1">
            <a:spLocks noChangeArrowheads="1"/>
          </p:cNvSpPr>
          <p:nvPr/>
        </p:nvSpPr>
        <p:spPr bwMode="auto">
          <a:xfrm>
            <a:off x="381000" y="5181600"/>
            <a:ext cx="6781800" cy="9541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baseline="30000">
                <a:solidFill>
                  <a:schemeClr val="tx1"/>
                </a:solidFill>
                <a:latin typeface="Arial" charset="0"/>
                <a:ea typeface="ＭＳ Ｐゴシック" charset="0"/>
                <a:cs typeface="Arial" charset="0"/>
              </a:defRPr>
            </a:lvl1pPr>
            <a:lvl2pPr marL="742950" indent="-285750" eaLnBrk="0" hangingPunct="0">
              <a:defRPr sz="2400" baseline="30000">
                <a:solidFill>
                  <a:schemeClr val="tx1"/>
                </a:solidFill>
                <a:latin typeface="Arial" charset="0"/>
                <a:ea typeface="Arial" charset="0"/>
                <a:cs typeface="Arial" charset="0"/>
              </a:defRPr>
            </a:lvl2pPr>
            <a:lvl3pPr marL="1143000" indent="-228600" eaLnBrk="0" hangingPunct="0">
              <a:defRPr sz="2400" baseline="30000">
                <a:solidFill>
                  <a:schemeClr val="tx1"/>
                </a:solidFill>
                <a:latin typeface="Arial" charset="0"/>
                <a:ea typeface="Arial" charset="0"/>
                <a:cs typeface="Arial" charset="0"/>
              </a:defRPr>
            </a:lvl3pPr>
            <a:lvl4pPr marL="1600200" indent="-228600" eaLnBrk="0" hangingPunct="0">
              <a:defRPr sz="2400" baseline="30000">
                <a:solidFill>
                  <a:schemeClr val="tx1"/>
                </a:solidFill>
                <a:latin typeface="Arial" charset="0"/>
                <a:ea typeface="Arial" charset="0"/>
                <a:cs typeface="Arial" charset="0"/>
              </a:defRPr>
            </a:lvl4pPr>
            <a:lvl5pPr marL="2057400" indent="-228600" eaLnBrk="0" hangingPunct="0">
              <a:defRPr sz="2400" baseline="300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2400" baseline="300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2400" baseline="300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2400" baseline="300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2400" baseline="30000">
                <a:solidFill>
                  <a:schemeClr val="tx1"/>
                </a:solidFill>
                <a:latin typeface="Arial" charset="0"/>
                <a:ea typeface="Arial" charset="0"/>
                <a:cs typeface="Arial" charset="0"/>
              </a:defRPr>
            </a:lvl9pPr>
          </a:lstStyle>
          <a:p>
            <a:r>
              <a:rPr lang="en-US" sz="2800" b="0" baseline="0" dirty="0">
                <a:solidFill>
                  <a:srgbClr val="000000"/>
                </a:solidFill>
              </a:rPr>
              <a:t>The rate law of the first step is the same as the rate law of the overall reaction.</a:t>
            </a:r>
          </a:p>
        </p:txBody>
      </p:sp>
      <p:sp>
        <p:nvSpPr>
          <p:cNvPr id="79878" name="Text Box 3"/>
          <p:cNvSpPr txBox="1">
            <a:spLocks noChangeArrowheads="1"/>
          </p:cNvSpPr>
          <p:nvPr/>
        </p:nvSpPr>
        <p:spPr bwMode="auto">
          <a:xfrm>
            <a:off x="1552576" y="1143000"/>
            <a:ext cx="9072563" cy="1200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eaLnBrk="0" hangingPunct="0">
              <a:defRPr sz="2400" baseline="30000">
                <a:solidFill>
                  <a:schemeClr val="tx1"/>
                </a:solidFill>
                <a:latin typeface="Arial" charset="0"/>
                <a:ea typeface="ＭＳ Ｐゴシック" charset="0"/>
                <a:cs typeface="Arial" charset="0"/>
              </a:defRPr>
            </a:lvl1pPr>
            <a:lvl2pPr marL="576263" indent="-342900" eaLnBrk="0" hangingPunct="0">
              <a:defRPr sz="2400" baseline="30000">
                <a:solidFill>
                  <a:schemeClr val="tx1"/>
                </a:solidFill>
                <a:latin typeface="Arial" charset="0"/>
                <a:ea typeface="Arial" charset="0"/>
                <a:cs typeface="Arial" charset="0"/>
              </a:defRPr>
            </a:lvl2pPr>
            <a:lvl3pPr marL="1143000" indent="-228600" eaLnBrk="0" hangingPunct="0">
              <a:defRPr sz="2400" baseline="30000">
                <a:solidFill>
                  <a:schemeClr val="tx1"/>
                </a:solidFill>
                <a:latin typeface="Arial" charset="0"/>
                <a:ea typeface="Arial" charset="0"/>
                <a:cs typeface="Arial" charset="0"/>
              </a:defRPr>
            </a:lvl3pPr>
            <a:lvl4pPr marL="1600200" indent="-228600" eaLnBrk="0" hangingPunct="0">
              <a:defRPr sz="2400" baseline="30000">
                <a:solidFill>
                  <a:schemeClr val="tx1"/>
                </a:solidFill>
                <a:latin typeface="Arial" charset="0"/>
                <a:ea typeface="Arial" charset="0"/>
                <a:cs typeface="Arial" charset="0"/>
              </a:defRPr>
            </a:lvl4pPr>
            <a:lvl5pPr marL="2057400" indent="-228600" eaLnBrk="0" hangingPunct="0">
              <a:defRPr sz="2400" baseline="300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2400" baseline="300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2400" baseline="300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2400" baseline="300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2400" baseline="30000">
                <a:solidFill>
                  <a:schemeClr val="tx1"/>
                </a:solidFill>
                <a:latin typeface="Arial" charset="0"/>
                <a:ea typeface="Arial" charset="0"/>
                <a:cs typeface="Arial" charset="0"/>
              </a:defRPr>
            </a:lvl9pPr>
          </a:lstStyle>
          <a:p>
            <a:pPr lvl="1"/>
            <a:r>
              <a:rPr lang="en-US" b="0" baseline="0" dirty="0">
                <a:solidFill>
                  <a:srgbClr val="000000"/>
                </a:solidFill>
                <a:ea typeface="ＭＳ Ｐゴシック" charset="0"/>
              </a:rPr>
              <a:t>NO</a:t>
            </a:r>
            <a:r>
              <a:rPr lang="en-US" b="0" baseline="-25000" dirty="0">
                <a:solidFill>
                  <a:srgbClr val="000000"/>
                </a:solidFill>
                <a:ea typeface="ＭＳ Ｐゴシック" charset="0"/>
              </a:rPr>
              <a:t>2(</a:t>
            </a:r>
            <a:r>
              <a:rPr lang="en-US" b="0" i="1" baseline="-25000" dirty="0">
                <a:solidFill>
                  <a:srgbClr val="000000"/>
                </a:solidFill>
                <a:ea typeface="ＭＳ Ｐゴシック" charset="0"/>
              </a:rPr>
              <a:t>g</a:t>
            </a:r>
            <a:r>
              <a:rPr lang="en-US" b="0" baseline="-25000" dirty="0">
                <a:solidFill>
                  <a:srgbClr val="000000"/>
                </a:solidFill>
                <a:ea typeface="ＭＳ Ｐゴシック" charset="0"/>
              </a:rPr>
              <a:t>)</a:t>
            </a:r>
            <a:r>
              <a:rPr lang="en-US" b="0" baseline="0" dirty="0">
                <a:solidFill>
                  <a:srgbClr val="000000"/>
                </a:solidFill>
                <a:ea typeface="ＭＳ Ｐゴシック" charset="0"/>
              </a:rPr>
              <a:t> + CO</a:t>
            </a:r>
            <a:r>
              <a:rPr lang="en-US" b="0" baseline="-25000" dirty="0">
                <a:solidFill>
                  <a:srgbClr val="000000"/>
                </a:solidFill>
                <a:ea typeface="ＭＳ Ｐゴシック" charset="0"/>
              </a:rPr>
              <a:t>(</a:t>
            </a:r>
            <a:r>
              <a:rPr lang="en-US" b="0" i="1" baseline="-25000" dirty="0">
                <a:solidFill>
                  <a:srgbClr val="000000"/>
                </a:solidFill>
                <a:ea typeface="ＭＳ Ｐゴシック" charset="0"/>
              </a:rPr>
              <a:t>g</a:t>
            </a:r>
            <a:r>
              <a:rPr lang="en-US" b="0" baseline="-25000" dirty="0">
                <a:solidFill>
                  <a:srgbClr val="000000"/>
                </a:solidFill>
                <a:ea typeface="ＭＳ Ｐゴシック" charset="0"/>
              </a:rPr>
              <a:t>)</a:t>
            </a:r>
            <a:r>
              <a:rPr lang="en-US" b="0" baseline="0" dirty="0">
                <a:solidFill>
                  <a:srgbClr val="000000"/>
                </a:solidFill>
                <a:ea typeface="ＭＳ Ｐゴシック" charset="0"/>
              </a:rPr>
              <a:t> </a:t>
            </a:r>
            <a:r>
              <a:rPr lang="en-US" b="0" baseline="0" dirty="0">
                <a:solidFill>
                  <a:srgbClr val="000000"/>
                </a:solidFill>
                <a:ea typeface="ＭＳ Ｐゴシック" charset="0"/>
                <a:sym typeface="Symbol" charset="0"/>
              </a:rPr>
              <a:t> NO</a:t>
            </a:r>
            <a:r>
              <a:rPr lang="en-US" b="0" baseline="-25000" dirty="0">
                <a:solidFill>
                  <a:srgbClr val="000000"/>
                </a:solidFill>
                <a:ea typeface="ＭＳ Ｐゴシック" charset="0"/>
              </a:rPr>
              <a:t>(</a:t>
            </a:r>
            <a:r>
              <a:rPr lang="en-US" b="0" i="1" baseline="-25000" dirty="0">
                <a:solidFill>
                  <a:srgbClr val="000000"/>
                </a:solidFill>
                <a:ea typeface="ＭＳ Ｐゴシック" charset="0"/>
              </a:rPr>
              <a:t>g</a:t>
            </a:r>
            <a:r>
              <a:rPr lang="en-US" b="0" baseline="-25000" dirty="0">
                <a:solidFill>
                  <a:srgbClr val="000000"/>
                </a:solidFill>
                <a:ea typeface="ＭＳ Ｐゴシック" charset="0"/>
              </a:rPr>
              <a:t>)</a:t>
            </a:r>
            <a:r>
              <a:rPr lang="en-US" b="0" baseline="0" dirty="0">
                <a:solidFill>
                  <a:srgbClr val="000000"/>
                </a:solidFill>
                <a:ea typeface="ＭＳ Ｐゴシック" charset="0"/>
              </a:rPr>
              <a:t> + CO</a:t>
            </a:r>
            <a:r>
              <a:rPr lang="en-US" b="0" baseline="-25000" dirty="0">
                <a:solidFill>
                  <a:srgbClr val="000000"/>
                </a:solidFill>
                <a:ea typeface="ＭＳ Ｐゴシック" charset="0"/>
              </a:rPr>
              <a:t>2(</a:t>
            </a:r>
            <a:r>
              <a:rPr lang="en-US" b="0" i="1" baseline="-25000" dirty="0">
                <a:solidFill>
                  <a:srgbClr val="000000"/>
                </a:solidFill>
                <a:ea typeface="ＭＳ Ｐゴシック" charset="0"/>
              </a:rPr>
              <a:t>g</a:t>
            </a:r>
            <a:r>
              <a:rPr lang="en-US" b="0" baseline="-25000" dirty="0">
                <a:solidFill>
                  <a:srgbClr val="000000"/>
                </a:solidFill>
                <a:ea typeface="ＭＳ Ｐゴシック" charset="0"/>
              </a:rPr>
              <a:t>)</a:t>
            </a:r>
            <a:r>
              <a:rPr lang="en-US" b="0" baseline="0" dirty="0">
                <a:solidFill>
                  <a:srgbClr val="000000"/>
                </a:solidFill>
                <a:ea typeface="ＭＳ Ｐゴシック" charset="0"/>
              </a:rPr>
              <a:t>	  	</a:t>
            </a:r>
            <a:r>
              <a:rPr lang="en-US" b="0" baseline="0" dirty="0" err="1">
                <a:solidFill>
                  <a:srgbClr val="000000"/>
                </a:solidFill>
                <a:ea typeface="ＭＳ Ｐゴシック" charset="0"/>
              </a:rPr>
              <a:t>Rate</a:t>
            </a:r>
            <a:r>
              <a:rPr lang="en-US" b="0" baseline="-25000" dirty="0" err="1">
                <a:solidFill>
                  <a:srgbClr val="000000"/>
                </a:solidFill>
                <a:ea typeface="ＭＳ Ｐゴシック" charset="0"/>
              </a:rPr>
              <a:t>obs</a:t>
            </a:r>
            <a:r>
              <a:rPr lang="en-US" b="0" baseline="0" dirty="0">
                <a:solidFill>
                  <a:srgbClr val="000000"/>
                </a:solidFill>
                <a:ea typeface="ＭＳ Ｐゴシック" charset="0"/>
              </a:rPr>
              <a:t> = </a:t>
            </a:r>
            <a:r>
              <a:rPr lang="en-US" b="0" i="1" baseline="0" dirty="0">
                <a:solidFill>
                  <a:srgbClr val="000000"/>
                </a:solidFill>
                <a:ea typeface="ＭＳ Ｐゴシック" charset="0"/>
              </a:rPr>
              <a:t>k</a:t>
            </a:r>
            <a:r>
              <a:rPr lang="en-US" b="0" baseline="0" dirty="0">
                <a:solidFill>
                  <a:srgbClr val="000000"/>
                </a:solidFill>
                <a:ea typeface="ＭＳ Ｐゴシック" charset="0"/>
              </a:rPr>
              <a:t>[NO</a:t>
            </a:r>
            <a:r>
              <a:rPr lang="en-US" b="0" baseline="-25000" dirty="0">
                <a:solidFill>
                  <a:srgbClr val="000000"/>
                </a:solidFill>
                <a:ea typeface="ＭＳ Ｐゴシック" charset="0"/>
              </a:rPr>
              <a:t>2</a:t>
            </a:r>
            <a:r>
              <a:rPr lang="en-US" b="0" baseline="0" dirty="0">
                <a:solidFill>
                  <a:srgbClr val="000000"/>
                </a:solidFill>
                <a:ea typeface="ＭＳ Ｐゴシック" charset="0"/>
              </a:rPr>
              <a:t>]</a:t>
            </a:r>
            <a:r>
              <a:rPr lang="en-US" b="0" dirty="0">
                <a:solidFill>
                  <a:srgbClr val="000000"/>
                </a:solidFill>
                <a:ea typeface="ＭＳ Ｐゴシック" charset="0"/>
              </a:rPr>
              <a:t>2</a:t>
            </a:r>
            <a:endParaRPr lang="en-US" b="0" baseline="0" dirty="0">
              <a:solidFill>
                <a:srgbClr val="000000"/>
              </a:solidFill>
              <a:ea typeface="ＭＳ Ｐゴシック" charset="0"/>
            </a:endParaRPr>
          </a:p>
          <a:p>
            <a:pPr lvl="1"/>
            <a:r>
              <a:rPr lang="en-US" b="0" baseline="0" dirty="0">
                <a:solidFill>
                  <a:srgbClr val="000000"/>
                </a:solidFill>
                <a:ea typeface="ＭＳ Ｐゴシック" charset="0"/>
              </a:rPr>
              <a:t>1.	 NO</a:t>
            </a:r>
            <a:r>
              <a:rPr lang="en-US" b="0" baseline="-25000" dirty="0">
                <a:solidFill>
                  <a:srgbClr val="000000"/>
                </a:solidFill>
                <a:ea typeface="ＭＳ Ｐゴシック" charset="0"/>
              </a:rPr>
              <a:t>2(</a:t>
            </a:r>
            <a:r>
              <a:rPr lang="en-US" b="0" i="1" baseline="-25000" dirty="0">
                <a:solidFill>
                  <a:srgbClr val="000000"/>
                </a:solidFill>
                <a:ea typeface="ＭＳ Ｐゴシック" charset="0"/>
              </a:rPr>
              <a:t>g</a:t>
            </a:r>
            <a:r>
              <a:rPr lang="en-US" b="0" baseline="-25000" dirty="0">
                <a:solidFill>
                  <a:srgbClr val="000000"/>
                </a:solidFill>
                <a:ea typeface="ＭＳ Ｐゴシック" charset="0"/>
              </a:rPr>
              <a:t>)</a:t>
            </a:r>
            <a:r>
              <a:rPr lang="en-US" b="0" baseline="0" dirty="0">
                <a:solidFill>
                  <a:srgbClr val="000000"/>
                </a:solidFill>
                <a:ea typeface="ＭＳ Ｐゴシック" charset="0"/>
              </a:rPr>
              <a:t> + NO</a:t>
            </a:r>
            <a:r>
              <a:rPr lang="en-US" b="0" baseline="-25000" dirty="0">
                <a:solidFill>
                  <a:srgbClr val="000000"/>
                </a:solidFill>
                <a:ea typeface="ＭＳ Ｐゴシック" charset="0"/>
              </a:rPr>
              <a:t>2(</a:t>
            </a:r>
            <a:r>
              <a:rPr lang="en-US" b="0" i="1" baseline="-25000" dirty="0">
                <a:solidFill>
                  <a:srgbClr val="000000"/>
                </a:solidFill>
                <a:ea typeface="ＭＳ Ｐゴシック" charset="0"/>
              </a:rPr>
              <a:t>g</a:t>
            </a:r>
            <a:r>
              <a:rPr lang="en-US" b="0" baseline="-25000" dirty="0">
                <a:solidFill>
                  <a:srgbClr val="000000"/>
                </a:solidFill>
                <a:ea typeface="ＭＳ Ｐゴシック" charset="0"/>
              </a:rPr>
              <a:t>)</a:t>
            </a:r>
            <a:r>
              <a:rPr lang="en-US" b="0" baseline="0" dirty="0">
                <a:solidFill>
                  <a:srgbClr val="000000"/>
                </a:solidFill>
                <a:ea typeface="ＭＳ Ｐゴシック" charset="0"/>
              </a:rPr>
              <a:t> </a:t>
            </a:r>
            <a:r>
              <a:rPr lang="en-US" b="0" baseline="0" dirty="0">
                <a:solidFill>
                  <a:srgbClr val="000000"/>
                </a:solidFill>
                <a:ea typeface="ＭＳ Ｐゴシック" charset="0"/>
                <a:sym typeface="Symbol" charset="0"/>
              </a:rPr>
              <a:t> NO</a:t>
            </a:r>
            <a:r>
              <a:rPr lang="en-US" b="0" baseline="-25000" dirty="0">
                <a:solidFill>
                  <a:srgbClr val="000000"/>
                </a:solidFill>
                <a:ea typeface="ＭＳ Ｐゴシック" charset="0"/>
                <a:sym typeface="Symbol" charset="0"/>
              </a:rPr>
              <a:t>3</a:t>
            </a:r>
            <a:r>
              <a:rPr lang="en-US" b="0" baseline="-25000" dirty="0">
                <a:solidFill>
                  <a:srgbClr val="000000"/>
                </a:solidFill>
                <a:ea typeface="ＭＳ Ｐゴシック" charset="0"/>
              </a:rPr>
              <a:t>(</a:t>
            </a:r>
            <a:r>
              <a:rPr lang="en-US" b="0" i="1" baseline="-25000" dirty="0">
                <a:solidFill>
                  <a:srgbClr val="000000"/>
                </a:solidFill>
                <a:ea typeface="ＭＳ Ｐゴシック" charset="0"/>
              </a:rPr>
              <a:t>g</a:t>
            </a:r>
            <a:r>
              <a:rPr lang="en-US" b="0" baseline="-25000" dirty="0">
                <a:solidFill>
                  <a:srgbClr val="000000"/>
                </a:solidFill>
                <a:ea typeface="ＭＳ Ｐゴシック" charset="0"/>
              </a:rPr>
              <a:t>)</a:t>
            </a:r>
            <a:r>
              <a:rPr lang="en-US" b="0" baseline="0" dirty="0">
                <a:solidFill>
                  <a:srgbClr val="000000"/>
                </a:solidFill>
                <a:ea typeface="ＭＳ Ｐゴシック" charset="0"/>
              </a:rPr>
              <a:t> + NO</a:t>
            </a:r>
            <a:r>
              <a:rPr lang="en-US" b="0" baseline="-25000" dirty="0">
                <a:solidFill>
                  <a:srgbClr val="000000"/>
                </a:solidFill>
                <a:ea typeface="ＭＳ Ｐゴシック" charset="0"/>
              </a:rPr>
              <a:t>(</a:t>
            </a:r>
            <a:r>
              <a:rPr lang="en-US" b="0" i="1" baseline="-25000" dirty="0">
                <a:solidFill>
                  <a:srgbClr val="000000"/>
                </a:solidFill>
                <a:ea typeface="ＭＳ Ｐゴシック" charset="0"/>
              </a:rPr>
              <a:t>g</a:t>
            </a:r>
            <a:r>
              <a:rPr lang="en-US" b="0" baseline="-25000" dirty="0">
                <a:solidFill>
                  <a:srgbClr val="000000"/>
                </a:solidFill>
                <a:ea typeface="ＭＳ Ｐゴシック" charset="0"/>
              </a:rPr>
              <a:t>)</a:t>
            </a:r>
            <a:r>
              <a:rPr lang="en-US" b="0" baseline="0" dirty="0">
                <a:solidFill>
                  <a:srgbClr val="000000"/>
                </a:solidFill>
                <a:ea typeface="ＭＳ Ｐゴシック" charset="0"/>
              </a:rPr>
              <a:t>	Rate = </a:t>
            </a:r>
            <a:r>
              <a:rPr lang="en-US" b="0" i="1" baseline="0" dirty="0">
                <a:solidFill>
                  <a:srgbClr val="000000"/>
                </a:solidFill>
                <a:ea typeface="ＭＳ Ｐゴシック" charset="0"/>
              </a:rPr>
              <a:t>k</a:t>
            </a:r>
            <a:r>
              <a:rPr lang="en-US" b="0" baseline="-25000" dirty="0">
                <a:solidFill>
                  <a:srgbClr val="000000"/>
                </a:solidFill>
                <a:ea typeface="ＭＳ Ｐゴシック" charset="0"/>
              </a:rPr>
              <a:t>1</a:t>
            </a:r>
            <a:r>
              <a:rPr lang="en-US" b="0" baseline="0" dirty="0">
                <a:solidFill>
                  <a:srgbClr val="000000"/>
                </a:solidFill>
                <a:ea typeface="ＭＳ Ｐゴシック" charset="0"/>
              </a:rPr>
              <a:t>[NO</a:t>
            </a:r>
            <a:r>
              <a:rPr lang="en-US" b="0" baseline="-25000" dirty="0">
                <a:solidFill>
                  <a:srgbClr val="000000"/>
                </a:solidFill>
                <a:ea typeface="ＭＳ Ｐゴシック" charset="0"/>
              </a:rPr>
              <a:t>2</a:t>
            </a:r>
            <a:r>
              <a:rPr lang="en-US" b="0" baseline="0" dirty="0">
                <a:solidFill>
                  <a:srgbClr val="000000"/>
                </a:solidFill>
                <a:ea typeface="ＭＳ Ｐゴシック" charset="0"/>
              </a:rPr>
              <a:t>]</a:t>
            </a:r>
            <a:r>
              <a:rPr lang="en-US" b="0" dirty="0">
                <a:solidFill>
                  <a:srgbClr val="000000"/>
                </a:solidFill>
                <a:ea typeface="ＭＳ Ｐゴシック" charset="0"/>
              </a:rPr>
              <a:t>2</a:t>
            </a:r>
            <a:r>
              <a:rPr lang="en-US" b="0" baseline="0" dirty="0">
                <a:solidFill>
                  <a:srgbClr val="000000"/>
                </a:solidFill>
                <a:ea typeface="ＭＳ Ｐゴシック" charset="0"/>
              </a:rPr>
              <a:t>   Slow</a:t>
            </a:r>
          </a:p>
          <a:p>
            <a:pPr lvl="1"/>
            <a:r>
              <a:rPr lang="en-US" b="0" baseline="0" dirty="0">
                <a:solidFill>
                  <a:srgbClr val="000000"/>
                </a:solidFill>
                <a:ea typeface="ＭＳ Ｐゴシック" charset="0"/>
              </a:rPr>
              <a:t>2.	 NO</a:t>
            </a:r>
            <a:r>
              <a:rPr lang="en-US" b="0" baseline="-25000" dirty="0">
                <a:solidFill>
                  <a:srgbClr val="000000"/>
                </a:solidFill>
                <a:ea typeface="ＭＳ Ｐゴシック" charset="0"/>
              </a:rPr>
              <a:t>3(</a:t>
            </a:r>
            <a:r>
              <a:rPr lang="en-US" b="0" i="1" baseline="-25000" dirty="0">
                <a:solidFill>
                  <a:srgbClr val="000000"/>
                </a:solidFill>
                <a:ea typeface="ＭＳ Ｐゴシック" charset="0"/>
              </a:rPr>
              <a:t>g</a:t>
            </a:r>
            <a:r>
              <a:rPr lang="en-US" b="0" baseline="-25000" dirty="0">
                <a:solidFill>
                  <a:srgbClr val="000000"/>
                </a:solidFill>
                <a:ea typeface="ＭＳ Ｐゴシック" charset="0"/>
              </a:rPr>
              <a:t>)</a:t>
            </a:r>
            <a:r>
              <a:rPr lang="en-US" b="0" baseline="0" dirty="0">
                <a:solidFill>
                  <a:srgbClr val="000000"/>
                </a:solidFill>
                <a:ea typeface="ＭＳ Ｐゴシック" charset="0"/>
              </a:rPr>
              <a:t> + CO</a:t>
            </a:r>
            <a:r>
              <a:rPr lang="en-US" b="0" baseline="-25000" dirty="0">
                <a:solidFill>
                  <a:srgbClr val="000000"/>
                </a:solidFill>
                <a:ea typeface="ＭＳ Ｐゴシック" charset="0"/>
              </a:rPr>
              <a:t>(</a:t>
            </a:r>
            <a:r>
              <a:rPr lang="en-US" b="0" i="1" baseline="-25000" dirty="0">
                <a:solidFill>
                  <a:srgbClr val="000000"/>
                </a:solidFill>
                <a:ea typeface="ＭＳ Ｐゴシック" charset="0"/>
              </a:rPr>
              <a:t>g</a:t>
            </a:r>
            <a:r>
              <a:rPr lang="en-US" b="0" baseline="-25000" dirty="0">
                <a:solidFill>
                  <a:srgbClr val="000000"/>
                </a:solidFill>
                <a:ea typeface="ＭＳ Ｐゴシック" charset="0"/>
              </a:rPr>
              <a:t>)</a:t>
            </a:r>
            <a:r>
              <a:rPr lang="en-US" b="0" baseline="0" dirty="0">
                <a:solidFill>
                  <a:srgbClr val="000000"/>
                </a:solidFill>
                <a:ea typeface="ＭＳ Ｐゴシック" charset="0"/>
              </a:rPr>
              <a:t> </a:t>
            </a:r>
            <a:r>
              <a:rPr lang="en-US" b="0" baseline="0" dirty="0">
                <a:solidFill>
                  <a:srgbClr val="000000"/>
                </a:solidFill>
                <a:ea typeface="ＭＳ Ｐゴシック" charset="0"/>
                <a:sym typeface="Symbol" charset="0"/>
              </a:rPr>
              <a:t> NO</a:t>
            </a:r>
            <a:r>
              <a:rPr lang="en-US" b="0" baseline="-25000" dirty="0">
                <a:solidFill>
                  <a:srgbClr val="000000"/>
                </a:solidFill>
                <a:ea typeface="ＭＳ Ｐゴシック" charset="0"/>
                <a:sym typeface="Symbol" charset="0"/>
              </a:rPr>
              <a:t>2</a:t>
            </a:r>
            <a:r>
              <a:rPr lang="en-US" b="0" baseline="-25000" dirty="0">
                <a:solidFill>
                  <a:srgbClr val="000000"/>
                </a:solidFill>
                <a:ea typeface="ＭＳ Ｐゴシック" charset="0"/>
              </a:rPr>
              <a:t>(</a:t>
            </a:r>
            <a:r>
              <a:rPr lang="en-US" b="0" i="1" baseline="-25000" dirty="0">
                <a:solidFill>
                  <a:srgbClr val="000000"/>
                </a:solidFill>
                <a:ea typeface="ＭＳ Ｐゴシック" charset="0"/>
              </a:rPr>
              <a:t>g</a:t>
            </a:r>
            <a:r>
              <a:rPr lang="en-US" b="0" baseline="-25000" dirty="0">
                <a:solidFill>
                  <a:srgbClr val="000000"/>
                </a:solidFill>
                <a:ea typeface="ＭＳ Ｐゴシック" charset="0"/>
              </a:rPr>
              <a:t>)</a:t>
            </a:r>
            <a:r>
              <a:rPr lang="en-US" b="0" baseline="0" dirty="0">
                <a:solidFill>
                  <a:srgbClr val="000000"/>
                </a:solidFill>
                <a:ea typeface="ＭＳ Ｐゴシック" charset="0"/>
              </a:rPr>
              <a:t>  + CO</a:t>
            </a:r>
            <a:r>
              <a:rPr lang="en-US" b="0" baseline="-25000" dirty="0">
                <a:solidFill>
                  <a:srgbClr val="000000"/>
                </a:solidFill>
                <a:ea typeface="ＭＳ Ｐゴシック" charset="0"/>
              </a:rPr>
              <a:t>2(</a:t>
            </a:r>
            <a:r>
              <a:rPr lang="en-US" b="0" i="1" baseline="-25000" dirty="0">
                <a:solidFill>
                  <a:srgbClr val="000000"/>
                </a:solidFill>
                <a:ea typeface="ＭＳ Ｐゴシック" charset="0"/>
              </a:rPr>
              <a:t>g</a:t>
            </a:r>
            <a:r>
              <a:rPr lang="en-US" b="0" baseline="-25000" dirty="0">
                <a:solidFill>
                  <a:srgbClr val="000000"/>
                </a:solidFill>
                <a:ea typeface="ＭＳ Ｐゴシック" charset="0"/>
              </a:rPr>
              <a:t>)</a:t>
            </a:r>
            <a:r>
              <a:rPr lang="en-US" b="0" baseline="0" dirty="0">
                <a:solidFill>
                  <a:srgbClr val="000000"/>
                </a:solidFill>
                <a:ea typeface="ＭＳ Ｐゴシック" charset="0"/>
              </a:rPr>
              <a:t> 	Rate = </a:t>
            </a:r>
            <a:r>
              <a:rPr lang="en-US" b="0" i="1" baseline="0" dirty="0">
                <a:solidFill>
                  <a:srgbClr val="000000"/>
                </a:solidFill>
                <a:ea typeface="ＭＳ Ｐゴシック" charset="0"/>
              </a:rPr>
              <a:t>k</a:t>
            </a:r>
            <a:r>
              <a:rPr lang="en-US" b="0" baseline="-25000" dirty="0">
                <a:solidFill>
                  <a:srgbClr val="000000"/>
                </a:solidFill>
                <a:ea typeface="ＭＳ Ｐゴシック" charset="0"/>
              </a:rPr>
              <a:t>2</a:t>
            </a:r>
            <a:r>
              <a:rPr lang="en-US" b="0" baseline="0" dirty="0">
                <a:solidFill>
                  <a:srgbClr val="000000"/>
                </a:solidFill>
                <a:ea typeface="ＭＳ Ｐゴシック" charset="0"/>
              </a:rPr>
              <a:t>[NO</a:t>
            </a:r>
            <a:r>
              <a:rPr lang="en-US" b="0" baseline="-25000" dirty="0">
                <a:solidFill>
                  <a:srgbClr val="000000"/>
                </a:solidFill>
                <a:ea typeface="ＭＳ Ｐゴシック" charset="0"/>
              </a:rPr>
              <a:t>3</a:t>
            </a:r>
            <a:r>
              <a:rPr lang="en-US" b="0" baseline="0" dirty="0">
                <a:solidFill>
                  <a:srgbClr val="000000"/>
                </a:solidFill>
                <a:ea typeface="ＭＳ Ｐゴシック" charset="0"/>
              </a:rPr>
              <a:t>][CO] Fast </a:t>
            </a:r>
          </a:p>
        </p:txBody>
      </p:sp>
      <p:pic>
        <p:nvPicPr>
          <p:cNvPr id="79879" name="Picture 10" descr="13_16_Figure"/>
          <p:cNvPicPr>
            <a:picLocks noChangeAspect="1" noChangeArrowheads="1"/>
          </p:cNvPicPr>
          <p:nvPr/>
        </p:nvPicPr>
        <p:blipFill>
          <a:blip r:embed="rId3" cstate="print">
            <a:extLst>
              <a:ext uri="{28A0092B-C50C-407E-A947-70E740481C1C}">
                <a14:useLocalDpi xmlns:a14="http://schemas.microsoft.com/office/drawing/2010/main" val="0"/>
              </a:ext>
            </a:extLst>
          </a:blip>
          <a:srcRect b="1868"/>
          <a:stretch>
            <a:fillRect/>
          </a:stretch>
        </p:blipFill>
        <p:spPr bwMode="auto">
          <a:xfrm>
            <a:off x="7543800" y="2495601"/>
            <a:ext cx="4267200" cy="4003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Rectangle 2"/>
          <p:cNvSpPr txBox="1">
            <a:spLocks noChangeArrowheads="1"/>
          </p:cNvSpPr>
          <p:nvPr/>
        </p:nvSpPr>
        <p:spPr bwMode="auto">
          <a:xfrm>
            <a:off x="555549" y="209601"/>
            <a:ext cx="10069589"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b="1" u="sng" kern="0" dirty="0" smtClean="0">
                <a:solidFill>
                  <a:srgbClr val="000000"/>
                </a:solidFill>
                <a:latin typeface="Arial" panose="020B0604020202020204" pitchFamily="34" charset="0"/>
                <a:cs typeface="Arial" panose="020B0604020202020204" pitchFamily="34" charset="0"/>
              </a:rPr>
              <a:t>Another Reaction Mechanism</a:t>
            </a:r>
            <a:endParaRPr lang="en-US" b="1" u="sng" kern="0" dirty="0">
              <a:solidFill>
                <a:srgbClr val="000000"/>
              </a:solidFill>
              <a:latin typeface="Arial" panose="020B0604020202020204" pitchFamily="34" charset="0"/>
              <a:cs typeface="Arial" panose="020B0604020202020204" pitchFamily="34" charset="0"/>
            </a:endParaRPr>
          </a:p>
        </p:txBody>
      </p:sp>
      <p:sp>
        <p:nvSpPr>
          <p:cNvPr id="10" name="Frame 9"/>
          <p:cNvSpPr/>
          <p:nvPr/>
        </p:nvSpPr>
        <p:spPr>
          <a:xfrm>
            <a:off x="0" y="0"/>
            <a:ext cx="12192000" cy="6858000"/>
          </a:xfrm>
          <a:prstGeom prst="frame">
            <a:avLst>
              <a:gd name="adj1" fmla="val 3192"/>
            </a:avLst>
          </a:prstGeom>
          <a:solidFill>
            <a:srgbClr val="92D05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93478032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555550" y="1352601"/>
            <a:ext cx="11255450" cy="4114800"/>
          </a:xfrm>
        </p:spPr>
        <p:txBody>
          <a:bodyPr/>
          <a:lstStyle/>
          <a:p>
            <a:pPr eaLnBrk="1" hangingPunct="1"/>
            <a:r>
              <a:rPr lang="en-US" sz="3200" b="0" dirty="0">
                <a:solidFill>
                  <a:srgbClr val="000000"/>
                </a:solidFill>
                <a:effectLst/>
                <a:latin typeface="Arial" charset="0"/>
              </a:rPr>
              <a:t>When a mechanism contains a fast initial step, the rate limiting step may contain intermediates.</a:t>
            </a:r>
          </a:p>
          <a:p>
            <a:pPr eaLnBrk="1" hangingPunct="1"/>
            <a:r>
              <a:rPr lang="en-US" sz="3200" b="0" dirty="0">
                <a:solidFill>
                  <a:srgbClr val="000000"/>
                </a:solidFill>
                <a:effectLst/>
                <a:latin typeface="Arial" charset="0"/>
              </a:rPr>
              <a:t>When a previous step is rapid and reaches equilibrium, the forward and reverse reaction rates are equal, so the concentrations of reactants and products of the step are related and the product is an intermediate.</a:t>
            </a:r>
          </a:p>
          <a:p>
            <a:pPr eaLnBrk="1" hangingPunct="1"/>
            <a:r>
              <a:rPr lang="en-US" sz="3200" b="0" dirty="0">
                <a:solidFill>
                  <a:srgbClr val="000000"/>
                </a:solidFill>
                <a:effectLst/>
                <a:latin typeface="Arial" charset="0"/>
              </a:rPr>
              <a:t>Substituting into the rate law of the RDS will produce a rate law in terms of just reactants. </a:t>
            </a:r>
          </a:p>
        </p:txBody>
      </p:sp>
      <p:sp>
        <p:nvSpPr>
          <p:cNvPr id="7" name="Rectangle 2"/>
          <p:cNvSpPr txBox="1">
            <a:spLocks noChangeArrowheads="1"/>
          </p:cNvSpPr>
          <p:nvPr/>
        </p:nvSpPr>
        <p:spPr bwMode="auto">
          <a:xfrm>
            <a:off x="555550" y="209601"/>
            <a:ext cx="1003625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b="1" u="sng" kern="0" dirty="0" smtClean="0">
                <a:solidFill>
                  <a:srgbClr val="000000"/>
                </a:solidFill>
                <a:latin typeface="Arial" panose="020B0604020202020204" pitchFamily="34" charset="0"/>
                <a:cs typeface="Arial" panose="020B0604020202020204" pitchFamily="34" charset="0"/>
              </a:rPr>
              <a:t>Mechanism with a Fast Final Step</a:t>
            </a:r>
            <a:endParaRPr lang="en-US" b="1" u="sng" kern="0" dirty="0">
              <a:solidFill>
                <a:srgbClr val="000000"/>
              </a:solidFill>
              <a:latin typeface="Arial" panose="020B0604020202020204" pitchFamily="34" charset="0"/>
              <a:cs typeface="Arial" panose="020B0604020202020204" pitchFamily="34" charset="0"/>
            </a:endParaRPr>
          </a:p>
        </p:txBody>
      </p:sp>
      <p:sp>
        <p:nvSpPr>
          <p:cNvPr id="8" name="Frame 7"/>
          <p:cNvSpPr/>
          <p:nvPr/>
        </p:nvSpPr>
        <p:spPr>
          <a:xfrm>
            <a:off x="0" y="0"/>
            <a:ext cx="12192000" cy="6858000"/>
          </a:xfrm>
          <a:prstGeom prst="frame">
            <a:avLst>
              <a:gd name="adj1" fmla="val 3192"/>
            </a:avLst>
          </a:prstGeom>
          <a:solidFill>
            <a:srgbClr val="92D05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47773322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animEffect transition="in" filter="dissolve">
                                      <p:cBhvr>
                                        <p:cTn id="7" dur="500"/>
                                        <p:tgtEl>
                                          <p:spTgt spid="819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1923">
                                            <p:txEl>
                                              <p:pRg st="1" end="1"/>
                                            </p:txEl>
                                          </p:spTgt>
                                        </p:tgtEl>
                                        <p:attrNameLst>
                                          <p:attrName>style.visibility</p:attrName>
                                        </p:attrNameLst>
                                      </p:cBhvr>
                                      <p:to>
                                        <p:strVal val="visible"/>
                                      </p:to>
                                    </p:set>
                                    <p:animEffect transition="in" filter="dissolve">
                                      <p:cBhvr>
                                        <p:cTn id="12" dur="500"/>
                                        <p:tgtEl>
                                          <p:spTgt spid="819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1923">
                                            <p:txEl>
                                              <p:pRg st="2" end="2"/>
                                            </p:txEl>
                                          </p:spTgt>
                                        </p:tgtEl>
                                        <p:attrNameLst>
                                          <p:attrName>style.visibility</p:attrName>
                                        </p:attrNameLst>
                                      </p:cBhvr>
                                      <p:to>
                                        <p:strVal val="visible"/>
                                      </p:to>
                                    </p:set>
                                    <p:animEffect transition="in" filter="dissolve">
                                      <p:cBhvr>
                                        <p:cTn id="17" dur="500"/>
                                        <p:tgtEl>
                                          <p:spTgt spid="819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build="p"/>
    </p:bldLst>
  </p:timing>
</p:sld>
</file>

<file path=ppt/theme/theme1.xml><?xml version="1.0" encoding="utf-8"?>
<a:theme xmlns:a="http://schemas.openxmlformats.org/drawingml/2006/main" name="chemistry">
  <a:themeElements>
    <a:clrScheme name="chemistry 8">
      <a:dk1>
        <a:srgbClr val="808080"/>
      </a:dk1>
      <a:lt1>
        <a:srgbClr val="FFFFFF"/>
      </a:lt1>
      <a:dk2>
        <a:srgbClr val="3366FF"/>
      </a:dk2>
      <a:lt2>
        <a:srgbClr val="FFFFFF"/>
      </a:lt2>
      <a:accent1>
        <a:srgbClr val="FFFF00"/>
      </a:accent1>
      <a:accent2>
        <a:srgbClr val="3333CC"/>
      </a:accent2>
      <a:accent3>
        <a:srgbClr val="ADB8FF"/>
      </a:accent3>
      <a:accent4>
        <a:srgbClr val="DADADA"/>
      </a:accent4>
      <a:accent5>
        <a:srgbClr val="FFFFAA"/>
      </a:accent5>
      <a:accent6>
        <a:srgbClr val="2D2DB9"/>
      </a:accent6>
      <a:hlink>
        <a:srgbClr val="CCCCFF"/>
      </a:hlink>
      <a:folHlink>
        <a:srgbClr val="B2B2B2"/>
      </a:folHlink>
    </a:clrScheme>
    <a:fontScheme name="chemistry">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chemist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hemist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hemist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hemist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hemist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hemist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hemist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chemistry 8">
        <a:dk1>
          <a:srgbClr val="808080"/>
        </a:dk1>
        <a:lt1>
          <a:srgbClr val="FFFFFF"/>
        </a:lt1>
        <a:dk2>
          <a:srgbClr val="3366FF"/>
        </a:dk2>
        <a:lt2>
          <a:srgbClr val="FFFFFF"/>
        </a:lt2>
        <a:accent1>
          <a:srgbClr val="FFFF00"/>
        </a:accent1>
        <a:accent2>
          <a:srgbClr val="3333CC"/>
        </a:accent2>
        <a:accent3>
          <a:srgbClr val="ADB8FF"/>
        </a:accent3>
        <a:accent4>
          <a:srgbClr val="DADADA"/>
        </a:accent4>
        <a:accent5>
          <a:srgbClr val="FFFFAA"/>
        </a:accent5>
        <a:accent6>
          <a:srgbClr val="2D2DB9"/>
        </a:accent6>
        <a:hlink>
          <a:srgbClr val="CCCCFF"/>
        </a:hlink>
        <a:folHlink>
          <a:srgbClr val="B2B2B2"/>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2"/>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2"/>
            </a:solidFill>
            <a:effectLst/>
            <a:latin typeface="Comic Sans MS" pitchFamily="66"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10567</TotalTime>
  <Words>495</Words>
  <Application>Microsoft Office PowerPoint</Application>
  <PresentationFormat>Widescreen</PresentationFormat>
  <Paragraphs>62</Paragraphs>
  <Slides>10</Slides>
  <Notes>5</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10</vt:i4>
      </vt:variant>
    </vt:vector>
  </HeadingPairs>
  <TitlesOfParts>
    <vt:vector size="22" baseType="lpstr">
      <vt:lpstr>ＭＳ Ｐゴシック</vt:lpstr>
      <vt:lpstr>Arial</vt:lpstr>
      <vt:lpstr>Calibri</vt:lpstr>
      <vt:lpstr>Cambria Math</vt:lpstr>
      <vt:lpstr>Comic Sans MS</vt:lpstr>
      <vt:lpstr>Helvetica</vt:lpstr>
      <vt:lpstr>Impact</vt:lpstr>
      <vt:lpstr>Symbol</vt:lpstr>
      <vt:lpstr>Times New Roman</vt:lpstr>
      <vt:lpstr>Wingdings</vt:lpstr>
      <vt:lpstr>chemistry</vt:lpstr>
      <vt:lpstr>Default Design</vt:lpstr>
      <vt:lpstr>KINETICS</vt:lpstr>
      <vt:lpstr>Rate Laws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 (not so fun) Game of Substitution! Note: for each elementary step, coeff. = orders</vt:lpstr>
    </vt:vector>
  </TitlesOfParts>
  <Company>Independent Web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Andrew Allan</dc:creator>
  <cp:lastModifiedBy>Farmer, Stephanie [DH]</cp:lastModifiedBy>
  <cp:revision>306</cp:revision>
  <dcterms:created xsi:type="dcterms:W3CDTF">2006-06-14T20:08:31Z</dcterms:created>
  <dcterms:modified xsi:type="dcterms:W3CDTF">2020-05-19T18:47:22Z</dcterms:modified>
</cp:coreProperties>
</file>