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61" r:id="rId2"/>
    <p:sldMasterId id="2147483673" r:id="rId3"/>
  </p:sldMasterIdLst>
  <p:notesMasterIdLst>
    <p:notesMasterId r:id="rId17"/>
  </p:notesMasterIdLst>
  <p:sldIdLst>
    <p:sldId id="335" r:id="rId4"/>
    <p:sldId id="337" r:id="rId5"/>
    <p:sldId id="336" r:id="rId6"/>
    <p:sldId id="332" r:id="rId7"/>
    <p:sldId id="266" r:id="rId8"/>
    <p:sldId id="330" r:id="rId9"/>
    <p:sldId id="339" r:id="rId10"/>
    <p:sldId id="331" r:id="rId11"/>
    <p:sldId id="285" r:id="rId12"/>
    <p:sldId id="286" r:id="rId13"/>
    <p:sldId id="333" r:id="rId14"/>
    <p:sldId id="334" r:id="rId15"/>
    <p:sldId id="338" r:id="rId16"/>
  </p:sldIdLst>
  <p:sldSz cx="12192000" cy="6858000"/>
  <p:notesSz cx="6858000" cy="9144000"/>
  <p:defaultTextStyle>
    <a:defPPr>
      <a:defRPr lang="en-US"/>
    </a:defPPr>
    <a:lvl1pPr algn="l" rtl="0" fontAlgn="base">
      <a:spcBef>
        <a:spcPct val="0"/>
      </a:spcBef>
      <a:spcAft>
        <a:spcPct val="0"/>
      </a:spcAft>
      <a:defRPr sz="2800" b="1" kern="1200">
        <a:solidFill>
          <a:schemeClr val="tx1"/>
        </a:solidFill>
        <a:latin typeface="Comic Sans MS" pitchFamily="66" charset="0"/>
        <a:ea typeface="+mn-ea"/>
        <a:cs typeface="+mn-cs"/>
      </a:defRPr>
    </a:lvl1pPr>
    <a:lvl2pPr marL="457200" algn="l" rtl="0" fontAlgn="base">
      <a:spcBef>
        <a:spcPct val="0"/>
      </a:spcBef>
      <a:spcAft>
        <a:spcPct val="0"/>
      </a:spcAft>
      <a:defRPr sz="2800" b="1" kern="1200">
        <a:solidFill>
          <a:schemeClr val="tx1"/>
        </a:solidFill>
        <a:latin typeface="Comic Sans MS" pitchFamily="66" charset="0"/>
        <a:ea typeface="+mn-ea"/>
        <a:cs typeface="+mn-cs"/>
      </a:defRPr>
    </a:lvl2pPr>
    <a:lvl3pPr marL="914400" algn="l" rtl="0" fontAlgn="base">
      <a:spcBef>
        <a:spcPct val="0"/>
      </a:spcBef>
      <a:spcAft>
        <a:spcPct val="0"/>
      </a:spcAft>
      <a:defRPr sz="2800" b="1" kern="1200">
        <a:solidFill>
          <a:schemeClr val="tx1"/>
        </a:solidFill>
        <a:latin typeface="Comic Sans MS" pitchFamily="66" charset="0"/>
        <a:ea typeface="+mn-ea"/>
        <a:cs typeface="+mn-cs"/>
      </a:defRPr>
    </a:lvl3pPr>
    <a:lvl4pPr marL="1371600" algn="l" rtl="0" fontAlgn="base">
      <a:spcBef>
        <a:spcPct val="0"/>
      </a:spcBef>
      <a:spcAft>
        <a:spcPct val="0"/>
      </a:spcAft>
      <a:defRPr sz="2800" b="1" kern="1200">
        <a:solidFill>
          <a:schemeClr val="tx1"/>
        </a:solidFill>
        <a:latin typeface="Comic Sans MS" pitchFamily="66" charset="0"/>
        <a:ea typeface="+mn-ea"/>
        <a:cs typeface="+mn-cs"/>
      </a:defRPr>
    </a:lvl4pPr>
    <a:lvl5pPr marL="1828800" algn="l" rtl="0" fontAlgn="base">
      <a:spcBef>
        <a:spcPct val="0"/>
      </a:spcBef>
      <a:spcAft>
        <a:spcPct val="0"/>
      </a:spcAft>
      <a:defRPr sz="2800" b="1" kern="1200">
        <a:solidFill>
          <a:schemeClr val="tx1"/>
        </a:solidFill>
        <a:latin typeface="Comic Sans MS" pitchFamily="66" charset="0"/>
        <a:ea typeface="+mn-ea"/>
        <a:cs typeface="+mn-cs"/>
      </a:defRPr>
    </a:lvl5pPr>
    <a:lvl6pPr marL="2286000" algn="l" defTabSz="914400" rtl="0" eaLnBrk="1" latinLnBrk="0" hangingPunct="1">
      <a:defRPr sz="2800" b="1" kern="1200">
        <a:solidFill>
          <a:schemeClr val="tx1"/>
        </a:solidFill>
        <a:latin typeface="Comic Sans MS" pitchFamily="66" charset="0"/>
        <a:ea typeface="+mn-ea"/>
        <a:cs typeface="+mn-cs"/>
      </a:defRPr>
    </a:lvl6pPr>
    <a:lvl7pPr marL="2743200" algn="l" defTabSz="914400" rtl="0" eaLnBrk="1" latinLnBrk="0" hangingPunct="1">
      <a:defRPr sz="2800" b="1" kern="1200">
        <a:solidFill>
          <a:schemeClr val="tx1"/>
        </a:solidFill>
        <a:latin typeface="Comic Sans MS" pitchFamily="66" charset="0"/>
        <a:ea typeface="+mn-ea"/>
        <a:cs typeface="+mn-cs"/>
      </a:defRPr>
    </a:lvl7pPr>
    <a:lvl8pPr marL="3200400" algn="l" defTabSz="914400" rtl="0" eaLnBrk="1" latinLnBrk="0" hangingPunct="1">
      <a:defRPr sz="2800" b="1" kern="1200">
        <a:solidFill>
          <a:schemeClr val="tx1"/>
        </a:solidFill>
        <a:latin typeface="Comic Sans MS" pitchFamily="66" charset="0"/>
        <a:ea typeface="+mn-ea"/>
        <a:cs typeface="+mn-cs"/>
      </a:defRPr>
    </a:lvl8pPr>
    <a:lvl9pPr marL="3657600" algn="l" defTabSz="914400" rtl="0" eaLnBrk="1" latinLnBrk="0" hangingPunct="1">
      <a:defRPr sz="2800" b="1" kern="1200">
        <a:solidFill>
          <a:schemeClr val="tx1"/>
        </a:solidFill>
        <a:latin typeface="Comic Sans MS" pitchFamily="66"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FF0000"/>
    <a:srgbClr val="FFFF00"/>
    <a:srgbClr val="00CCFF"/>
    <a:srgbClr val="5F5F5F"/>
    <a:srgbClr val="99FF66"/>
    <a:srgbClr val="FFCCFF"/>
    <a:srgbClr val="006600"/>
    <a:srgbClr val="DDDDDD"/>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0074" autoAdjust="0"/>
    <p:restoredTop sz="94586" autoAdjust="0"/>
  </p:normalViewPr>
  <p:slideViewPr>
    <p:cSldViewPr>
      <p:cViewPr varScale="1">
        <p:scale>
          <a:sx n="59" d="100"/>
          <a:sy n="59" d="100"/>
        </p:scale>
        <p:origin x="72" y="186"/>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latin typeface="Arial" pitchFamily="34" charset="0"/>
              </a:defRPr>
            </a:lvl1pPr>
          </a:lstStyle>
          <a:p>
            <a:endParaRPr lang="en-US"/>
          </a:p>
        </p:txBody>
      </p:sp>
      <p:sp>
        <p:nvSpPr>
          <p:cNvPr id="614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latin typeface="Arial" pitchFamily="34" charset="0"/>
              </a:defRPr>
            </a:lvl1pPr>
          </a:lstStyle>
          <a:p>
            <a:endParaRPr lang="en-US"/>
          </a:p>
        </p:txBody>
      </p:sp>
      <p:sp>
        <p:nvSpPr>
          <p:cNvPr id="6148"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p:spPr>
      </p:sp>
      <p:sp>
        <p:nvSpPr>
          <p:cNvPr id="614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15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latin typeface="Arial" pitchFamily="34" charset="0"/>
              </a:defRPr>
            </a:lvl1pPr>
          </a:lstStyle>
          <a:p>
            <a:endParaRPr lang="en-US"/>
          </a:p>
        </p:txBody>
      </p:sp>
      <p:sp>
        <p:nvSpPr>
          <p:cNvPr id="615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latin typeface="Arial" pitchFamily="34" charset="0"/>
              </a:defRPr>
            </a:lvl1pPr>
          </a:lstStyle>
          <a:p>
            <a:fld id="{01773766-CA99-4600-9D5A-6DB0DDBA82C0}" type="slidenum">
              <a:rPr lang="en-US"/>
              <a:pPr/>
              <a:t>‹#›</a:t>
            </a:fld>
            <a:endParaRPr lang="en-US"/>
          </a:p>
        </p:txBody>
      </p:sp>
    </p:spTree>
    <p:extLst>
      <p:ext uri="{BB962C8B-B14F-4D97-AF65-F5344CB8AC3E}">
        <p14:creationId xmlns:p14="http://schemas.microsoft.com/office/powerpoint/2010/main" val="61006946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itchFamily="34" charset="0"/>
        <a:ea typeface="+mn-ea"/>
        <a:cs typeface="+mn-cs"/>
      </a:defRPr>
    </a:lvl1pPr>
    <a:lvl2pPr marL="457200" algn="l" rtl="0" fontAlgn="base">
      <a:spcBef>
        <a:spcPct val="30000"/>
      </a:spcBef>
      <a:spcAft>
        <a:spcPct val="0"/>
      </a:spcAft>
      <a:defRPr sz="1200" kern="1200">
        <a:solidFill>
          <a:schemeClr val="tx1"/>
        </a:solidFill>
        <a:latin typeface="Arial" pitchFamily="34" charset="0"/>
        <a:ea typeface="+mn-ea"/>
        <a:cs typeface="+mn-cs"/>
      </a:defRPr>
    </a:lvl2pPr>
    <a:lvl3pPr marL="914400" algn="l" rtl="0" fontAlgn="base">
      <a:spcBef>
        <a:spcPct val="30000"/>
      </a:spcBef>
      <a:spcAft>
        <a:spcPct val="0"/>
      </a:spcAft>
      <a:defRPr sz="1200" kern="1200">
        <a:solidFill>
          <a:schemeClr val="tx1"/>
        </a:solidFill>
        <a:latin typeface="Arial" pitchFamily="34" charset="0"/>
        <a:ea typeface="+mn-ea"/>
        <a:cs typeface="+mn-cs"/>
      </a:defRPr>
    </a:lvl3pPr>
    <a:lvl4pPr marL="1371600" algn="l" rtl="0" fontAlgn="base">
      <a:spcBef>
        <a:spcPct val="30000"/>
      </a:spcBef>
      <a:spcAft>
        <a:spcPct val="0"/>
      </a:spcAft>
      <a:defRPr sz="1200" kern="1200">
        <a:solidFill>
          <a:schemeClr val="tx1"/>
        </a:solidFill>
        <a:latin typeface="Arial" pitchFamily="34" charset="0"/>
        <a:ea typeface="+mn-ea"/>
        <a:cs typeface="+mn-cs"/>
      </a:defRPr>
    </a:lvl4pPr>
    <a:lvl5pPr marL="1828800" algn="l" rtl="0" fontAlgn="base">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194" name="Rectangle 7"/>
          <p:cNvSpPr>
            <a:spLocks noGrp="1" noChangeArrowheads="1"/>
          </p:cNvSpPr>
          <p:nvPr>
            <p:ph type="sldNum" sz="quarter" idx="5"/>
          </p:nvPr>
        </p:nvSpPr>
        <p:spPr>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300" baseline="30000">
                <a:solidFill>
                  <a:schemeClr val="tx1"/>
                </a:solidFill>
                <a:latin typeface="Arial" charset="0"/>
                <a:ea typeface="ＭＳ Ｐゴシック" charset="0"/>
                <a:cs typeface="Arial" charset="0"/>
              </a:defRPr>
            </a:lvl1pPr>
            <a:lvl2pPr marL="702756" indent="-270291" eaLnBrk="0" hangingPunct="0">
              <a:defRPr sz="2300" baseline="30000">
                <a:solidFill>
                  <a:schemeClr val="tx1"/>
                </a:solidFill>
                <a:latin typeface="Arial" charset="0"/>
                <a:ea typeface="Arial" charset="0"/>
                <a:cs typeface="Arial" charset="0"/>
              </a:defRPr>
            </a:lvl2pPr>
            <a:lvl3pPr marL="1081164" indent="-216233" eaLnBrk="0" hangingPunct="0">
              <a:defRPr sz="2300" baseline="30000">
                <a:solidFill>
                  <a:schemeClr val="tx1"/>
                </a:solidFill>
                <a:latin typeface="Arial" charset="0"/>
                <a:ea typeface="Arial" charset="0"/>
                <a:cs typeface="Arial" charset="0"/>
              </a:defRPr>
            </a:lvl3pPr>
            <a:lvl4pPr marL="1513629" indent="-216233" eaLnBrk="0" hangingPunct="0">
              <a:defRPr sz="2300" baseline="30000">
                <a:solidFill>
                  <a:schemeClr val="tx1"/>
                </a:solidFill>
                <a:latin typeface="Arial" charset="0"/>
                <a:ea typeface="Arial" charset="0"/>
                <a:cs typeface="Arial" charset="0"/>
              </a:defRPr>
            </a:lvl4pPr>
            <a:lvl5pPr marL="1946095" indent="-216233" eaLnBrk="0" hangingPunct="0">
              <a:defRPr sz="2300" baseline="30000">
                <a:solidFill>
                  <a:schemeClr val="tx1"/>
                </a:solidFill>
                <a:latin typeface="Arial" charset="0"/>
                <a:ea typeface="Arial" charset="0"/>
                <a:cs typeface="Arial" charset="0"/>
              </a:defRPr>
            </a:lvl5pPr>
            <a:lvl6pPr marL="2378560" indent="-216233" eaLnBrk="0" fontAlgn="base" hangingPunct="0">
              <a:spcBef>
                <a:spcPct val="0"/>
              </a:spcBef>
              <a:spcAft>
                <a:spcPct val="0"/>
              </a:spcAft>
              <a:defRPr sz="2300" baseline="30000">
                <a:solidFill>
                  <a:schemeClr val="tx1"/>
                </a:solidFill>
                <a:latin typeface="Arial" charset="0"/>
                <a:ea typeface="Arial" charset="0"/>
                <a:cs typeface="Arial" charset="0"/>
              </a:defRPr>
            </a:lvl6pPr>
            <a:lvl7pPr marL="2811026" indent="-216233" eaLnBrk="0" fontAlgn="base" hangingPunct="0">
              <a:spcBef>
                <a:spcPct val="0"/>
              </a:spcBef>
              <a:spcAft>
                <a:spcPct val="0"/>
              </a:spcAft>
              <a:defRPr sz="2300" baseline="30000">
                <a:solidFill>
                  <a:schemeClr val="tx1"/>
                </a:solidFill>
                <a:latin typeface="Arial" charset="0"/>
                <a:ea typeface="Arial" charset="0"/>
                <a:cs typeface="Arial" charset="0"/>
              </a:defRPr>
            </a:lvl7pPr>
            <a:lvl8pPr marL="3243491" indent="-216233" eaLnBrk="0" fontAlgn="base" hangingPunct="0">
              <a:spcBef>
                <a:spcPct val="0"/>
              </a:spcBef>
              <a:spcAft>
                <a:spcPct val="0"/>
              </a:spcAft>
              <a:defRPr sz="2300" baseline="30000">
                <a:solidFill>
                  <a:schemeClr val="tx1"/>
                </a:solidFill>
                <a:latin typeface="Arial" charset="0"/>
                <a:ea typeface="Arial" charset="0"/>
                <a:cs typeface="Arial" charset="0"/>
              </a:defRPr>
            </a:lvl8pPr>
            <a:lvl9pPr marL="3675957" indent="-216233" eaLnBrk="0" fontAlgn="base" hangingPunct="0">
              <a:spcBef>
                <a:spcPct val="0"/>
              </a:spcBef>
              <a:spcAft>
                <a:spcPct val="0"/>
              </a:spcAft>
              <a:defRPr sz="2300" baseline="30000">
                <a:solidFill>
                  <a:schemeClr val="tx1"/>
                </a:solidFill>
                <a:latin typeface="Arial" charset="0"/>
                <a:ea typeface="Arial" charset="0"/>
                <a:cs typeface="Arial" charset="0"/>
              </a:defRPr>
            </a:lvl9pPr>
          </a:lstStyle>
          <a:p>
            <a:fld id="{E2D7E7F3-D0F8-6744-A671-B9BF928CFA2C}" type="slidenum">
              <a:rPr lang="en-US" sz="1200" baseline="0"/>
              <a:pPr/>
              <a:t>4</a:t>
            </a:fld>
            <a:endParaRPr lang="en-US" sz="1200" baseline="0"/>
          </a:p>
        </p:txBody>
      </p:sp>
      <p:sp>
        <p:nvSpPr>
          <p:cNvPr id="169987" name="Rectangle 2"/>
          <p:cNvSpPr>
            <a:spLocks noGrp="1" noRot="1" noChangeAspect="1" noChangeArrowheads="1" noTextEdit="1"/>
          </p:cNvSpPr>
          <p:nvPr>
            <p:ph type="sldImg"/>
          </p:nvPr>
        </p:nvSpPr>
        <p:spPr>
          <a:xfrm>
            <a:off x="381000" y="685800"/>
            <a:ext cx="6096000" cy="3429000"/>
          </a:xfrm>
          <a:ln/>
        </p:spPr>
      </p:sp>
      <p:sp>
        <p:nvSpPr>
          <p:cNvPr id="169988" name="Rectangle 3"/>
          <p:cNvSpPr>
            <a:spLocks noGrp="1" noChangeArrowheads="1"/>
          </p:cNvSpPr>
          <p:nvPr>
            <p:ph type="body" idx="1"/>
          </p:nvPr>
        </p:nvSpPr>
        <p:spPr>
          <a:noFill/>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3801679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146" name="Rectangle 7"/>
          <p:cNvSpPr>
            <a:spLocks noGrp="1" noChangeArrowheads="1"/>
          </p:cNvSpPr>
          <p:nvPr>
            <p:ph type="sldNum" sz="quarter" idx="5"/>
          </p:nvPr>
        </p:nvSpPr>
        <p:spPr>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300" baseline="30000">
                <a:solidFill>
                  <a:schemeClr val="tx1"/>
                </a:solidFill>
                <a:latin typeface="Arial" charset="0"/>
                <a:ea typeface="ＭＳ Ｐゴシック" charset="0"/>
                <a:cs typeface="Arial" charset="0"/>
              </a:defRPr>
            </a:lvl1pPr>
            <a:lvl2pPr marL="702756" indent="-270291" eaLnBrk="0" hangingPunct="0">
              <a:defRPr sz="2300" baseline="30000">
                <a:solidFill>
                  <a:schemeClr val="tx1"/>
                </a:solidFill>
                <a:latin typeface="Arial" charset="0"/>
                <a:ea typeface="Arial" charset="0"/>
                <a:cs typeface="Arial" charset="0"/>
              </a:defRPr>
            </a:lvl2pPr>
            <a:lvl3pPr marL="1081164" indent="-216233" eaLnBrk="0" hangingPunct="0">
              <a:defRPr sz="2300" baseline="30000">
                <a:solidFill>
                  <a:schemeClr val="tx1"/>
                </a:solidFill>
                <a:latin typeface="Arial" charset="0"/>
                <a:ea typeface="Arial" charset="0"/>
                <a:cs typeface="Arial" charset="0"/>
              </a:defRPr>
            </a:lvl3pPr>
            <a:lvl4pPr marL="1513629" indent="-216233" eaLnBrk="0" hangingPunct="0">
              <a:defRPr sz="2300" baseline="30000">
                <a:solidFill>
                  <a:schemeClr val="tx1"/>
                </a:solidFill>
                <a:latin typeface="Arial" charset="0"/>
                <a:ea typeface="Arial" charset="0"/>
                <a:cs typeface="Arial" charset="0"/>
              </a:defRPr>
            </a:lvl4pPr>
            <a:lvl5pPr marL="1946095" indent="-216233" eaLnBrk="0" hangingPunct="0">
              <a:defRPr sz="2300" baseline="30000">
                <a:solidFill>
                  <a:schemeClr val="tx1"/>
                </a:solidFill>
                <a:latin typeface="Arial" charset="0"/>
                <a:ea typeface="Arial" charset="0"/>
                <a:cs typeface="Arial" charset="0"/>
              </a:defRPr>
            </a:lvl5pPr>
            <a:lvl6pPr marL="2378560" indent="-216233" eaLnBrk="0" fontAlgn="base" hangingPunct="0">
              <a:spcBef>
                <a:spcPct val="0"/>
              </a:spcBef>
              <a:spcAft>
                <a:spcPct val="0"/>
              </a:spcAft>
              <a:defRPr sz="2300" baseline="30000">
                <a:solidFill>
                  <a:schemeClr val="tx1"/>
                </a:solidFill>
                <a:latin typeface="Arial" charset="0"/>
                <a:ea typeface="Arial" charset="0"/>
                <a:cs typeface="Arial" charset="0"/>
              </a:defRPr>
            </a:lvl6pPr>
            <a:lvl7pPr marL="2811026" indent="-216233" eaLnBrk="0" fontAlgn="base" hangingPunct="0">
              <a:spcBef>
                <a:spcPct val="0"/>
              </a:spcBef>
              <a:spcAft>
                <a:spcPct val="0"/>
              </a:spcAft>
              <a:defRPr sz="2300" baseline="30000">
                <a:solidFill>
                  <a:schemeClr val="tx1"/>
                </a:solidFill>
                <a:latin typeface="Arial" charset="0"/>
                <a:ea typeface="Arial" charset="0"/>
                <a:cs typeface="Arial" charset="0"/>
              </a:defRPr>
            </a:lvl7pPr>
            <a:lvl8pPr marL="3243491" indent="-216233" eaLnBrk="0" fontAlgn="base" hangingPunct="0">
              <a:spcBef>
                <a:spcPct val="0"/>
              </a:spcBef>
              <a:spcAft>
                <a:spcPct val="0"/>
              </a:spcAft>
              <a:defRPr sz="2300" baseline="30000">
                <a:solidFill>
                  <a:schemeClr val="tx1"/>
                </a:solidFill>
                <a:latin typeface="Arial" charset="0"/>
                <a:ea typeface="Arial" charset="0"/>
                <a:cs typeface="Arial" charset="0"/>
              </a:defRPr>
            </a:lvl8pPr>
            <a:lvl9pPr marL="3675957" indent="-216233" eaLnBrk="0" fontAlgn="base" hangingPunct="0">
              <a:spcBef>
                <a:spcPct val="0"/>
              </a:spcBef>
              <a:spcAft>
                <a:spcPct val="0"/>
              </a:spcAft>
              <a:defRPr sz="2300" baseline="30000">
                <a:solidFill>
                  <a:schemeClr val="tx1"/>
                </a:solidFill>
                <a:latin typeface="Arial" charset="0"/>
                <a:ea typeface="Arial" charset="0"/>
                <a:cs typeface="Arial" charset="0"/>
              </a:defRPr>
            </a:lvl9pPr>
          </a:lstStyle>
          <a:p>
            <a:fld id="{2E5FF178-4D7F-B942-8E2F-CED167F8F4D6}" type="slidenum">
              <a:rPr lang="en-US" sz="1200" baseline="0"/>
              <a:pPr/>
              <a:t>6</a:t>
            </a:fld>
            <a:endParaRPr lang="en-US" sz="1200" baseline="0"/>
          </a:p>
        </p:txBody>
      </p:sp>
      <p:sp>
        <p:nvSpPr>
          <p:cNvPr id="167939" name="Rectangle 2"/>
          <p:cNvSpPr>
            <a:spLocks noGrp="1" noRot="1" noChangeAspect="1" noChangeArrowheads="1" noTextEdit="1"/>
          </p:cNvSpPr>
          <p:nvPr>
            <p:ph type="sldImg"/>
          </p:nvPr>
        </p:nvSpPr>
        <p:spPr>
          <a:xfrm>
            <a:off x="381000" y="685800"/>
            <a:ext cx="6096000" cy="3429000"/>
          </a:xfrm>
          <a:ln/>
        </p:spPr>
      </p:sp>
      <p:sp>
        <p:nvSpPr>
          <p:cNvPr id="167940" name="Rectangle 3"/>
          <p:cNvSpPr>
            <a:spLocks noGrp="1" noChangeArrowheads="1"/>
          </p:cNvSpPr>
          <p:nvPr>
            <p:ph type="body" idx="1"/>
          </p:nvPr>
        </p:nvSpPr>
        <p:spPr>
          <a:noFill/>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7197093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146" name="Rectangle 7"/>
          <p:cNvSpPr>
            <a:spLocks noGrp="1" noChangeArrowheads="1"/>
          </p:cNvSpPr>
          <p:nvPr>
            <p:ph type="sldNum" sz="quarter" idx="5"/>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300" baseline="30000">
                <a:solidFill>
                  <a:schemeClr val="tx1"/>
                </a:solidFill>
                <a:latin typeface="Arial" charset="0"/>
                <a:ea typeface="ＭＳ Ｐゴシック" charset="0"/>
                <a:cs typeface="Arial" charset="0"/>
              </a:defRPr>
            </a:lvl1pPr>
            <a:lvl2pPr marL="702756" indent="-270291" eaLnBrk="0" hangingPunct="0">
              <a:defRPr sz="2300" baseline="30000">
                <a:solidFill>
                  <a:schemeClr val="tx1"/>
                </a:solidFill>
                <a:latin typeface="Arial" charset="0"/>
                <a:ea typeface="Arial" charset="0"/>
                <a:cs typeface="Arial" charset="0"/>
              </a:defRPr>
            </a:lvl2pPr>
            <a:lvl3pPr marL="1081164" indent="-216233" eaLnBrk="0" hangingPunct="0">
              <a:defRPr sz="2300" baseline="30000">
                <a:solidFill>
                  <a:schemeClr val="tx1"/>
                </a:solidFill>
                <a:latin typeface="Arial" charset="0"/>
                <a:ea typeface="Arial" charset="0"/>
                <a:cs typeface="Arial" charset="0"/>
              </a:defRPr>
            </a:lvl3pPr>
            <a:lvl4pPr marL="1513629" indent="-216233" eaLnBrk="0" hangingPunct="0">
              <a:defRPr sz="2300" baseline="30000">
                <a:solidFill>
                  <a:schemeClr val="tx1"/>
                </a:solidFill>
                <a:latin typeface="Arial" charset="0"/>
                <a:ea typeface="Arial" charset="0"/>
                <a:cs typeface="Arial" charset="0"/>
              </a:defRPr>
            </a:lvl4pPr>
            <a:lvl5pPr marL="1946095" indent="-216233" eaLnBrk="0" hangingPunct="0">
              <a:defRPr sz="2300" baseline="30000">
                <a:solidFill>
                  <a:schemeClr val="tx1"/>
                </a:solidFill>
                <a:latin typeface="Arial" charset="0"/>
                <a:ea typeface="Arial" charset="0"/>
                <a:cs typeface="Arial" charset="0"/>
              </a:defRPr>
            </a:lvl5pPr>
            <a:lvl6pPr marL="2378560" indent="-216233" eaLnBrk="0" fontAlgn="base" hangingPunct="0">
              <a:spcBef>
                <a:spcPct val="0"/>
              </a:spcBef>
              <a:spcAft>
                <a:spcPct val="0"/>
              </a:spcAft>
              <a:defRPr sz="2300" baseline="30000">
                <a:solidFill>
                  <a:schemeClr val="tx1"/>
                </a:solidFill>
                <a:latin typeface="Arial" charset="0"/>
                <a:ea typeface="Arial" charset="0"/>
                <a:cs typeface="Arial" charset="0"/>
              </a:defRPr>
            </a:lvl6pPr>
            <a:lvl7pPr marL="2811026" indent="-216233" eaLnBrk="0" fontAlgn="base" hangingPunct="0">
              <a:spcBef>
                <a:spcPct val="0"/>
              </a:spcBef>
              <a:spcAft>
                <a:spcPct val="0"/>
              </a:spcAft>
              <a:defRPr sz="2300" baseline="30000">
                <a:solidFill>
                  <a:schemeClr val="tx1"/>
                </a:solidFill>
                <a:latin typeface="Arial" charset="0"/>
                <a:ea typeface="Arial" charset="0"/>
                <a:cs typeface="Arial" charset="0"/>
              </a:defRPr>
            </a:lvl7pPr>
            <a:lvl8pPr marL="3243491" indent="-216233" eaLnBrk="0" fontAlgn="base" hangingPunct="0">
              <a:spcBef>
                <a:spcPct val="0"/>
              </a:spcBef>
              <a:spcAft>
                <a:spcPct val="0"/>
              </a:spcAft>
              <a:defRPr sz="2300" baseline="30000">
                <a:solidFill>
                  <a:schemeClr val="tx1"/>
                </a:solidFill>
                <a:latin typeface="Arial" charset="0"/>
                <a:ea typeface="Arial" charset="0"/>
                <a:cs typeface="Arial" charset="0"/>
              </a:defRPr>
            </a:lvl8pPr>
            <a:lvl9pPr marL="3675957" indent="-216233" eaLnBrk="0" fontAlgn="base" hangingPunct="0">
              <a:spcBef>
                <a:spcPct val="0"/>
              </a:spcBef>
              <a:spcAft>
                <a:spcPct val="0"/>
              </a:spcAft>
              <a:defRPr sz="2300" baseline="30000">
                <a:solidFill>
                  <a:schemeClr val="tx1"/>
                </a:solidFill>
                <a:latin typeface="Arial" charset="0"/>
                <a:ea typeface="Arial" charset="0"/>
                <a:cs typeface="Arial" charset="0"/>
              </a:defRPr>
            </a:lvl9pPr>
          </a:lstStyle>
          <a:p>
            <a:fld id="{2E5FF178-4D7F-B942-8E2F-CED167F8F4D6}" type="slidenum">
              <a:rPr lang="en-US" sz="1200" baseline="0"/>
              <a:pPr/>
              <a:t>7</a:t>
            </a:fld>
            <a:endParaRPr lang="en-US" sz="1200" baseline="0"/>
          </a:p>
        </p:txBody>
      </p:sp>
      <p:sp>
        <p:nvSpPr>
          <p:cNvPr id="167939" name="Rectangle 2"/>
          <p:cNvSpPr>
            <a:spLocks noGrp="1" noRot="1" noChangeAspect="1" noChangeArrowheads="1" noTextEdit="1"/>
          </p:cNvSpPr>
          <p:nvPr>
            <p:ph type="sldImg"/>
          </p:nvPr>
        </p:nvSpPr>
        <p:spPr>
          <a:xfrm>
            <a:off x="381000" y="685800"/>
            <a:ext cx="6096000" cy="3429000"/>
          </a:xfrm>
          <a:ln/>
        </p:spPr>
      </p:sp>
      <p:sp>
        <p:nvSpPr>
          <p:cNvPr id="167940" name="Rectangle 3"/>
          <p:cNvSpPr>
            <a:spLocks noGrp="1" noChangeArrowheads="1"/>
          </p:cNvSpPr>
          <p:nvPr>
            <p:ph type="body" idx="1"/>
          </p:nvPr>
        </p:nvSpPr>
        <p:spPr>
          <a:noFill/>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13985572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3170" name="Rectangle 7"/>
          <p:cNvSpPr>
            <a:spLocks noGrp="1" noChangeArrowheads="1"/>
          </p:cNvSpPr>
          <p:nvPr>
            <p:ph type="sldNum" sz="quarter" idx="5"/>
          </p:nvPr>
        </p:nvSpPr>
        <p:spPr>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300" baseline="30000">
                <a:solidFill>
                  <a:schemeClr val="tx1"/>
                </a:solidFill>
                <a:latin typeface="Arial" charset="0"/>
                <a:ea typeface="ＭＳ Ｐゴシック" charset="0"/>
                <a:cs typeface="Arial" charset="0"/>
              </a:defRPr>
            </a:lvl1pPr>
            <a:lvl2pPr marL="702756" indent="-270291" eaLnBrk="0" hangingPunct="0">
              <a:defRPr sz="2300" baseline="30000">
                <a:solidFill>
                  <a:schemeClr val="tx1"/>
                </a:solidFill>
                <a:latin typeface="Arial" charset="0"/>
                <a:ea typeface="Arial" charset="0"/>
                <a:cs typeface="Arial" charset="0"/>
              </a:defRPr>
            </a:lvl2pPr>
            <a:lvl3pPr marL="1081164" indent="-216233" eaLnBrk="0" hangingPunct="0">
              <a:defRPr sz="2300" baseline="30000">
                <a:solidFill>
                  <a:schemeClr val="tx1"/>
                </a:solidFill>
                <a:latin typeface="Arial" charset="0"/>
                <a:ea typeface="Arial" charset="0"/>
                <a:cs typeface="Arial" charset="0"/>
              </a:defRPr>
            </a:lvl3pPr>
            <a:lvl4pPr marL="1513629" indent="-216233" eaLnBrk="0" hangingPunct="0">
              <a:defRPr sz="2300" baseline="30000">
                <a:solidFill>
                  <a:schemeClr val="tx1"/>
                </a:solidFill>
                <a:latin typeface="Arial" charset="0"/>
                <a:ea typeface="Arial" charset="0"/>
                <a:cs typeface="Arial" charset="0"/>
              </a:defRPr>
            </a:lvl4pPr>
            <a:lvl5pPr marL="1946095" indent="-216233" eaLnBrk="0" hangingPunct="0">
              <a:defRPr sz="2300" baseline="30000">
                <a:solidFill>
                  <a:schemeClr val="tx1"/>
                </a:solidFill>
                <a:latin typeface="Arial" charset="0"/>
                <a:ea typeface="Arial" charset="0"/>
                <a:cs typeface="Arial" charset="0"/>
              </a:defRPr>
            </a:lvl5pPr>
            <a:lvl6pPr marL="2378560" indent="-216233" eaLnBrk="0" fontAlgn="base" hangingPunct="0">
              <a:spcBef>
                <a:spcPct val="0"/>
              </a:spcBef>
              <a:spcAft>
                <a:spcPct val="0"/>
              </a:spcAft>
              <a:defRPr sz="2300" baseline="30000">
                <a:solidFill>
                  <a:schemeClr val="tx1"/>
                </a:solidFill>
                <a:latin typeface="Arial" charset="0"/>
                <a:ea typeface="Arial" charset="0"/>
                <a:cs typeface="Arial" charset="0"/>
              </a:defRPr>
            </a:lvl6pPr>
            <a:lvl7pPr marL="2811026" indent="-216233" eaLnBrk="0" fontAlgn="base" hangingPunct="0">
              <a:spcBef>
                <a:spcPct val="0"/>
              </a:spcBef>
              <a:spcAft>
                <a:spcPct val="0"/>
              </a:spcAft>
              <a:defRPr sz="2300" baseline="30000">
                <a:solidFill>
                  <a:schemeClr val="tx1"/>
                </a:solidFill>
                <a:latin typeface="Arial" charset="0"/>
                <a:ea typeface="Arial" charset="0"/>
                <a:cs typeface="Arial" charset="0"/>
              </a:defRPr>
            </a:lvl7pPr>
            <a:lvl8pPr marL="3243491" indent="-216233" eaLnBrk="0" fontAlgn="base" hangingPunct="0">
              <a:spcBef>
                <a:spcPct val="0"/>
              </a:spcBef>
              <a:spcAft>
                <a:spcPct val="0"/>
              </a:spcAft>
              <a:defRPr sz="2300" baseline="30000">
                <a:solidFill>
                  <a:schemeClr val="tx1"/>
                </a:solidFill>
                <a:latin typeface="Arial" charset="0"/>
                <a:ea typeface="Arial" charset="0"/>
                <a:cs typeface="Arial" charset="0"/>
              </a:defRPr>
            </a:lvl8pPr>
            <a:lvl9pPr marL="3675957" indent="-216233" eaLnBrk="0" fontAlgn="base" hangingPunct="0">
              <a:spcBef>
                <a:spcPct val="0"/>
              </a:spcBef>
              <a:spcAft>
                <a:spcPct val="0"/>
              </a:spcAft>
              <a:defRPr sz="2300" baseline="30000">
                <a:solidFill>
                  <a:schemeClr val="tx1"/>
                </a:solidFill>
                <a:latin typeface="Arial" charset="0"/>
                <a:ea typeface="Arial" charset="0"/>
                <a:cs typeface="Arial" charset="0"/>
              </a:defRPr>
            </a:lvl9pPr>
          </a:lstStyle>
          <a:p>
            <a:fld id="{D9413C23-4332-9D4E-98DF-A1EF428AC6BF}" type="slidenum">
              <a:rPr lang="en-US" sz="1200" baseline="0"/>
              <a:pPr/>
              <a:t>8</a:t>
            </a:fld>
            <a:endParaRPr lang="en-US" sz="1200" baseline="0"/>
          </a:p>
        </p:txBody>
      </p:sp>
      <p:sp>
        <p:nvSpPr>
          <p:cNvPr id="168963" name="Rectangle 2"/>
          <p:cNvSpPr>
            <a:spLocks noGrp="1" noRot="1" noChangeAspect="1" noChangeArrowheads="1" noTextEdit="1"/>
          </p:cNvSpPr>
          <p:nvPr>
            <p:ph type="sldImg"/>
          </p:nvPr>
        </p:nvSpPr>
        <p:spPr>
          <a:xfrm>
            <a:off x="381000" y="685800"/>
            <a:ext cx="6096000" cy="3429000"/>
          </a:xfrm>
          <a:ln/>
        </p:spPr>
      </p:sp>
      <p:sp>
        <p:nvSpPr>
          <p:cNvPr id="168964" name="Rectangle 3"/>
          <p:cNvSpPr>
            <a:spLocks noGrp="1" noChangeArrowheads="1"/>
          </p:cNvSpPr>
          <p:nvPr>
            <p:ph type="body" idx="1"/>
          </p:nvPr>
        </p:nvSpPr>
        <p:spPr>
          <a:noFill/>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15274480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5218" name="Rectangle 7"/>
          <p:cNvSpPr>
            <a:spLocks noGrp="1" noChangeArrowheads="1"/>
          </p:cNvSpPr>
          <p:nvPr>
            <p:ph type="sldNum" sz="quarter" idx="5"/>
          </p:nvPr>
        </p:nvSpPr>
        <p:spPr>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300" baseline="30000">
                <a:solidFill>
                  <a:schemeClr val="tx1"/>
                </a:solidFill>
                <a:latin typeface="Arial" charset="0"/>
                <a:ea typeface="ＭＳ Ｐゴシック" charset="0"/>
                <a:cs typeface="Arial" charset="0"/>
              </a:defRPr>
            </a:lvl1pPr>
            <a:lvl2pPr marL="702756" indent="-270291" eaLnBrk="0" hangingPunct="0">
              <a:defRPr sz="2300" baseline="30000">
                <a:solidFill>
                  <a:schemeClr val="tx1"/>
                </a:solidFill>
                <a:latin typeface="Arial" charset="0"/>
                <a:ea typeface="Arial" charset="0"/>
                <a:cs typeface="Arial" charset="0"/>
              </a:defRPr>
            </a:lvl2pPr>
            <a:lvl3pPr marL="1081164" indent="-216233" eaLnBrk="0" hangingPunct="0">
              <a:defRPr sz="2300" baseline="30000">
                <a:solidFill>
                  <a:schemeClr val="tx1"/>
                </a:solidFill>
                <a:latin typeface="Arial" charset="0"/>
                <a:ea typeface="Arial" charset="0"/>
                <a:cs typeface="Arial" charset="0"/>
              </a:defRPr>
            </a:lvl3pPr>
            <a:lvl4pPr marL="1513629" indent="-216233" eaLnBrk="0" hangingPunct="0">
              <a:defRPr sz="2300" baseline="30000">
                <a:solidFill>
                  <a:schemeClr val="tx1"/>
                </a:solidFill>
                <a:latin typeface="Arial" charset="0"/>
                <a:ea typeface="Arial" charset="0"/>
                <a:cs typeface="Arial" charset="0"/>
              </a:defRPr>
            </a:lvl4pPr>
            <a:lvl5pPr marL="1946095" indent="-216233" eaLnBrk="0" hangingPunct="0">
              <a:defRPr sz="2300" baseline="30000">
                <a:solidFill>
                  <a:schemeClr val="tx1"/>
                </a:solidFill>
                <a:latin typeface="Arial" charset="0"/>
                <a:ea typeface="Arial" charset="0"/>
                <a:cs typeface="Arial" charset="0"/>
              </a:defRPr>
            </a:lvl5pPr>
            <a:lvl6pPr marL="2378560" indent="-216233" eaLnBrk="0" fontAlgn="base" hangingPunct="0">
              <a:spcBef>
                <a:spcPct val="0"/>
              </a:spcBef>
              <a:spcAft>
                <a:spcPct val="0"/>
              </a:spcAft>
              <a:defRPr sz="2300" baseline="30000">
                <a:solidFill>
                  <a:schemeClr val="tx1"/>
                </a:solidFill>
                <a:latin typeface="Arial" charset="0"/>
                <a:ea typeface="Arial" charset="0"/>
                <a:cs typeface="Arial" charset="0"/>
              </a:defRPr>
            </a:lvl6pPr>
            <a:lvl7pPr marL="2811026" indent="-216233" eaLnBrk="0" fontAlgn="base" hangingPunct="0">
              <a:spcBef>
                <a:spcPct val="0"/>
              </a:spcBef>
              <a:spcAft>
                <a:spcPct val="0"/>
              </a:spcAft>
              <a:defRPr sz="2300" baseline="30000">
                <a:solidFill>
                  <a:schemeClr val="tx1"/>
                </a:solidFill>
                <a:latin typeface="Arial" charset="0"/>
                <a:ea typeface="Arial" charset="0"/>
                <a:cs typeface="Arial" charset="0"/>
              </a:defRPr>
            </a:lvl7pPr>
            <a:lvl8pPr marL="3243491" indent="-216233" eaLnBrk="0" fontAlgn="base" hangingPunct="0">
              <a:spcBef>
                <a:spcPct val="0"/>
              </a:spcBef>
              <a:spcAft>
                <a:spcPct val="0"/>
              </a:spcAft>
              <a:defRPr sz="2300" baseline="30000">
                <a:solidFill>
                  <a:schemeClr val="tx1"/>
                </a:solidFill>
                <a:latin typeface="Arial" charset="0"/>
                <a:ea typeface="Arial" charset="0"/>
                <a:cs typeface="Arial" charset="0"/>
              </a:defRPr>
            </a:lvl8pPr>
            <a:lvl9pPr marL="3675957" indent="-216233" eaLnBrk="0" fontAlgn="base" hangingPunct="0">
              <a:spcBef>
                <a:spcPct val="0"/>
              </a:spcBef>
              <a:spcAft>
                <a:spcPct val="0"/>
              </a:spcAft>
              <a:defRPr sz="2300" baseline="30000">
                <a:solidFill>
                  <a:schemeClr val="tx1"/>
                </a:solidFill>
                <a:latin typeface="Arial" charset="0"/>
                <a:ea typeface="Arial" charset="0"/>
                <a:cs typeface="Arial" charset="0"/>
              </a:defRPr>
            </a:lvl9pPr>
          </a:lstStyle>
          <a:p>
            <a:fld id="{0C8E91BA-7786-1348-808B-462E2E108110}" type="slidenum">
              <a:rPr lang="en-US" sz="1200" baseline="0"/>
              <a:pPr/>
              <a:t>11</a:t>
            </a:fld>
            <a:endParaRPr lang="en-US" sz="1200" baseline="0"/>
          </a:p>
        </p:txBody>
      </p:sp>
      <p:sp>
        <p:nvSpPr>
          <p:cNvPr id="171011" name="Rectangle 2"/>
          <p:cNvSpPr>
            <a:spLocks noGrp="1" noRot="1" noChangeAspect="1" noChangeArrowheads="1" noTextEdit="1"/>
          </p:cNvSpPr>
          <p:nvPr>
            <p:ph type="sldImg"/>
          </p:nvPr>
        </p:nvSpPr>
        <p:spPr>
          <a:xfrm>
            <a:off x="381000" y="685800"/>
            <a:ext cx="6096000" cy="3429000"/>
          </a:xfrm>
          <a:ln/>
        </p:spPr>
      </p:sp>
      <p:sp>
        <p:nvSpPr>
          <p:cNvPr id="171012" name="Rectangle 3"/>
          <p:cNvSpPr>
            <a:spLocks noGrp="1" noChangeArrowheads="1"/>
          </p:cNvSpPr>
          <p:nvPr>
            <p:ph type="body" idx="1"/>
          </p:nvPr>
        </p:nvSpPr>
        <p:spPr>
          <a:noFill/>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8002298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42" name="Rectangle 7"/>
          <p:cNvSpPr>
            <a:spLocks noGrp="1" noChangeArrowheads="1"/>
          </p:cNvSpPr>
          <p:nvPr>
            <p:ph type="sldNum" sz="quarter" idx="5"/>
          </p:nvPr>
        </p:nvSpPr>
        <p:spPr>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300" baseline="30000">
                <a:solidFill>
                  <a:schemeClr val="tx1"/>
                </a:solidFill>
                <a:latin typeface="Arial" charset="0"/>
                <a:ea typeface="ＭＳ Ｐゴシック" charset="0"/>
                <a:cs typeface="Arial" charset="0"/>
              </a:defRPr>
            </a:lvl1pPr>
            <a:lvl2pPr marL="702756" indent="-270291" eaLnBrk="0" hangingPunct="0">
              <a:defRPr sz="2300" baseline="30000">
                <a:solidFill>
                  <a:schemeClr val="tx1"/>
                </a:solidFill>
                <a:latin typeface="Arial" charset="0"/>
                <a:ea typeface="Arial" charset="0"/>
                <a:cs typeface="Arial" charset="0"/>
              </a:defRPr>
            </a:lvl2pPr>
            <a:lvl3pPr marL="1081164" indent="-216233" eaLnBrk="0" hangingPunct="0">
              <a:defRPr sz="2300" baseline="30000">
                <a:solidFill>
                  <a:schemeClr val="tx1"/>
                </a:solidFill>
                <a:latin typeface="Arial" charset="0"/>
                <a:ea typeface="Arial" charset="0"/>
                <a:cs typeface="Arial" charset="0"/>
              </a:defRPr>
            </a:lvl3pPr>
            <a:lvl4pPr marL="1513629" indent="-216233" eaLnBrk="0" hangingPunct="0">
              <a:defRPr sz="2300" baseline="30000">
                <a:solidFill>
                  <a:schemeClr val="tx1"/>
                </a:solidFill>
                <a:latin typeface="Arial" charset="0"/>
                <a:ea typeface="Arial" charset="0"/>
                <a:cs typeface="Arial" charset="0"/>
              </a:defRPr>
            </a:lvl4pPr>
            <a:lvl5pPr marL="1946095" indent="-216233" eaLnBrk="0" hangingPunct="0">
              <a:defRPr sz="2300" baseline="30000">
                <a:solidFill>
                  <a:schemeClr val="tx1"/>
                </a:solidFill>
                <a:latin typeface="Arial" charset="0"/>
                <a:ea typeface="Arial" charset="0"/>
                <a:cs typeface="Arial" charset="0"/>
              </a:defRPr>
            </a:lvl5pPr>
            <a:lvl6pPr marL="2378560" indent="-216233" eaLnBrk="0" fontAlgn="base" hangingPunct="0">
              <a:spcBef>
                <a:spcPct val="0"/>
              </a:spcBef>
              <a:spcAft>
                <a:spcPct val="0"/>
              </a:spcAft>
              <a:defRPr sz="2300" baseline="30000">
                <a:solidFill>
                  <a:schemeClr val="tx1"/>
                </a:solidFill>
                <a:latin typeface="Arial" charset="0"/>
                <a:ea typeface="Arial" charset="0"/>
                <a:cs typeface="Arial" charset="0"/>
              </a:defRPr>
            </a:lvl6pPr>
            <a:lvl7pPr marL="2811026" indent="-216233" eaLnBrk="0" fontAlgn="base" hangingPunct="0">
              <a:spcBef>
                <a:spcPct val="0"/>
              </a:spcBef>
              <a:spcAft>
                <a:spcPct val="0"/>
              </a:spcAft>
              <a:defRPr sz="2300" baseline="30000">
                <a:solidFill>
                  <a:schemeClr val="tx1"/>
                </a:solidFill>
                <a:latin typeface="Arial" charset="0"/>
                <a:ea typeface="Arial" charset="0"/>
                <a:cs typeface="Arial" charset="0"/>
              </a:defRPr>
            </a:lvl7pPr>
            <a:lvl8pPr marL="3243491" indent="-216233" eaLnBrk="0" fontAlgn="base" hangingPunct="0">
              <a:spcBef>
                <a:spcPct val="0"/>
              </a:spcBef>
              <a:spcAft>
                <a:spcPct val="0"/>
              </a:spcAft>
              <a:defRPr sz="2300" baseline="30000">
                <a:solidFill>
                  <a:schemeClr val="tx1"/>
                </a:solidFill>
                <a:latin typeface="Arial" charset="0"/>
                <a:ea typeface="Arial" charset="0"/>
                <a:cs typeface="Arial" charset="0"/>
              </a:defRPr>
            </a:lvl8pPr>
            <a:lvl9pPr marL="3675957" indent="-216233" eaLnBrk="0" fontAlgn="base" hangingPunct="0">
              <a:spcBef>
                <a:spcPct val="0"/>
              </a:spcBef>
              <a:spcAft>
                <a:spcPct val="0"/>
              </a:spcAft>
              <a:defRPr sz="2300" baseline="30000">
                <a:solidFill>
                  <a:schemeClr val="tx1"/>
                </a:solidFill>
                <a:latin typeface="Arial" charset="0"/>
                <a:ea typeface="Arial" charset="0"/>
                <a:cs typeface="Arial" charset="0"/>
              </a:defRPr>
            </a:lvl9pPr>
          </a:lstStyle>
          <a:p>
            <a:fld id="{ADA22A23-FB4D-7745-B856-CD56EAB2AFBE}" type="slidenum">
              <a:rPr lang="en-US" sz="1200" baseline="0"/>
              <a:pPr/>
              <a:t>12</a:t>
            </a:fld>
            <a:endParaRPr lang="en-US" sz="1200" baseline="0"/>
          </a:p>
        </p:txBody>
      </p:sp>
      <p:sp>
        <p:nvSpPr>
          <p:cNvPr id="172035" name="Rectangle 2"/>
          <p:cNvSpPr>
            <a:spLocks noGrp="1" noRot="1" noChangeAspect="1" noChangeArrowheads="1" noTextEdit="1"/>
          </p:cNvSpPr>
          <p:nvPr>
            <p:ph type="sldImg"/>
          </p:nvPr>
        </p:nvSpPr>
        <p:spPr>
          <a:xfrm>
            <a:off x="381000" y="685800"/>
            <a:ext cx="6096000" cy="3429000"/>
          </a:xfrm>
          <a:ln/>
        </p:spPr>
      </p:sp>
      <p:sp>
        <p:nvSpPr>
          <p:cNvPr id="172036" name="Rectangle 3"/>
          <p:cNvSpPr>
            <a:spLocks noGrp="1" noChangeArrowheads="1"/>
          </p:cNvSpPr>
          <p:nvPr>
            <p:ph type="body" idx="1"/>
          </p:nvPr>
        </p:nvSpPr>
        <p:spPr>
          <a:noFill/>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dirty="0"/>
          </a:p>
        </p:txBody>
      </p:sp>
    </p:spTree>
    <p:extLst>
      <p:ext uri="{BB962C8B-B14F-4D97-AF65-F5344CB8AC3E}">
        <p14:creationId xmlns:p14="http://schemas.microsoft.com/office/powerpoint/2010/main" val="19207603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5218" name="Rectangle 7"/>
          <p:cNvSpPr>
            <a:spLocks noGrp="1" noChangeArrowheads="1"/>
          </p:cNvSpPr>
          <p:nvPr>
            <p:ph type="sldNum" sz="quarter" idx="5"/>
          </p:nvPr>
        </p:nvSpPr>
        <p:spPr>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300" baseline="30000">
                <a:solidFill>
                  <a:schemeClr val="tx1"/>
                </a:solidFill>
                <a:latin typeface="Arial" charset="0"/>
                <a:ea typeface="ＭＳ Ｐゴシック" charset="0"/>
                <a:cs typeface="Arial" charset="0"/>
              </a:defRPr>
            </a:lvl1pPr>
            <a:lvl2pPr marL="702756" indent="-270291" eaLnBrk="0" hangingPunct="0">
              <a:defRPr sz="2300" baseline="30000">
                <a:solidFill>
                  <a:schemeClr val="tx1"/>
                </a:solidFill>
                <a:latin typeface="Arial" charset="0"/>
                <a:ea typeface="Arial" charset="0"/>
                <a:cs typeface="Arial" charset="0"/>
              </a:defRPr>
            </a:lvl2pPr>
            <a:lvl3pPr marL="1081164" indent="-216233" eaLnBrk="0" hangingPunct="0">
              <a:defRPr sz="2300" baseline="30000">
                <a:solidFill>
                  <a:schemeClr val="tx1"/>
                </a:solidFill>
                <a:latin typeface="Arial" charset="0"/>
                <a:ea typeface="Arial" charset="0"/>
                <a:cs typeface="Arial" charset="0"/>
              </a:defRPr>
            </a:lvl3pPr>
            <a:lvl4pPr marL="1513629" indent="-216233" eaLnBrk="0" hangingPunct="0">
              <a:defRPr sz="2300" baseline="30000">
                <a:solidFill>
                  <a:schemeClr val="tx1"/>
                </a:solidFill>
                <a:latin typeface="Arial" charset="0"/>
                <a:ea typeface="Arial" charset="0"/>
                <a:cs typeface="Arial" charset="0"/>
              </a:defRPr>
            </a:lvl4pPr>
            <a:lvl5pPr marL="1946095" indent="-216233" eaLnBrk="0" hangingPunct="0">
              <a:defRPr sz="2300" baseline="30000">
                <a:solidFill>
                  <a:schemeClr val="tx1"/>
                </a:solidFill>
                <a:latin typeface="Arial" charset="0"/>
                <a:ea typeface="Arial" charset="0"/>
                <a:cs typeface="Arial" charset="0"/>
              </a:defRPr>
            </a:lvl5pPr>
            <a:lvl6pPr marL="2378560" indent="-216233" eaLnBrk="0" fontAlgn="base" hangingPunct="0">
              <a:spcBef>
                <a:spcPct val="0"/>
              </a:spcBef>
              <a:spcAft>
                <a:spcPct val="0"/>
              </a:spcAft>
              <a:defRPr sz="2300" baseline="30000">
                <a:solidFill>
                  <a:schemeClr val="tx1"/>
                </a:solidFill>
                <a:latin typeface="Arial" charset="0"/>
                <a:ea typeface="Arial" charset="0"/>
                <a:cs typeface="Arial" charset="0"/>
              </a:defRPr>
            </a:lvl6pPr>
            <a:lvl7pPr marL="2811026" indent="-216233" eaLnBrk="0" fontAlgn="base" hangingPunct="0">
              <a:spcBef>
                <a:spcPct val="0"/>
              </a:spcBef>
              <a:spcAft>
                <a:spcPct val="0"/>
              </a:spcAft>
              <a:defRPr sz="2300" baseline="30000">
                <a:solidFill>
                  <a:schemeClr val="tx1"/>
                </a:solidFill>
                <a:latin typeface="Arial" charset="0"/>
                <a:ea typeface="Arial" charset="0"/>
                <a:cs typeface="Arial" charset="0"/>
              </a:defRPr>
            </a:lvl7pPr>
            <a:lvl8pPr marL="3243491" indent="-216233" eaLnBrk="0" fontAlgn="base" hangingPunct="0">
              <a:spcBef>
                <a:spcPct val="0"/>
              </a:spcBef>
              <a:spcAft>
                <a:spcPct val="0"/>
              </a:spcAft>
              <a:defRPr sz="2300" baseline="30000">
                <a:solidFill>
                  <a:schemeClr val="tx1"/>
                </a:solidFill>
                <a:latin typeface="Arial" charset="0"/>
                <a:ea typeface="Arial" charset="0"/>
                <a:cs typeface="Arial" charset="0"/>
              </a:defRPr>
            </a:lvl8pPr>
            <a:lvl9pPr marL="3675957" indent="-216233" eaLnBrk="0" fontAlgn="base" hangingPunct="0">
              <a:spcBef>
                <a:spcPct val="0"/>
              </a:spcBef>
              <a:spcAft>
                <a:spcPct val="0"/>
              </a:spcAft>
              <a:defRPr sz="2300" baseline="30000">
                <a:solidFill>
                  <a:schemeClr val="tx1"/>
                </a:solidFill>
                <a:latin typeface="Arial" charset="0"/>
                <a:ea typeface="Arial" charset="0"/>
                <a:cs typeface="Arial"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0C8E91BA-7786-1348-808B-462E2E108110}" type="slidenum">
              <a:rPr kumimoji="0" lang="en-US" sz="1200" b="0" i="0" u="none" strike="noStrike" kern="1200" cap="none" spc="0" normalizeH="0" baseline="0" noProof="0">
                <a:ln>
                  <a:noFill/>
                </a:ln>
                <a:solidFill>
                  <a:srgbClr val="000000"/>
                </a:solidFill>
                <a:effectLst/>
                <a:uLnTx/>
                <a:uFillTx/>
                <a:latin typeface="Arial" charset="0"/>
                <a:ea typeface="ＭＳ Ｐゴシック" charset="0"/>
                <a:cs typeface="Arial" charset="0"/>
              </a:rPr>
              <a:pPr marL="0" marR="0" lvl="0" indent="0" algn="r" defTabSz="914400" rtl="0" eaLnBrk="0" fontAlgn="base" latinLnBrk="0" hangingPunct="0">
                <a:lnSpc>
                  <a:spcPct val="100000"/>
                </a:lnSpc>
                <a:spcBef>
                  <a:spcPct val="0"/>
                </a:spcBef>
                <a:spcAft>
                  <a:spcPct val="0"/>
                </a:spcAft>
                <a:buClrTx/>
                <a:buSzTx/>
                <a:buFontTx/>
                <a:buNone/>
                <a:tabLst/>
                <a:defRPr/>
              </a:pPr>
              <a:t>13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0"/>
              <a:cs typeface="Arial" charset="0"/>
            </a:endParaRPr>
          </a:p>
        </p:txBody>
      </p:sp>
      <p:sp>
        <p:nvSpPr>
          <p:cNvPr id="171011" name="Rectangle 2"/>
          <p:cNvSpPr>
            <a:spLocks noGrp="1" noRot="1" noChangeAspect="1" noChangeArrowheads="1" noTextEdit="1"/>
          </p:cNvSpPr>
          <p:nvPr>
            <p:ph type="sldImg"/>
          </p:nvPr>
        </p:nvSpPr>
        <p:spPr>
          <a:xfrm>
            <a:off x="381000" y="685800"/>
            <a:ext cx="6096000" cy="3429000"/>
          </a:xfrm>
          <a:ln/>
        </p:spPr>
      </p:sp>
      <p:sp>
        <p:nvSpPr>
          <p:cNvPr id="171012" name="Rectangle 3"/>
          <p:cNvSpPr>
            <a:spLocks noGrp="1" noChangeArrowheads="1"/>
          </p:cNvSpPr>
          <p:nvPr>
            <p:ph type="body" idx="1"/>
          </p:nvPr>
        </p:nvSpPr>
        <p:spPr>
          <a:noFill/>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834545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09600"/>
            <a:ext cx="25908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09600"/>
            <a:ext cx="75692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83C0FE6-2BD4-44AA-9F48-690D5782FCBA}" type="slidenum">
              <a:rPr lang="en-US"/>
              <a:pPr/>
              <a:t>‹#›</a:t>
            </a:fld>
            <a:endParaRPr lang="en-US"/>
          </a:p>
        </p:txBody>
      </p:sp>
    </p:spTree>
    <p:extLst>
      <p:ext uri="{BB962C8B-B14F-4D97-AF65-F5344CB8AC3E}">
        <p14:creationId xmlns:p14="http://schemas.microsoft.com/office/powerpoint/2010/main" val="37694017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C3C13BC-650C-4559-889B-828B5816735A}" type="slidenum">
              <a:rPr lang="en-US"/>
              <a:pPr/>
              <a:t>‹#›</a:t>
            </a:fld>
            <a:endParaRPr lang="en-US"/>
          </a:p>
        </p:txBody>
      </p:sp>
    </p:spTree>
    <p:extLst>
      <p:ext uri="{BB962C8B-B14F-4D97-AF65-F5344CB8AC3E}">
        <p14:creationId xmlns:p14="http://schemas.microsoft.com/office/powerpoint/2010/main" val="41933336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18836BE-EE02-4C0A-820F-9398D0085180}" type="slidenum">
              <a:rPr lang="en-US"/>
              <a:pPr/>
              <a:t>‹#›</a:t>
            </a:fld>
            <a:endParaRPr lang="en-US"/>
          </a:p>
        </p:txBody>
      </p:sp>
    </p:spTree>
    <p:extLst>
      <p:ext uri="{BB962C8B-B14F-4D97-AF65-F5344CB8AC3E}">
        <p14:creationId xmlns:p14="http://schemas.microsoft.com/office/powerpoint/2010/main" val="12571309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E8EF688-0E39-4725-B909-74499BF7B225}" type="slidenum">
              <a:rPr lang="en-US"/>
              <a:pPr/>
              <a:t>‹#›</a:t>
            </a:fld>
            <a:endParaRPr lang="en-US"/>
          </a:p>
        </p:txBody>
      </p:sp>
    </p:spTree>
    <p:extLst>
      <p:ext uri="{BB962C8B-B14F-4D97-AF65-F5344CB8AC3E}">
        <p14:creationId xmlns:p14="http://schemas.microsoft.com/office/powerpoint/2010/main" val="26063937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143323A0-34C4-493C-9B56-7F832A64D495}" type="slidenum">
              <a:rPr lang="en-US"/>
              <a:pPr/>
              <a:t>‹#›</a:t>
            </a:fld>
            <a:endParaRPr lang="en-US"/>
          </a:p>
        </p:txBody>
      </p:sp>
    </p:spTree>
    <p:extLst>
      <p:ext uri="{BB962C8B-B14F-4D97-AF65-F5344CB8AC3E}">
        <p14:creationId xmlns:p14="http://schemas.microsoft.com/office/powerpoint/2010/main" val="40463682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9107E7C9-F5F0-469A-8D46-F4EE91BE3C02}" type="slidenum">
              <a:rPr lang="en-US"/>
              <a:pPr/>
              <a:t>‹#›</a:t>
            </a:fld>
            <a:endParaRPr lang="en-US"/>
          </a:p>
        </p:txBody>
      </p:sp>
    </p:spTree>
    <p:extLst>
      <p:ext uri="{BB962C8B-B14F-4D97-AF65-F5344CB8AC3E}">
        <p14:creationId xmlns:p14="http://schemas.microsoft.com/office/powerpoint/2010/main" val="224732058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DD3B0F1B-CAA6-41F9-8D22-41B626752AE6}" type="slidenum">
              <a:rPr lang="en-US"/>
              <a:pPr/>
              <a:t>‹#›</a:t>
            </a:fld>
            <a:endParaRPr lang="en-US"/>
          </a:p>
        </p:txBody>
      </p:sp>
    </p:spTree>
    <p:extLst>
      <p:ext uri="{BB962C8B-B14F-4D97-AF65-F5344CB8AC3E}">
        <p14:creationId xmlns:p14="http://schemas.microsoft.com/office/powerpoint/2010/main" val="58676679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A17B3DE-FB27-4B42-B63A-3275867E6908}" type="slidenum">
              <a:rPr lang="en-US"/>
              <a:pPr/>
              <a:t>‹#›</a:t>
            </a:fld>
            <a:endParaRPr lang="en-US"/>
          </a:p>
        </p:txBody>
      </p:sp>
    </p:spTree>
    <p:extLst>
      <p:ext uri="{BB962C8B-B14F-4D97-AF65-F5344CB8AC3E}">
        <p14:creationId xmlns:p14="http://schemas.microsoft.com/office/powerpoint/2010/main" val="1879674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72A7997-EB3E-4F55-A9FC-EC81BE408C36}" type="slidenum">
              <a:rPr lang="en-US"/>
              <a:pPr/>
              <a:t>‹#›</a:t>
            </a:fld>
            <a:endParaRPr lang="en-US"/>
          </a:p>
        </p:txBody>
      </p:sp>
    </p:spTree>
    <p:extLst>
      <p:ext uri="{BB962C8B-B14F-4D97-AF65-F5344CB8AC3E}">
        <p14:creationId xmlns:p14="http://schemas.microsoft.com/office/powerpoint/2010/main" val="33494014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B8AB490-D81A-4C43-9FED-9B5971947F3D}" type="slidenum">
              <a:rPr lang="en-US"/>
              <a:pPr/>
              <a:t>‹#›</a:t>
            </a:fld>
            <a:endParaRPr lang="en-US"/>
          </a:p>
        </p:txBody>
      </p:sp>
    </p:spTree>
    <p:extLst>
      <p:ext uri="{BB962C8B-B14F-4D97-AF65-F5344CB8AC3E}">
        <p14:creationId xmlns:p14="http://schemas.microsoft.com/office/powerpoint/2010/main" val="426399153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20DAD05-7355-45D6-B231-511D022D4806}" type="slidenum">
              <a:rPr lang="en-US"/>
              <a:pPr/>
              <a:t>‹#›</a:t>
            </a:fld>
            <a:endParaRPr lang="en-US"/>
          </a:p>
        </p:txBody>
      </p:sp>
    </p:spTree>
    <p:extLst>
      <p:ext uri="{BB962C8B-B14F-4D97-AF65-F5344CB8AC3E}">
        <p14:creationId xmlns:p14="http://schemas.microsoft.com/office/powerpoint/2010/main" val="247030124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29C15B1-8015-4D59-80BD-92D8B668A82D}" type="datetimeFigureOut">
              <a:rPr lang="en-US" smtClean="0"/>
              <a:t>9/27/2024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B9040D-2D06-45B7-B484-B12FE032BDE3}" type="slidenum">
              <a:rPr lang="en-US" smtClean="0"/>
              <a:t>‹#›</a:t>
            </a:fld>
            <a:endParaRPr lang="en-US"/>
          </a:p>
        </p:txBody>
      </p:sp>
    </p:spTree>
    <p:extLst>
      <p:ext uri="{BB962C8B-B14F-4D97-AF65-F5344CB8AC3E}">
        <p14:creationId xmlns:p14="http://schemas.microsoft.com/office/powerpoint/2010/main" val="353084470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29C15B1-8015-4D59-80BD-92D8B668A82D}" type="datetimeFigureOut">
              <a:rPr lang="en-US" smtClean="0"/>
              <a:t>9/27/2024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B9040D-2D06-45B7-B484-B12FE032BDE3}" type="slidenum">
              <a:rPr lang="en-US" smtClean="0"/>
              <a:t>‹#›</a:t>
            </a:fld>
            <a:endParaRPr lang="en-US"/>
          </a:p>
        </p:txBody>
      </p:sp>
    </p:spTree>
    <p:extLst>
      <p:ext uri="{BB962C8B-B14F-4D97-AF65-F5344CB8AC3E}">
        <p14:creationId xmlns:p14="http://schemas.microsoft.com/office/powerpoint/2010/main" val="168936530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29C15B1-8015-4D59-80BD-92D8B668A82D}" type="datetimeFigureOut">
              <a:rPr lang="en-US" smtClean="0"/>
              <a:t>9/27/2024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B9040D-2D06-45B7-B484-B12FE032BDE3}" type="slidenum">
              <a:rPr lang="en-US" smtClean="0"/>
              <a:t>‹#›</a:t>
            </a:fld>
            <a:endParaRPr lang="en-US"/>
          </a:p>
        </p:txBody>
      </p:sp>
    </p:spTree>
    <p:extLst>
      <p:ext uri="{BB962C8B-B14F-4D97-AF65-F5344CB8AC3E}">
        <p14:creationId xmlns:p14="http://schemas.microsoft.com/office/powerpoint/2010/main" val="270135897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29C15B1-8015-4D59-80BD-92D8B668A82D}" type="datetimeFigureOut">
              <a:rPr lang="en-US" smtClean="0"/>
              <a:t>9/27/2024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B9040D-2D06-45B7-B484-B12FE032BDE3}" type="slidenum">
              <a:rPr lang="en-US" smtClean="0"/>
              <a:t>‹#›</a:t>
            </a:fld>
            <a:endParaRPr lang="en-US"/>
          </a:p>
        </p:txBody>
      </p:sp>
    </p:spTree>
    <p:extLst>
      <p:ext uri="{BB962C8B-B14F-4D97-AF65-F5344CB8AC3E}">
        <p14:creationId xmlns:p14="http://schemas.microsoft.com/office/powerpoint/2010/main" val="37908892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29C15B1-8015-4D59-80BD-92D8B668A82D}" type="datetimeFigureOut">
              <a:rPr lang="en-US" smtClean="0"/>
              <a:t>9/27/2024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5B9040D-2D06-45B7-B484-B12FE032BDE3}" type="slidenum">
              <a:rPr lang="en-US" smtClean="0"/>
              <a:t>‹#›</a:t>
            </a:fld>
            <a:endParaRPr lang="en-US"/>
          </a:p>
        </p:txBody>
      </p:sp>
    </p:spTree>
    <p:extLst>
      <p:ext uri="{BB962C8B-B14F-4D97-AF65-F5344CB8AC3E}">
        <p14:creationId xmlns:p14="http://schemas.microsoft.com/office/powerpoint/2010/main" val="251252313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29C15B1-8015-4D59-80BD-92D8B668A82D}" type="datetimeFigureOut">
              <a:rPr lang="en-US" smtClean="0"/>
              <a:t>9/27/2024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5B9040D-2D06-45B7-B484-B12FE032BDE3}" type="slidenum">
              <a:rPr lang="en-US" smtClean="0"/>
              <a:t>‹#›</a:t>
            </a:fld>
            <a:endParaRPr lang="en-US"/>
          </a:p>
        </p:txBody>
      </p:sp>
    </p:spTree>
    <p:extLst>
      <p:ext uri="{BB962C8B-B14F-4D97-AF65-F5344CB8AC3E}">
        <p14:creationId xmlns:p14="http://schemas.microsoft.com/office/powerpoint/2010/main" val="352378033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9C15B1-8015-4D59-80BD-92D8B668A82D}" type="datetimeFigureOut">
              <a:rPr lang="en-US" smtClean="0"/>
              <a:t>9/27/2024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5B9040D-2D06-45B7-B484-B12FE032BDE3}" type="slidenum">
              <a:rPr lang="en-US" smtClean="0"/>
              <a:t>‹#›</a:t>
            </a:fld>
            <a:endParaRPr lang="en-US"/>
          </a:p>
        </p:txBody>
      </p:sp>
    </p:spTree>
    <p:extLst>
      <p:ext uri="{BB962C8B-B14F-4D97-AF65-F5344CB8AC3E}">
        <p14:creationId xmlns:p14="http://schemas.microsoft.com/office/powerpoint/2010/main" val="11172962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29C15B1-8015-4D59-80BD-92D8B668A82D}" type="datetimeFigureOut">
              <a:rPr lang="en-US" smtClean="0"/>
              <a:t>9/27/2024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B9040D-2D06-45B7-B484-B12FE032BDE3}" type="slidenum">
              <a:rPr lang="en-US" smtClean="0"/>
              <a:t>‹#›</a:t>
            </a:fld>
            <a:endParaRPr lang="en-US"/>
          </a:p>
        </p:txBody>
      </p:sp>
    </p:spTree>
    <p:extLst>
      <p:ext uri="{BB962C8B-B14F-4D97-AF65-F5344CB8AC3E}">
        <p14:creationId xmlns:p14="http://schemas.microsoft.com/office/powerpoint/2010/main" val="167186094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29C15B1-8015-4D59-80BD-92D8B668A82D}" type="datetimeFigureOut">
              <a:rPr lang="en-US" smtClean="0"/>
              <a:t>9/27/2024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B9040D-2D06-45B7-B484-B12FE032BDE3}" type="slidenum">
              <a:rPr lang="en-US" smtClean="0"/>
              <a:t>‹#›</a:t>
            </a:fld>
            <a:endParaRPr lang="en-US"/>
          </a:p>
        </p:txBody>
      </p:sp>
    </p:spTree>
    <p:extLst>
      <p:ext uri="{BB962C8B-B14F-4D97-AF65-F5344CB8AC3E}">
        <p14:creationId xmlns:p14="http://schemas.microsoft.com/office/powerpoint/2010/main" val="6091737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29C15B1-8015-4D59-80BD-92D8B668A82D}" type="datetimeFigureOut">
              <a:rPr lang="en-US" smtClean="0"/>
              <a:t>9/27/2024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B9040D-2D06-45B7-B484-B12FE032BDE3}" type="slidenum">
              <a:rPr lang="en-US" smtClean="0"/>
              <a:t>‹#›</a:t>
            </a:fld>
            <a:endParaRPr lang="en-US"/>
          </a:p>
        </p:txBody>
      </p:sp>
    </p:spTree>
    <p:extLst>
      <p:ext uri="{BB962C8B-B14F-4D97-AF65-F5344CB8AC3E}">
        <p14:creationId xmlns:p14="http://schemas.microsoft.com/office/powerpoint/2010/main" val="393272290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29C15B1-8015-4D59-80BD-92D8B668A82D}" type="datetimeFigureOut">
              <a:rPr lang="en-US" smtClean="0"/>
              <a:t>9/27/2024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B9040D-2D06-45B7-B484-B12FE032BDE3}" type="slidenum">
              <a:rPr lang="en-US" smtClean="0"/>
              <a:t>‹#›</a:t>
            </a:fld>
            <a:endParaRPr lang="en-US"/>
          </a:p>
        </p:txBody>
      </p:sp>
    </p:spTree>
    <p:extLst>
      <p:ext uri="{BB962C8B-B14F-4D97-AF65-F5344CB8AC3E}">
        <p14:creationId xmlns:p14="http://schemas.microsoft.com/office/powerpoint/2010/main" val="4086922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folHlink"/>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914400" y="609600"/>
            <a:ext cx="103632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3075" name="Rectangle 3"/>
          <p:cNvSpPr>
            <a:spLocks noGrp="1" noChangeArrowheads="1"/>
          </p:cNvSpPr>
          <p:nvPr>
            <p:ph type="body" idx="1"/>
          </p:nvPr>
        </p:nvSpPr>
        <p:spPr bwMode="auto">
          <a:xfrm>
            <a:off x="914400" y="1981200"/>
            <a:ext cx="10363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rtl="0" fontAlgn="base">
        <a:spcBef>
          <a:spcPct val="0"/>
        </a:spcBef>
        <a:spcAft>
          <a:spcPct val="0"/>
        </a:spcAft>
        <a:defRPr sz="3600" b="1">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3600" b="1">
          <a:solidFill>
            <a:schemeClr val="tx2"/>
          </a:solidFill>
          <a:effectLst>
            <a:outerShdw blurRad="38100" dist="38100" dir="2700000" algn="tl">
              <a:srgbClr val="000000"/>
            </a:outerShdw>
          </a:effectLst>
          <a:latin typeface="Comic Sans MS" pitchFamily="66" charset="0"/>
        </a:defRPr>
      </a:lvl2pPr>
      <a:lvl3pPr algn="ctr" rtl="0" fontAlgn="base">
        <a:spcBef>
          <a:spcPct val="0"/>
        </a:spcBef>
        <a:spcAft>
          <a:spcPct val="0"/>
        </a:spcAft>
        <a:defRPr sz="3600" b="1">
          <a:solidFill>
            <a:schemeClr val="tx2"/>
          </a:solidFill>
          <a:effectLst>
            <a:outerShdw blurRad="38100" dist="38100" dir="2700000" algn="tl">
              <a:srgbClr val="000000"/>
            </a:outerShdw>
          </a:effectLst>
          <a:latin typeface="Comic Sans MS" pitchFamily="66" charset="0"/>
        </a:defRPr>
      </a:lvl3pPr>
      <a:lvl4pPr algn="ctr" rtl="0" fontAlgn="base">
        <a:spcBef>
          <a:spcPct val="0"/>
        </a:spcBef>
        <a:spcAft>
          <a:spcPct val="0"/>
        </a:spcAft>
        <a:defRPr sz="3600" b="1">
          <a:solidFill>
            <a:schemeClr val="tx2"/>
          </a:solidFill>
          <a:effectLst>
            <a:outerShdw blurRad="38100" dist="38100" dir="2700000" algn="tl">
              <a:srgbClr val="000000"/>
            </a:outerShdw>
          </a:effectLst>
          <a:latin typeface="Comic Sans MS" pitchFamily="66" charset="0"/>
        </a:defRPr>
      </a:lvl4pPr>
      <a:lvl5pPr algn="ctr" rtl="0" fontAlgn="base">
        <a:spcBef>
          <a:spcPct val="0"/>
        </a:spcBef>
        <a:spcAft>
          <a:spcPct val="0"/>
        </a:spcAft>
        <a:defRPr sz="3600" b="1">
          <a:solidFill>
            <a:schemeClr val="tx2"/>
          </a:solidFill>
          <a:effectLst>
            <a:outerShdw blurRad="38100" dist="38100" dir="2700000" algn="tl">
              <a:srgbClr val="000000"/>
            </a:outerShdw>
          </a:effectLst>
          <a:latin typeface="Comic Sans MS" pitchFamily="66" charset="0"/>
        </a:defRPr>
      </a:lvl5pPr>
      <a:lvl6pPr marL="457200" algn="ctr" rtl="0" fontAlgn="base">
        <a:spcBef>
          <a:spcPct val="0"/>
        </a:spcBef>
        <a:spcAft>
          <a:spcPct val="0"/>
        </a:spcAft>
        <a:defRPr sz="3600" b="1">
          <a:solidFill>
            <a:schemeClr val="tx2"/>
          </a:solidFill>
          <a:effectLst>
            <a:outerShdw blurRad="38100" dist="38100" dir="2700000" algn="tl">
              <a:srgbClr val="000000"/>
            </a:outerShdw>
          </a:effectLst>
          <a:latin typeface="Comic Sans MS" pitchFamily="66" charset="0"/>
        </a:defRPr>
      </a:lvl6pPr>
      <a:lvl7pPr marL="914400" algn="ctr" rtl="0" fontAlgn="base">
        <a:spcBef>
          <a:spcPct val="0"/>
        </a:spcBef>
        <a:spcAft>
          <a:spcPct val="0"/>
        </a:spcAft>
        <a:defRPr sz="3600" b="1">
          <a:solidFill>
            <a:schemeClr val="tx2"/>
          </a:solidFill>
          <a:effectLst>
            <a:outerShdw blurRad="38100" dist="38100" dir="2700000" algn="tl">
              <a:srgbClr val="000000"/>
            </a:outerShdw>
          </a:effectLst>
          <a:latin typeface="Comic Sans MS" pitchFamily="66" charset="0"/>
        </a:defRPr>
      </a:lvl7pPr>
      <a:lvl8pPr marL="1371600" algn="ctr" rtl="0" fontAlgn="base">
        <a:spcBef>
          <a:spcPct val="0"/>
        </a:spcBef>
        <a:spcAft>
          <a:spcPct val="0"/>
        </a:spcAft>
        <a:defRPr sz="3600" b="1">
          <a:solidFill>
            <a:schemeClr val="tx2"/>
          </a:solidFill>
          <a:effectLst>
            <a:outerShdw blurRad="38100" dist="38100" dir="2700000" algn="tl">
              <a:srgbClr val="000000"/>
            </a:outerShdw>
          </a:effectLst>
          <a:latin typeface="Comic Sans MS" pitchFamily="66" charset="0"/>
        </a:defRPr>
      </a:lvl8pPr>
      <a:lvl9pPr marL="1828800" algn="ctr" rtl="0" fontAlgn="base">
        <a:spcBef>
          <a:spcPct val="0"/>
        </a:spcBef>
        <a:spcAft>
          <a:spcPct val="0"/>
        </a:spcAft>
        <a:defRPr sz="3600" b="1">
          <a:solidFill>
            <a:schemeClr val="tx2"/>
          </a:solidFill>
          <a:effectLst>
            <a:outerShdw blurRad="38100" dist="38100" dir="2700000" algn="tl">
              <a:srgbClr val="000000"/>
            </a:outerShdw>
          </a:effectLst>
          <a:latin typeface="Comic Sans MS" pitchFamily="66" charset="0"/>
        </a:defRPr>
      </a:lvl9pPr>
    </p:titleStyle>
    <p:bodyStyle>
      <a:lvl1pPr marL="342900" indent="-342900" algn="l" rtl="0" fontAlgn="base">
        <a:spcBef>
          <a:spcPct val="20000"/>
        </a:spcBef>
        <a:spcAft>
          <a:spcPct val="0"/>
        </a:spcAft>
        <a:buChar char="•"/>
        <a:defRPr sz="2000" b="1">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har char="–"/>
        <a:defRPr sz="2000" b="1">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har char="•"/>
        <a:defRPr sz="2000" b="1">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har char="–"/>
        <a:defRPr sz="2000" b="1">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har char="»"/>
        <a:defRPr sz="2000" b="1">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har char="»"/>
        <a:defRPr sz="2000" b="1">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har char="»"/>
        <a:defRPr sz="2000" b="1">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har char="»"/>
        <a:defRPr sz="2000" b="1">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har char="»"/>
        <a:defRPr sz="2000" b="1">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solidFill>
                  <a:schemeClr val="tx1"/>
                </a:solidFill>
                <a:latin typeface="+mn-lt"/>
              </a:defRPr>
            </a:lvl1pPr>
          </a:lstStyle>
          <a:p>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a:solidFill>
                  <a:schemeClr val="tx1"/>
                </a:solidFill>
                <a:latin typeface="+mn-lt"/>
              </a:defRPr>
            </a:lvl1pPr>
          </a:lstStyle>
          <a:p>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solidFill>
                  <a:schemeClr val="tx1"/>
                </a:solidFill>
                <a:latin typeface="+mn-lt"/>
              </a:defRPr>
            </a:lvl1pPr>
          </a:lstStyle>
          <a:p>
            <a:fld id="{F8D16CD6-7AC9-4704-8C2D-9DAA901F638B}" type="slidenum">
              <a:rPr lang="en-US"/>
              <a:pPr/>
              <a:t>‹#›</a:t>
            </a:fld>
            <a:endParaRPr lang="en-US"/>
          </a:p>
        </p:txBody>
      </p:sp>
    </p:spTree>
    <p:extLst>
      <p:ext uri="{BB962C8B-B14F-4D97-AF65-F5344CB8AC3E}">
        <p14:creationId xmlns:p14="http://schemas.microsoft.com/office/powerpoint/2010/main" val="4229144443"/>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9C15B1-8015-4D59-80BD-92D8B668A82D}" type="datetimeFigureOut">
              <a:rPr lang="en-US" smtClean="0"/>
              <a:t>9/27/2024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B9040D-2D06-45B7-B484-B12FE032BDE3}" type="slidenum">
              <a:rPr lang="en-US" smtClean="0"/>
              <a:t>‹#›</a:t>
            </a:fld>
            <a:endParaRPr lang="en-US"/>
          </a:p>
        </p:txBody>
      </p:sp>
    </p:spTree>
    <p:extLst>
      <p:ext uri="{BB962C8B-B14F-4D97-AF65-F5344CB8AC3E}">
        <p14:creationId xmlns:p14="http://schemas.microsoft.com/office/powerpoint/2010/main" val="956258178"/>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youtu.be/elfsdYUnk8E" TargetMode="Externa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image" Target="../media/image6.png"/><Relationship Id="rId4" Type="http://schemas.openxmlformats.org/officeDocument/2006/relationships/image" Target="../media/image50.png"/></Relationships>
</file>

<file path=ppt/slides/_rels/slide13.xml.rels><?xml version="1.0" encoding="UTF-8" standalone="yes"?>
<Relationships xmlns="http://schemas.openxmlformats.org/package/2006/relationships"><Relationship Id="rId3" Type="http://schemas.openxmlformats.org/officeDocument/2006/relationships/hyperlink" Target="https://youtu.be/elfsdYUnk8E" TargetMode="External"/><Relationship Id="rId2" Type="http://schemas.openxmlformats.org/officeDocument/2006/relationships/notesSlide" Target="../notesSlides/notesSlide7.xml"/><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ideo" Target="https://www.youtube.com/embed/NkQ58I53mjk?feature=oembed" TargetMode="External"/><Relationship Id="rId5" Type="http://schemas.openxmlformats.org/officeDocument/2006/relationships/image" Target="../media/image3.jpeg"/><Relationship Id="rId4" Type="http://schemas.openxmlformats.org/officeDocument/2006/relationships/hyperlink" Target="https://youtu.be/NkQ58I53mjk"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6.xml"/><Relationship Id="rId5" Type="http://schemas.openxmlformats.org/officeDocument/2006/relationships/image" Target="../media/image5.png"/><Relationship Id="rId4" Type="http://schemas.microsoft.com/office/2007/relationships/hdphoto" Target="../media/hdphoto1.wdp"/></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722911" y="1905000"/>
            <a:ext cx="8746177" cy="1406604"/>
          </a:xfrm>
        </p:spPr>
        <p:txBody>
          <a:bodyPr>
            <a:normAutofit/>
          </a:bodyPr>
          <a:lstStyle/>
          <a:p>
            <a:pPr algn="ctr"/>
            <a:r>
              <a:rPr lang="en-US" sz="8000" u="sng" dirty="0">
                <a:latin typeface="Impact" panose="020B0806030902050204" pitchFamily="34" charset="0"/>
              </a:rPr>
              <a:t>N10 - KINETICS</a:t>
            </a:r>
          </a:p>
        </p:txBody>
      </p:sp>
      <p:sp>
        <p:nvSpPr>
          <p:cNvPr id="2" name="TextBox 1">
            <a:extLst>
              <a:ext uri="{FF2B5EF4-FFF2-40B4-BE49-F238E27FC236}">
                <a16:creationId xmlns:a16="http://schemas.microsoft.com/office/drawing/2014/main" id="{EB67DC9B-EEAE-F64D-A8B6-FF023D9B83FE}"/>
              </a:ext>
            </a:extLst>
          </p:cNvPr>
          <p:cNvSpPr txBox="1"/>
          <p:nvPr/>
        </p:nvSpPr>
        <p:spPr>
          <a:xfrm>
            <a:off x="2088355" y="3311604"/>
            <a:ext cx="8015287" cy="1107996"/>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660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Mechanisms</a:t>
            </a:r>
          </a:p>
        </p:txBody>
      </p:sp>
      <p:sp>
        <p:nvSpPr>
          <p:cNvPr id="4" name="Frame 3"/>
          <p:cNvSpPr/>
          <p:nvPr/>
        </p:nvSpPr>
        <p:spPr>
          <a:xfrm>
            <a:off x="0" y="0"/>
            <a:ext cx="12192000" cy="6858000"/>
          </a:xfrm>
          <a:prstGeom prst="frame">
            <a:avLst>
              <a:gd name="adj1" fmla="val 3192"/>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2400" b="1" i="0" u="none" strike="noStrike" kern="1200" cap="none" spc="0" normalizeH="0" baseline="0" noProof="0">
              <a:ln>
                <a:noFill/>
              </a:ln>
              <a:solidFill>
                <a:srgbClr val="000000"/>
              </a:solidFill>
              <a:effectLst/>
              <a:uLnTx/>
              <a:uFillTx/>
              <a:latin typeface="Arial"/>
              <a:ea typeface="+mn-ea"/>
              <a:cs typeface="+mn-cs"/>
            </a:endParaRPr>
          </a:p>
        </p:txBody>
      </p:sp>
      <p:sp>
        <p:nvSpPr>
          <p:cNvPr id="8" name="TextBox 7">
            <a:extLst>
              <a:ext uri="{FF2B5EF4-FFF2-40B4-BE49-F238E27FC236}">
                <a16:creationId xmlns:a16="http://schemas.microsoft.com/office/drawing/2014/main" id="{9C3B9634-18A5-6E04-5938-8BA59BAEBBEF}"/>
              </a:ext>
            </a:extLst>
          </p:cNvPr>
          <p:cNvSpPr txBox="1"/>
          <p:nvPr/>
        </p:nvSpPr>
        <p:spPr>
          <a:xfrm>
            <a:off x="381000" y="6096000"/>
            <a:ext cx="9249888" cy="424732"/>
          </a:xfrm>
          <a:prstGeom prst="rect">
            <a:avLst/>
          </a:prstGeom>
          <a:noFill/>
        </p:spPr>
        <p:txBody>
          <a:bodyPr wrap="square">
            <a:sp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400" i="0" u="none" strike="noStrike" kern="1200" cap="none" spc="0" normalizeH="0" baseline="0" noProof="0" dirty="0">
                <a:ln>
                  <a:noFill/>
                </a:ln>
                <a:solidFill>
                  <a:srgbClr val="000000"/>
                </a:solidFill>
                <a:effectLst/>
                <a:uLnTx/>
                <a:uFillTx/>
                <a:latin typeface="Arial" charset="0"/>
                <a:ea typeface="+mn-ea"/>
                <a:cs typeface="+mn-cs"/>
              </a:rPr>
              <a:t>Link to YouTube Presentation: </a:t>
            </a:r>
            <a:r>
              <a:rPr kumimoji="0" lang="en-US" sz="2400" b="0" i="0" u="none" strike="noStrike" kern="1200" cap="none" spc="0" normalizeH="0" baseline="0" noProof="0" dirty="0">
                <a:ln>
                  <a:noFill/>
                </a:ln>
                <a:solidFill>
                  <a:srgbClr val="000000"/>
                </a:solidFill>
                <a:effectLst/>
                <a:uLnTx/>
                <a:uFillTx/>
                <a:latin typeface="Arial" charset="0"/>
                <a:ea typeface="+mn-ea"/>
                <a:cs typeface="+mn-cs"/>
                <a:hlinkClick r:id="rId2"/>
              </a:rPr>
              <a:t>https://youtu.be/elfsdYUnk8E</a:t>
            </a:r>
            <a:r>
              <a:rPr kumimoji="0" lang="en-US" sz="2400" b="0" i="0" u="none" strike="noStrike" kern="1200" cap="none" spc="0" normalizeH="0" baseline="0" noProof="0" dirty="0">
                <a:ln>
                  <a:noFill/>
                </a:ln>
                <a:solidFill>
                  <a:srgbClr val="000000"/>
                </a:solidFill>
                <a:effectLst/>
                <a:uLnTx/>
                <a:uFillTx/>
                <a:latin typeface="Arial" charset="0"/>
                <a:ea typeface="+mn-ea"/>
                <a:cs typeface="+mn-cs"/>
              </a:rPr>
              <a:t> </a:t>
            </a:r>
          </a:p>
        </p:txBody>
      </p:sp>
    </p:spTree>
    <p:extLst>
      <p:ext uri="{BB962C8B-B14F-4D97-AF65-F5344CB8AC3E}">
        <p14:creationId xmlns:p14="http://schemas.microsoft.com/office/powerpoint/2010/main" val="30590870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5843" name="Text Box 3"/>
          <p:cNvSpPr txBox="1">
            <a:spLocks noChangeArrowheads="1"/>
          </p:cNvSpPr>
          <p:nvPr/>
        </p:nvSpPr>
        <p:spPr bwMode="auto">
          <a:xfrm>
            <a:off x="2077528" y="1220560"/>
            <a:ext cx="6914072" cy="523220"/>
          </a:xfrm>
          <a:prstGeom prst="rect">
            <a:avLst/>
          </a:prstGeom>
          <a:noFill/>
          <a:ln w="9525">
            <a:noFill/>
            <a:miter lim="800000"/>
            <a:headEnd/>
            <a:tailEnd/>
          </a:ln>
          <a:effectLst/>
        </p:spPr>
        <p:txBody>
          <a:bodyPr wrap="none">
            <a:spAutoFit/>
          </a:bodyPr>
          <a:lstStyle/>
          <a:p>
            <a:r>
              <a:rPr lang="en-US" dirty="0">
                <a:solidFill>
                  <a:srgbClr val="000000"/>
                </a:solidFill>
                <a:latin typeface="Arial" panose="020B0604020202020204" pitchFamily="34" charset="0"/>
                <a:cs typeface="Arial" panose="020B0604020202020204" pitchFamily="34" charset="0"/>
              </a:rPr>
              <a:t>	2H</a:t>
            </a:r>
            <a:r>
              <a:rPr lang="en-US" baseline="-25000" dirty="0">
                <a:solidFill>
                  <a:srgbClr val="000000"/>
                </a:solidFill>
                <a:latin typeface="Arial" panose="020B0604020202020204" pitchFamily="34" charset="0"/>
                <a:cs typeface="Arial" panose="020B0604020202020204" pitchFamily="34" charset="0"/>
              </a:rPr>
              <a:t>2</a:t>
            </a:r>
            <a:r>
              <a:rPr lang="en-US" dirty="0">
                <a:solidFill>
                  <a:srgbClr val="000000"/>
                </a:solidFill>
                <a:latin typeface="Arial" panose="020B0604020202020204" pitchFamily="34" charset="0"/>
                <a:cs typeface="Arial" panose="020B0604020202020204" pitchFamily="34" charset="0"/>
              </a:rPr>
              <a:t>(g) + 2NO(g) </a:t>
            </a:r>
            <a:r>
              <a:rPr lang="en-US" dirty="0">
                <a:solidFill>
                  <a:srgbClr val="000000"/>
                </a:solidFill>
                <a:latin typeface="Arial" panose="020B0604020202020204" pitchFamily="34" charset="0"/>
                <a:cs typeface="Arial" panose="020B0604020202020204" pitchFamily="34" charset="0"/>
                <a:sym typeface="Wingdings" pitchFamily="2" charset="2"/>
              </a:rPr>
              <a:t> N</a:t>
            </a:r>
            <a:r>
              <a:rPr lang="en-US" baseline="-25000" dirty="0">
                <a:solidFill>
                  <a:srgbClr val="000000"/>
                </a:solidFill>
                <a:latin typeface="Arial" panose="020B0604020202020204" pitchFamily="34" charset="0"/>
                <a:cs typeface="Arial" panose="020B0604020202020204" pitchFamily="34" charset="0"/>
                <a:sym typeface="Wingdings" pitchFamily="2" charset="2"/>
              </a:rPr>
              <a:t>2</a:t>
            </a:r>
            <a:r>
              <a:rPr lang="en-US" dirty="0">
                <a:solidFill>
                  <a:srgbClr val="000000"/>
                </a:solidFill>
                <a:latin typeface="Arial" panose="020B0604020202020204" pitchFamily="34" charset="0"/>
                <a:cs typeface="Arial" panose="020B0604020202020204" pitchFamily="34" charset="0"/>
                <a:sym typeface="Wingdings" pitchFamily="2" charset="2"/>
              </a:rPr>
              <a:t>(g) + 2H</a:t>
            </a:r>
            <a:r>
              <a:rPr lang="en-US" baseline="-25000" dirty="0">
                <a:solidFill>
                  <a:srgbClr val="000000"/>
                </a:solidFill>
                <a:latin typeface="Arial" panose="020B0604020202020204" pitchFamily="34" charset="0"/>
                <a:cs typeface="Arial" panose="020B0604020202020204" pitchFamily="34" charset="0"/>
                <a:sym typeface="Wingdings" pitchFamily="2" charset="2"/>
              </a:rPr>
              <a:t>2</a:t>
            </a:r>
            <a:r>
              <a:rPr lang="en-US" dirty="0">
                <a:solidFill>
                  <a:srgbClr val="000000"/>
                </a:solidFill>
                <a:latin typeface="Arial" panose="020B0604020202020204" pitchFamily="34" charset="0"/>
                <a:cs typeface="Arial" panose="020B0604020202020204" pitchFamily="34" charset="0"/>
                <a:sym typeface="Wingdings" pitchFamily="2" charset="2"/>
              </a:rPr>
              <a:t>O(g)</a:t>
            </a:r>
            <a:endParaRPr lang="en-US" dirty="0">
              <a:solidFill>
                <a:srgbClr val="000000"/>
              </a:solidFill>
              <a:latin typeface="Arial" panose="020B0604020202020204" pitchFamily="34" charset="0"/>
              <a:cs typeface="Arial" panose="020B0604020202020204" pitchFamily="34" charset="0"/>
            </a:endParaRPr>
          </a:p>
        </p:txBody>
      </p:sp>
      <p:sp>
        <p:nvSpPr>
          <p:cNvPr id="35844" name="Text Box 4"/>
          <p:cNvSpPr txBox="1">
            <a:spLocks noChangeArrowheads="1"/>
          </p:cNvSpPr>
          <p:nvPr/>
        </p:nvSpPr>
        <p:spPr bwMode="auto">
          <a:xfrm>
            <a:off x="555550" y="1741322"/>
            <a:ext cx="11255450" cy="1815882"/>
          </a:xfrm>
          <a:prstGeom prst="rect">
            <a:avLst/>
          </a:prstGeom>
          <a:noFill/>
          <a:ln w="9525">
            <a:noFill/>
            <a:miter lim="800000"/>
            <a:headEnd/>
            <a:tailEnd/>
          </a:ln>
          <a:effectLst/>
        </p:spPr>
        <p:txBody>
          <a:bodyPr wrap="square">
            <a:spAutoFit/>
          </a:bodyPr>
          <a:lstStyle/>
          <a:p>
            <a:r>
              <a:rPr lang="en-US" dirty="0">
                <a:solidFill>
                  <a:srgbClr val="0070C0"/>
                </a:solidFill>
                <a:latin typeface="Arial" panose="020B0604020202020204" pitchFamily="34" charset="0"/>
                <a:cs typeface="Arial" panose="020B0604020202020204" pitchFamily="34" charset="0"/>
              </a:rPr>
              <a:t>Intermediates</a:t>
            </a:r>
            <a:r>
              <a:rPr lang="en-US" b="0" dirty="0">
                <a:solidFill>
                  <a:srgbClr val="000000"/>
                </a:solidFill>
                <a:latin typeface="Arial" panose="020B0604020202020204" pitchFamily="34" charset="0"/>
                <a:cs typeface="Arial" panose="020B0604020202020204" pitchFamily="34" charset="0"/>
              </a:rPr>
              <a:t> </a:t>
            </a:r>
            <a:r>
              <a:rPr lang="en-US" dirty="0">
                <a:solidFill>
                  <a:srgbClr val="000000"/>
                </a:solidFill>
                <a:latin typeface="Arial" panose="020B0604020202020204" pitchFamily="34" charset="0"/>
                <a:cs typeface="Arial" panose="020B0604020202020204" pitchFamily="34" charset="0"/>
              </a:rPr>
              <a:t>– substances that are made during one step of the mechanism and then get used up </a:t>
            </a:r>
          </a:p>
          <a:p>
            <a:pPr lvl="1"/>
            <a:r>
              <a:rPr lang="en-US" b="0" dirty="0">
                <a:solidFill>
                  <a:srgbClr val="000000"/>
                </a:solidFill>
                <a:latin typeface="Arial" panose="020B0604020202020204" pitchFamily="34" charset="0"/>
                <a:cs typeface="Arial" panose="020B0604020202020204" pitchFamily="34" charset="0"/>
              </a:rPr>
              <a:t>– they do not show up in the final, balanced equation because they </a:t>
            </a:r>
            <a:br>
              <a:rPr lang="en-US" b="0" dirty="0">
                <a:solidFill>
                  <a:srgbClr val="000000"/>
                </a:solidFill>
                <a:latin typeface="Arial" panose="020B0604020202020204" pitchFamily="34" charset="0"/>
                <a:cs typeface="Arial" panose="020B0604020202020204" pitchFamily="34" charset="0"/>
              </a:rPr>
            </a:br>
            <a:r>
              <a:rPr lang="en-US" b="0" dirty="0">
                <a:solidFill>
                  <a:srgbClr val="000000"/>
                </a:solidFill>
                <a:latin typeface="Arial" panose="020B0604020202020204" pitchFamily="34" charset="0"/>
                <a:cs typeface="Arial" panose="020B0604020202020204" pitchFamily="34" charset="0"/>
              </a:rPr>
              <a:t>   were not an original reactant, or a final product. </a:t>
            </a:r>
          </a:p>
        </p:txBody>
      </p:sp>
      <p:sp>
        <p:nvSpPr>
          <p:cNvPr id="35845" name="Text Box 5"/>
          <p:cNvSpPr txBox="1">
            <a:spLocks noChangeArrowheads="1"/>
          </p:cNvSpPr>
          <p:nvPr/>
        </p:nvSpPr>
        <p:spPr bwMode="auto">
          <a:xfrm>
            <a:off x="1676400" y="3810001"/>
            <a:ext cx="8686800" cy="519113"/>
          </a:xfrm>
          <a:prstGeom prst="rect">
            <a:avLst/>
          </a:prstGeom>
          <a:noFill/>
          <a:ln w="9525">
            <a:noFill/>
            <a:miter lim="800000"/>
            <a:headEnd/>
            <a:tailEnd/>
          </a:ln>
          <a:effectLst/>
        </p:spPr>
        <p:txBody>
          <a:bodyPr>
            <a:spAutoFit/>
          </a:bodyPr>
          <a:lstStyle/>
          <a:p>
            <a:r>
              <a:rPr lang="en-US" dirty="0">
                <a:solidFill>
                  <a:srgbClr val="000000"/>
                </a:solidFill>
                <a:latin typeface="Arial" panose="020B0604020202020204" pitchFamily="34" charset="0"/>
                <a:cs typeface="Arial" panose="020B0604020202020204" pitchFamily="34" charset="0"/>
              </a:rPr>
              <a:t>Step #1    H</a:t>
            </a:r>
            <a:r>
              <a:rPr lang="en-US" baseline="-25000" dirty="0">
                <a:solidFill>
                  <a:srgbClr val="000000"/>
                </a:solidFill>
                <a:latin typeface="Arial" panose="020B0604020202020204" pitchFamily="34" charset="0"/>
                <a:cs typeface="Arial" panose="020B0604020202020204" pitchFamily="34" charset="0"/>
              </a:rPr>
              <a:t>2</a:t>
            </a:r>
            <a:r>
              <a:rPr lang="en-US" dirty="0">
                <a:solidFill>
                  <a:srgbClr val="000000"/>
                </a:solidFill>
                <a:latin typeface="Arial" panose="020B0604020202020204" pitchFamily="34" charset="0"/>
                <a:cs typeface="Arial" panose="020B0604020202020204" pitchFamily="34" charset="0"/>
              </a:rPr>
              <a:t>(g) + 2NO(g) </a:t>
            </a:r>
            <a:r>
              <a:rPr lang="en-US" dirty="0">
                <a:solidFill>
                  <a:srgbClr val="000000"/>
                </a:solidFill>
                <a:latin typeface="Arial" panose="020B0604020202020204" pitchFamily="34" charset="0"/>
                <a:cs typeface="Arial" panose="020B0604020202020204" pitchFamily="34" charset="0"/>
                <a:sym typeface="Wingdings" pitchFamily="2" charset="2"/>
              </a:rPr>
              <a:t> N</a:t>
            </a:r>
            <a:r>
              <a:rPr lang="en-US" baseline="-25000" dirty="0">
                <a:solidFill>
                  <a:srgbClr val="000000"/>
                </a:solidFill>
                <a:latin typeface="Arial" panose="020B0604020202020204" pitchFamily="34" charset="0"/>
                <a:cs typeface="Arial" panose="020B0604020202020204" pitchFamily="34" charset="0"/>
                <a:sym typeface="Wingdings" pitchFamily="2" charset="2"/>
              </a:rPr>
              <a:t>2</a:t>
            </a:r>
            <a:r>
              <a:rPr lang="en-US" dirty="0">
                <a:solidFill>
                  <a:srgbClr val="000000"/>
                </a:solidFill>
                <a:latin typeface="Arial" panose="020B0604020202020204" pitchFamily="34" charset="0"/>
                <a:cs typeface="Arial" panose="020B0604020202020204" pitchFamily="34" charset="0"/>
                <a:sym typeface="Wingdings" pitchFamily="2" charset="2"/>
              </a:rPr>
              <a:t>O(g) + H</a:t>
            </a:r>
            <a:r>
              <a:rPr lang="en-US" baseline="-25000" dirty="0">
                <a:solidFill>
                  <a:srgbClr val="000000"/>
                </a:solidFill>
                <a:latin typeface="Arial" panose="020B0604020202020204" pitchFamily="34" charset="0"/>
                <a:cs typeface="Arial" panose="020B0604020202020204" pitchFamily="34" charset="0"/>
                <a:sym typeface="Wingdings" pitchFamily="2" charset="2"/>
              </a:rPr>
              <a:t>2</a:t>
            </a:r>
            <a:r>
              <a:rPr lang="en-US" dirty="0">
                <a:solidFill>
                  <a:srgbClr val="000000"/>
                </a:solidFill>
                <a:latin typeface="Arial" panose="020B0604020202020204" pitchFamily="34" charset="0"/>
                <a:cs typeface="Arial" panose="020B0604020202020204" pitchFamily="34" charset="0"/>
                <a:sym typeface="Wingdings" pitchFamily="2" charset="2"/>
              </a:rPr>
              <a:t>O(g)</a:t>
            </a:r>
            <a:endParaRPr lang="en-US" dirty="0">
              <a:solidFill>
                <a:srgbClr val="000000"/>
              </a:solidFill>
              <a:latin typeface="Arial" panose="020B0604020202020204" pitchFamily="34" charset="0"/>
              <a:cs typeface="Arial" panose="020B0604020202020204" pitchFamily="34" charset="0"/>
            </a:endParaRPr>
          </a:p>
        </p:txBody>
      </p:sp>
      <p:sp>
        <p:nvSpPr>
          <p:cNvPr id="35846" name="Text Box 6"/>
          <p:cNvSpPr txBox="1">
            <a:spLocks noChangeArrowheads="1"/>
          </p:cNvSpPr>
          <p:nvPr/>
        </p:nvSpPr>
        <p:spPr bwMode="auto">
          <a:xfrm>
            <a:off x="1676400" y="4419601"/>
            <a:ext cx="8763000" cy="519113"/>
          </a:xfrm>
          <a:prstGeom prst="rect">
            <a:avLst/>
          </a:prstGeom>
          <a:noFill/>
          <a:ln w="9525">
            <a:noFill/>
            <a:miter lim="800000"/>
            <a:headEnd/>
            <a:tailEnd/>
          </a:ln>
          <a:effectLst/>
        </p:spPr>
        <p:txBody>
          <a:bodyPr>
            <a:spAutoFit/>
          </a:bodyPr>
          <a:lstStyle/>
          <a:p>
            <a:r>
              <a:rPr lang="en-US" dirty="0">
                <a:solidFill>
                  <a:srgbClr val="000000"/>
                </a:solidFill>
                <a:latin typeface="Arial" panose="020B0604020202020204" pitchFamily="34" charset="0"/>
                <a:cs typeface="Arial" panose="020B0604020202020204" pitchFamily="34" charset="0"/>
              </a:rPr>
              <a:t>Step #2     N</a:t>
            </a:r>
            <a:r>
              <a:rPr lang="en-US" baseline="-25000" dirty="0">
                <a:solidFill>
                  <a:srgbClr val="000000"/>
                </a:solidFill>
                <a:latin typeface="Arial" panose="020B0604020202020204" pitchFamily="34" charset="0"/>
                <a:cs typeface="Arial" panose="020B0604020202020204" pitchFamily="34" charset="0"/>
              </a:rPr>
              <a:t>2</a:t>
            </a:r>
            <a:r>
              <a:rPr lang="en-US" dirty="0">
                <a:solidFill>
                  <a:srgbClr val="000000"/>
                </a:solidFill>
                <a:latin typeface="Arial" panose="020B0604020202020204" pitchFamily="34" charset="0"/>
                <a:cs typeface="Arial" panose="020B0604020202020204" pitchFamily="34" charset="0"/>
              </a:rPr>
              <a:t>O(g) + H</a:t>
            </a:r>
            <a:r>
              <a:rPr lang="en-US" baseline="-25000" dirty="0">
                <a:solidFill>
                  <a:srgbClr val="000000"/>
                </a:solidFill>
                <a:latin typeface="Arial" panose="020B0604020202020204" pitchFamily="34" charset="0"/>
                <a:cs typeface="Arial" panose="020B0604020202020204" pitchFamily="34" charset="0"/>
              </a:rPr>
              <a:t>2</a:t>
            </a:r>
            <a:r>
              <a:rPr lang="en-US" dirty="0">
                <a:solidFill>
                  <a:srgbClr val="000000"/>
                </a:solidFill>
                <a:latin typeface="Arial" panose="020B0604020202020204" pitchFamily="34" charset="0"/>
                <a:cs typeface="Arial" panose="020B0604020202020204" pitchFamily="34" charset="0"/>
              </a:rPr>
              <a:t>(g) </a:t>
            </a:r>
            <a:r>
              <a:rPr lang="en-US" dirty="0">
                <a:solidFill>
                  <a:srgbClr val="000000"/>
                </a:solidFill>
                <a:latin typeface="Arial" panose="020B0604020202020204" pitchFamily="34" charset="0"/>
                <a:cs typeface="Arial" panose="020B0604020202020204" pitchFamily="34" charset="0"/>
                <a:sym typeface="Wingdings" pitchFamily="2" charset="2"/>
              </a:rPr>
              <a:t> N</a:t>
            </a:r>
            <a:r>
              <a:rPr lang="en-US" baseline="-25000" dirty="0">
                <a:solidFill>
                  <a:srgbClr val="000000"/>
                </a:solidFill>
                <a:latin typeface="Arial" panose="020B0604020202020204" pitchFamily="34" charset="0"/>
                <a:cs typeface="Arial" panose="020B0604020202020204" pitchFamily="34" charset="0"/>
                <a:sym typeface="Wingdings" pitchFamily="2" charset="2"/>
              </a:rPr>
              <a:t>2</a:t>
            </a:r>
            <a:r>
              <a:rPr lang="en-US" dirty="0">
                <a:solidFill>
                  <a:srgbClr val="000000"/>
                </a:solidFill>
                <a:latin typeface="Arial" panose="020B0604020202020204" pitchFamily="34" charset="0"/>
                <a:cs typeface="Arial" panose="020B0604020202020204" pitchFamily="34" charset="0"/>
                <a:sym typeface="Wingdings" pitchFamily="2" charset="2"/>
              </a:rPr>
              <a:t>(g) + H</a:t>
            </a:r>
            <a:r>
              <a:rPr lang="en-US" baseline="-25000" dirty="0">
                <a:solidFill>
                  <a:srgbClr val="000000"/>
                </a:solidFill>
                <a:latin typeface="Arial" panose="020B0604020202020204" pitchFamily="34" charset="0"/>
                <a:cs typeface="Arial" panose="020B0604020202020204" pitchFamily="34" charset="0"/>
                <a:sym typeface="Wingdings" pitchFamily="2" charset="2"/>
              </a:rPr>
              <a:t>2</a:t>
            </a:r>
            <a:r>
              <a:rPr lang="en-US" dirty="0">
                <a:solidFill>
                  <a:srgbClr val="000000"/>
                </a:solidFill>
                <a:latin typeface="Arial" panose="020B0604020202020204" pitchFamily="34" charset="0"/>
                <a:cs typeface="Arial" panose="020B0604020202020204" pitchFamily="34" charset="0"/>
                <a:sym typeface="Wingdings" pitchFamily="2" charset="2"/>
              </a:rPr>
              <a:t>O(g)</a:t>
            </a:r>
            <a:r>
              <a:rPr lang="en-US" dirty="0">
                <a:solidFill>
                  <a:srgbClr val="000000"/>
                </a:solidFill>
                <a:latin typeface="Arial" panose="020B0604020202020204" pitchFamily="34" charset="0"/>
                <a:cs typeface="Arial" panose="020B0604020202020204" pitchFamily="34" charset="0"/>
              </a:rPr>
              <a:t>	</a:t>
            </a:r>
          </a:p>
        </p:txBody>
      </p:sp>
      <p:sp>
        <p:nvSpPr>
          <p:cNvPr id="35849" name="Line 9"/>
          <p:cNvSpPr>
            <a:spLocks noChangeShapeType="1"/>
          </p:cNvSpPr>
          <p:nvPr/>
        </p:nvSpPr>
        <p:spPr bwMode="auto">
          <a:xfrm>
            <a:off x="1676400" y="5029200"/>
            <a:ext cx="8686800" cy="0"/>
          </a:xfrm>
          <a:prstGeom prst="line">
            <a:avLst/>
          </a:prstGeom>
          <a:noFill/>
          <a:ln w="28575">
            <a:solidFill>
              <a:srgbClr val="000000"/>
            </a:solidFill>
            <a:round/>
            <a:headEnd/>
            <a:tailEnd/>
          </a:ln>
          <a:effectLst/>
        </p:spPr>
        <p:txBody>
          <a:bodyPr/>
          <a:lstStyle/>
          <a:p>
            <a:endParaRPr lang="en-US" dirty="0">
              <a:solidFill>
                <a:srgbClr val="000000"/>
              </a:solidFill>
              <a:latin typeface="Arial" panose="020B0604020202020204" pitchFamily="34" charset="0"/>
              <a:cs typeface="Arial" panose="020B0604020202020204" pitchFamily="34" charset="0"/>
            </a:endParaRPr>
          </a:p>
        </p:txBody>
      </p:sp>
      <p:sp>
        <p:nvSpPr>
          <p:cNvPr id="35850" name="Text Box 10"/>
          <p:cNvSpPr txBox="1">
            <a:spLocks noChangeArrowheads="1"/>
          </p:cNvSpPr>
          <p:nvPr/>
        </p:nvSpPr>
        <p:spPr bwMode="auto">
          <a:xfrm>
            <a:off x="2743200" y="5029201"/>
            <a:ext cx="6914072" cy="523220"/>
          </a:xfrm>
          <a:prstGeom prst="rect">
            <a:avLst/>
          </a:prstGeom>
          <a:noFill/>
          <a:ln w="9525">
            <a:noFill/>
            <a:miter lim="800000"/>
            <a:headEnd/>
            <a:tailEnd/>
          </a:ln>
          <a:effectLst/>
        </p:spPr>
        <p:txBody>
          <a:bodyPr wrap="none">
            <a:spAutoFit/>
          </a:bodyPr>
          <a:lstStyle/>
          <a:p>
            <a:r>
              <a:rPr lang="en-US" dirty="0">
                <a:solidFill>
                  <a:srgbClr val="000000"/>
                </a:solidFill>
                <a:latin typeface="Arial" panose="020B0604020202020204" pitchFamily="34" charset="0"/>
                <a:cs typeface="Arial" panose="020B0604020202020204" pitchFamily="34" charset="0"/>
              </a:rPr>
              <a:t>	2H</a:t>
            </a:r>
            <a:r>
              <a:rPr lang="en-US" baseline="-25000" dirty="0">
                <a:solidFill>
                  <a:srgbClr val="000000"/>
                </a:solidFill>
                <a:latin typeface="Arial" panose="020B0604020202020204" pitchFamily="34" charset="0"/>
                <a:cs typeface="Arial" panose="020B0604020202020204" pitchFamily="34" charset="0"/>
              </a:rPr>
              <a:t>2</a:t>
            </a:r>
            <a:r>
              <a:rPr lang="en-US" dirty="0">
                <a:solidFill>
                  <a:srgbClr val="000000"/>
                </a:solidFill>
                <a:latin typeface="Arial" panose="020B0604020202020204" pitchFamily="34" charset="0"/>
                <a:cs typeface="Arial" panose="020B0604020202020204" pitchFamily="34" charset="0"/>
              </a:rPr>
              <a:t>(g) + 2NO(g) </a:t>
            </a:r>
            <a:r>
              <a:rPr lang="en-US" dirty="0">
                <a:solidFill>
                  <a:srgbClr val="000000"/>
                </a:solidFill>
                <a:latin typeface="Arial" panose="020B0604020202020204" pitchFamily="34" charset="0"/>
                <a:cs typeface="Arial" panose="020B0604020202020204" pitchFamily="34" charset="0"/>
                <a:sym typeface="Wingdings" pitchFamily="2" charset="2"/>
              </a:rPr>
              <a:t> N</a:t>
            </a:r>
            <a:r>
              <a:rPr lang="en-US" baseline="-25000" dirty="0">
                <a:solidFill>
                  <a:srgbClr val="000000"/>
                </a:solidFill>
                <a:latin typeface="Arial" panose="020B0604020202020204" pitchFamily="34" charset="0"/>
                <a:cs typeface="Arial" panose="020B0604020202020204" pitchFamily="34" charset="0"/>
                <a:sym typeface="Wingdings" pitchFamily="2" charset="2"/>
              </a:rPr>
              <a:t>2</a:t>
            </a:r>
            <a:r>
              <a:rPr lang="en-US" dirty="0">
                <a:solidFill>
                  <a:srgbClr val="000000"/>
                </a:solidFill>
                <a:latin typeface="Arial" panose="020B0604020202020204" pitchFamily="34" charset="0"/>
                <a:cs typeface="Arial" panose="020B0604020202020204" pitchFamily="34" charset="0"/>
                <a:sym typeface="Wingdings" pitchFamily="2" charset="2"/>
              </a:rPr>
              <a:t>(g) + 2H</a:t>
            </a:r>
            <a:r>
              <a:rPr lang="en-US" baseline="-25000" dirty="0">
                <a:solidFill>
                  <a:srgbClr val="000000"/>
                </a:solidFill>
                <a:latin typeface="Arial" panose="020B0604020202020204" pitchFamily="34" charset="0"/>
                <a:cs typeface="Arial" panose="020B0604020202020204" pitchFamily="34" charset="0"/>
                <a:sym typeface="Wingdings" pitchFamily="2" charset="2"/>
              </a:rPr>
              <a:t>2</a:t>
            </a:r>
            <a:r>
              <a:rPr lang="en-US" dirty="0">
                <a:solidFill>
                  <a:srgbClr val="000000"/>
                </a:solidFill>
                <a:latin typeface="Arial" panose="020B0604020202020204" pitchFamily="34" charset="0"/>
                <a:cs typeface="Arial" panose="020B0604020202020204" pitchFamily="34" charset="0"/>
                <a:sym typeface="Wingdings" pitchFamily="2" charset="2"/>
              </a:rPr>
              <a:t>O(g)</a:t>
            </a:r>
            <a:endParaRPr lang="en-US" dirty="0">
              <a:solidFill>
                <a:srgbClr val="000000"/>
              </a:solidFill>
              <a:latin typeface="Arial" panose="020B0604020202020204" pitchFamily="34" charset="0"/>
              <a:cs typeface="Arial" panose="020B0604020202020204" pitchFamily="34" charset="0"/>
            </a:endParaRPr>
          </a:p>
        </p:txBody>
      </p:sp>
      <p:sp>
        <p:nvSpPr>
          <p:cNvPr id="35851" name="Text Box 11"/>
          <p:cNvSpPr txBox="1">
            <a:spLocks noChangeArrowheads="1"/>
          </p:cNvSpPr>
          <p:nvPr/>
        </p:nvSpPr>
        <p:spPr bwMode="auto">
          <a:xfrm>
            <a:off x="3581400" y="5791201"/>
            <a:ext cx="5410200" cy="519113"/>
          </a:xfrm>
          <a:prstGeom prst="rect">
            <a:avLst/>
          </a:prstGeom>
          <a:noFill/>
          <a:ln w="9525">
            <a:noFill/>
            <a:miter lim="800000"/>
            <a:headEnd/>
            <a:tailEnd/>
          </a:ln>
          <a:effectLst/>
        </p:spPr>
        <p:txBody>
          <a:bodyPr>
            <a:spAutoFit/>
          </a:bodyPr>
          <a:lstStyle/>
          <a:p>
            <a:r>
              <a:rPr lang="en-US" dirty="0">
                <a:solidFill>
                  <a:srgbClr val="0070C0"/>
                </a:solidFill>
                <a:latin typeface="Arial" panose="020B0604020202020204" pitchFamily="34" charset="0"/>
                <a:cs typeface="Arial" panose="020B0604020202020204" pitchFamily="34" charset="0"/>
                <a:sym typeface="Symbol" pitchFamily="18" charset="2"/>
              </a:rPr>
              <a:t> </a:t>
            </a:r>
            <a:r>
              <a:rPr lang="en-US" dirty="0">
                <a:solidFill>
                  <a:srgbClr val="0070C0"/>
                </a:solidFill>
                <a:latin typeface="Arial" panose="020B0604020202020204" pitchFamily="34" charset="0"/>
                <a:cs typeface="Arial" panose="020B0604020202020204" pitchFamily="34" charset="0"/>
              </a:rPr>
              <a:t>N</a:t>
            </a:r>
            <a:r>
              <a:rPr lang="en-US" baseline="-25000" dirty="0">
                <a:solidFill>
                  <a:srgbClr val="0070C0"/>
                </a:solidFill>
                <a:latin typeface="Arial" panose="020B0604020202020204" pitchFamily="34" charset="0"/>
                <a:cs typeface="Arial" panose="020B0604020202020204" pitchFamily="34" charset="0"/>
              </a:rPr>
              <a:t>2</a:t>
            </a:r>
            <a:r>
              <a:rPr lang="en-US" dirty="0">
                <a:solidFill>
                  <a:srgbClr val="0070C0"/>
                </a:solidFill>
                <a:latin typeface="Arial" panose="020B0604020202020204" pitchFamily="34" charset="0"/>
                <a:cs typeface="Arial" panose="020B0604020202020204" pitchFamily="34" charset="0"/>
              </a:rPr>
              <a:t>O(g) is an intermediate</a:t>
            </a:r>
          </a:p>
        </p:txBody>
      </p:sp>
      <p:sp>
        <p:nvSpPr>
          <p:cNvPr id="35852" name="Rectangle 12"/>
          <p:cNvSpPr>
            <a:spLocks noChangeArrowheads="1"/>
          </p:cNvSpPr>
          <p:nvPr/>
        </p:nvSpPr>
        <p:spPr bwMode="auto">
          <a:xfrm>
            <a:off x="3390900" y="4345858"/>
            <a:ext cx="1371600" cy="609600"/>
          </a:xfrm>
          <a:prstGeom prst="rect">
            <a:avLst/>
          </a:prstGeom>
          <a:noFill/>
          <a:ln w="28575">
            <a:solidFill>
              <a:srgbClr val="FF3300"/>
            </a:solidFill>
            <a:miter lim="800000"/>
            <a:headEnd/>
            <a:tailEnd/>
          </a:ln>
          <a:effectLst/>
        </p:spPr>
        <p:txBody>
          <a:bodyPr wrap="none" anchor="ctr"/>
          <a:lstStyle/>
          <a:p>
            <a:endParaRPr lang="en-US" dirty="0">
              <a:solidFill>
                <a:srgbClr val="000000"/>
              </a:solidFill>
              <a:latin typeface="Arial" panose="020B0604020202020204" pitchFamily="34" charset="0"/>
              <a:cs typeface="Arial" panose="020B0604020202020204" pitchFamily="34" charset="0"/>
            </a:endParaRPr>
          </a:p>
        </p:txBody>
      </p:sp>
      <p:sp>
        <p:nvSpPr>
          <p:cNvPr id="35854" name="Rectangle 14"/>
          <p:cNvSpPr>
            <a:spLocks noChangeArrowheads="1"/>
          </p:cNvSpPr>
          <p:nvPr/>
        </p:nvSpPr>
        <p:spPr bwMode="auto">
          <a:xfrm>
            <a:off x="6286500" y="3736258"/>
            <a:ext cx="1371600" cy="609600"/>
          </a:xfrm>
          <a:prstGeom prst="rect">
            <a:avLst/>
          </a:prstGeom>
          <a:noFill/>
          <a:ln w="28575">
            <a:solidFill>
              <a:srgbClr val="FF3300"/>
            </a:solidFill>
            <a:miter lim="800000"/>
            <a:headEnd/>
            <a:tailEnd/>
          </a:ln>
          <a:effectLst/>
        </p:spPr>
        <p:txBody>
          <a:bodyPr wrap="none" anchor="ctr"/>
          <a:lstStyle/>
          <a:p>
            <a:endParaRPr lang="en-US" dirty="0">
              <a:solidFill>
                <a:srgbClr val="000000"/>
              </a:solidFill>
              <a:latin typeface="Arial" panose="020B0604020202020204" pitchFamily="34" charset="0"/>
              <a:cs typeface="Arial" panose="020B0604020202020204" pitchFamily="34" charset="0"/>
            </a:endParaRPr>
          </a:p>
        </p:txBody>
      </p:sp>
      <p:sp>
        <p:nvSpPr>
          <p:cNvPr id="15" name="Rectangle 2"/>
          <p:cNvSpPr txBox="1">
            <a:spLocks noChangeArrowheads="1"/>
          </p:cNvSpPr>
          <p:nvPr/>
        </p:nvSpPr>
        <p:spPr bwMode="auto">
          <a:xfrm>
            <a:off x="555550" y="209601"/>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b="1" u="sng" kern="0" dirty="0">
                <a:solidFill>
                  <a:srgbClr val="000000"/>
                </a:solidFill>
                <a:latin typeface="Arial" panose="020B0604020202020204" pitchFamily="34" charset="0"/>
                <a:cs typeface="Arial" panose="020B0604020202020204" pitchFamily="34" charset="0"/>
              </a:rPr>
              <a:t>Identifying Intermediates</a:t>
            </a:r>
          </a:p>
        </p:txBody>
      </p:sp>
      <p:sp>
        <p:nvSpPr>
          <p:cNvPr id="16" name="Frame 15"/>
          <p:cNvSpPr/>
          <p:nvPr/>
        </p:nvSpPr>
        <p:spPr>
          <a:xfrm>
            <a:off x="0" y="0"/>
            <a:ext cx="12192000" cy="6858000"/>
          </a:xfrm>
          <a:prstGeom prst="frame">
            <a:avLst>
              <a:gd name="adj1" fmla="val 3192"/>
            </a:avLst>
          </a:prstGeom>
          <a:solidFill>
            <a:srgbClr val="92D050"/>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584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584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584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5846">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584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585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585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585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585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4" grpId="0"/>
      <p:bldP spid="35845" grpId="0"/>
      <p:bldP spid="35849" grpId="0" animBg="1"/>
      <p:bldP spid="35850" grpId="0"/>
      <p:bldP spid="35851" grpId="0"/>
      <p:bldP spid="35852" grpId="0" animBg="1"/>
      <p:bldP spid="3585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81923" name="Rectangle 3"/>
          <p:cNvSpPr>
            <a:spLocks noGrp="1" noChangeArrowheads="1"/>
          </p:cNvSpPr>
          <p:nvPr>
            <p:ph idx="1"/>
          </p:nvPr>
        </p:nvSpPr>
        <p:spPr>
          <a:xfrm>
            <a:off x="228600" y="1352601"/>
            <a:ext cx="11811000" cy="4114800"/>
          </a:xfrm>
        </p:spPr>
        <p:txBody>
          <a:bodyPr/>
          <a:lstStyle/>
          <a:p>
            <a:r>
              <a:rPr lang="en-US" sz="3200" dirty="0">
                <a:solidFill>
                  <a:srgbClr val="FF0000"/>
                </a:solidFill>
                <a:effectLst/>
                <a:latin typeface="Arial" charset="0"/>
              </a:rPr>
              <a:t>We don’t like reaction rates to have intermediates in them. So we will rearrange/substitute to write it without them. </a:t>
            </a:r>
          </a:p>
          <a:p>
            <a:pPr eaLnBrk="1" hangingPunct="1"/>
            <a:r>
              <a:rPr lang="en-US" sz="3200" b="0" dirty="0">
                <a:solidFill>
                  <a:srgbClr val="000000"/>
                </a:solidFill>
                <a:effectLst/>
                <a:latin typeface="Arial" charset="0"/>
              </a:rPr>
              <a:t>When a mechanism contains a fast initial step, the rate limiting step may contain intermediates.</a:t>
            </a:r>
          </a:p>
          <a:p>
            <a:pPr eaLnBrk="1" hangingPunct="1"/>
            <a:r>
              <a:rPr lang="en-US" sz="3200" b="0" dirty="0">
                <a:solidFill>
                  <a:srgbClr val="000000"/>
                </a:solidFill>
                <a:effectLst/>
                <a:latin typeface="Arial" charset="0"/>
              </a:rPr>
              <a:t>When a previous step is rapid and reaches equilibrium, the forward and reverse reaction rates are equal, so the concentrations of reactants and products of the step are related and the product is an intermediate.</a:t>
            </a:r>
          </a:p>
          <a:p>
            <a:pPr eaLnBrk="1" hangingPunct="1"/>
            <a:r>
              <a:rPr lang="en-US" sz="3200" b="0" dirty="0">
                <a:solidFill>
                  <a:srgbClr val="000000"/>
                </a:solidFill>
                <a:effectLst/>
                <a:latin typeface="Arial" charset="0"/>
              </a:rPr>
              <a:t>Substituting into the rate law of the RDS will produce a rate law in terms of just reactants. </a:t>
            </a:r>
          </a:p>
        </p:txBody>
      </p:sp>
      <p:sp>
        <p:nvSpPr>
          <p:cNvPr id="7" name="Rectangle 2"/>
          <p:cNvSpPr txBox="1">
            <a:spLocks noChangeArrowheads="1"/>
          </p:cNvSpPr>
          <p:nvPr/>
        </p:nvSpPr>
        <p:spPr bwMode="auto">
          <a:xfrm>
            <a:off x="555550" y="209601"/>
            <a:ext cx="1003625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b="1" u="sng" kern="0" dirty="0">
                <a:solidFill>
                  <a:srgbClr val="000000"/>
                </a:solidFill>
                <a:latin typeface="Arial" panose="020B0604020202020204" pitchFamily="34" charset="0"/>
                <a:cs typeface="Arial" panose="020B0604020202020204" pitchFamily="34" charset="0"/>
              </a:rPr>
              <a:t>Mechanism with a Fast </a:t>
            </a:r>
            <a:r>
              <a:rPr lang="en-US" u="sng" kern="0" dirty="0">
                <a:solidFill>
                  <a:srgbClr val="000000"/>
                </a:solidFill>
                <a:latin typeface="Arial" panose="020B0604020202020204" pitchFamily="34" charset="0"/>
                <a:cs typeface="Arial" panose="020B0604020202020204" pitchFamily="34" charset="0"/>
              </a:rPr>
              <a:t>Initial</a:t>
            </a:r>
            <a:r>
              <a:rPr lang="en-US" b="1" u="sng" kern="0" dirty="0">
                <a:solidFill>
                  <a:srgbClr val="000000"/>
                </a:solidFill>
                <a:latin typeface="Arial" panose="020B0604020202020204" pitchFamily="34" charset="0"/>
                <a:cs typeface="Arial" panose="020B0604020202020204" pitchFamily="34" charset="0"/>
              </a:rPr>
              <a:t> Step</a:t>
            </a:r>
          </a:p>
        </p:txBody>
      </p:sp>
      <p:sp>
        <p:nvSpPr>
          <p:cNvPr id="8" name="Frame 7"/>
          <p:cNvSpPr/>
          <p:nvPr/>
        </p:nvSpPr>
        <p:spPr>
          <a:xfrm>
            <a:off x="0" y="0"/>
            <a:ext cx="12192000" cy="6858000"/>
          </a:xfrm>
          <a:prstGeom prst="frame">
            <a:avLst>
              <a:gd name="adj1" fmla="val 3192"/>
            </a:avLst>
          </a:prstGeom>
          <a:solidFill>
            <a:srgbClr val="92D050"/>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347773322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2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2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192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2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Rectangle 6"/>
          <p:cNvSpPr/>
          <p:nvPr/>
        </p:nvSpPr>
        <p:spPr bwMode="auto">
          <a:xfrm>
            <a:off x="228600" y="4076915"/>
            <a:ext cx="6447560" cy="911504"/>
          </a:xfrm>
          <a:prstGeom prst="rect">
            <a:avLst/>
          </a:prstGeom>
          <a:solidFill>
            <a:srgbClr val="FF0000">
              <a:alpha val="23922"/>
            </a:srgbClr>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800" b="1" i="0" u="none" strike="noStrike" cap="none" normalizeH="0" baseline="0">
              <a:ln>
                <a:noFill/>
              </a:ln>
              <a:solidFill>
                <a:schemeClr val="tx1"/>
              </a:solidFill>
              <a:effectLst/>
              <a:latin typeface="Comic Sans MS" pitchFamily="66" charset="0"/>
            </a:endParaRPr>
          </a:p>
        </p:txBody>
      </p:sp>
      <p:sp>
        <p:nvSpPr>
          <p:cNvPr id="82946" name="Rectangle 2"/>
          <p:cNvSpPr>
            <a:spLocks noGrp="1" noChangeArrowheads="1"/>
          </p:cNvSpPr>
          <p:nvPr>
            <p:ph type="title"/>
          </p:nvPr>
        </p:nvSpPr>
        <p:spPr>
          <a:xfrm>
            <a:off x="228600" y="381000"/>
            <a:ext cx="11658600" cy="958014"/>
          </a:xfrm>
        </p:spPr>
        <p:txBody>
          <a:bodyPr/>
          <a:lstStyle/>
          <a:p>
            <a:pPr algn="l" eaLnBrk="1" hangingPunct="1"/>
            <a:r>
              <a:rPr lang="en-US" u="sng" dirty="0">
                <a:solidFill>
                  <a:srgbClr val="000000"/>
                </a:solidFill>
                <a:effectLst/>
                <a:latin typeface="Arial" panose="020B0604020202020204" pitchFamily="34" charset="0"/>
                <a:cs typeface="Arial" panose="020B0604020202020204" pitchFamily="34" charset="0"/>
              </a:rPr>
              <a:t>A (not so fun) Game of Substitution!</a:t>
            </a:r>
            <a:br>
              <a:rPr lang="en-US" dirty="0">
                <a:solidFill>
                  <a:srgbClr val="000000"/>
                </a:solidFill>
                <a:effectLst/>
                <a:latin typeface="Arial" panose="020B0604020202020204" pitchFamily="34" charset="0"/>
                <a:cs typeface="Arial" panose="020B0604020202020204" pitchFamily="34" charset="0"/>
              </a:rPr>
            </a:br>
            <a:r>
              <a:rPr lang="en-US" dirty="0">
                <a:solidFill>
                  <a:srgbClr val="000000"/>
                </a:solidFill>
                <a:effectLst/>
                <a:latin typeface="Arial" panose="020B0604020202020204" pitchFamily="34" charset="0"/>
                <a:cs typeface="Arial" panose="020B0604020202020204" pitchFamily="34" charset="0"/>
              </a:rPr>
              <a:t>Note: for each elementary step, </a:t>
            </a:r>
            <a:r>
              <a:rPr lang="en-US" dirty="0" err="1">
                <a:solidFill>
                  <a:srgbClr val="000000"/>
                </a:solidFill>
                <a:effectLst/>
                <a:latin typeface="Arial" panose="020B0604020202020204" pitchFamily="34" charset="0"/>
                <a:cs typeface="Arial" panose="020B0604020202020204" pitchFamily="34" charset="0"/>
              </a:rPr>
              <a:t>coeff</a:t>
            </a:r>
            <a:r>
              <a:rPr lang="en-US" dirty="0">
                <a:solidFill>
                  <a:srgbClr val="000000"/>
                </a:solidFill>
                <a:effectLst/>
                <a:latin typeface="Arial" panose="020B0604020202020204" pitchFamily="34" charset="0"/>
                <a:cs typeface="Arial" panose="020B0604020202020204" pitchFamily="34" charset="0"/>
              </a:rPr>
              <a:t>. = orders</a:t>
            </a:r>
          </a:p>
        </p:txBody>
      </p:sp>
      <p:sp>
        <p:nvSpPr>
          <p:cNvPr id="82947" name="Text Box 4"/>
          <p:cNvSpPr txBox="1">
            <a:spLocks noChangeArrowheads="1"/>
          </p:cNvSpPr>
          <p:nvPr/>
        </p:nvSpPr>
        <p:spPr bwMode="auto">
          <a:xfrm>
            <a:off x="1524000" y="1233489"/>
            <a:ext cx="9144000" cy="20867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marL="342900" indent="-342900" eaLnBrk="0" hangingPunct="0">
              <a:defRPr sz="2400" baseline="30000">
                <a:solidFill>
                  <a:schemeClr val="tx1"/>
                </a:solidFill>
                <a:latin typeface="Arial" charset="0"/>
                <a:ea typeface="ＭＳ Ｐゴシック" charset="0"/>
                <a:cs typeface="Arial" charset="0"/>
              </a:defRPr>
            </a:lvl1pPr>
            <a:lvl2pPr marL="742950" indent="-285750" eaLnBrk="0" hangingPunct="0">
              <a:defRPr sz="2400" baseline="30000">
                <a:solidFill>
                  <a:schemeClr val="tx1"/>
                </a:solidFill>
                <a:latin typeface="Arial" charset="0"/>
                <a:ea typeface="Arial" charset="0"/>
                <a:cs typeface="Arial" charset="0"/>
              </a:defRPr>
            </a:lvl2pPr>
            <a:lvl3pPr marL="1143000" indent="-228600" eaLnBrk="0" hangingPunct="0">
              <a:defRPr sz="2400" baseline="30000">
                <a:solidFill>
                  <a:schemeClr val="tx1"/>
                </a:solidFill>
                <a:latin typeface="Arial" charset="0"/>
                <a:ea typeface="Arial" charset="0"/>
                <a:cs typeface="Arial" charset="0"/>
              </a:defRPr>
            </a:lvl3pPr>
            <a:lvl4pPr marL="1600200" indent="-228600" eaLnBrk="0" hangingPunct="0">
              <a:defRPr sz="2400" baseline="30000">
                <a:solidFill>
                  <a:schemeClr val="tx1"/>
                </a:solidFill>
                <a:latin typeface="Arial" charset="0"/>
                <a:ea typeface="Arial" charset="0"/>
                <a:cs typeface="Arial" charset="0"/>
              </a:defRPr>
            </a:lvl4pPr>
            <a:lvl5pPr marL="2057400" indent="-228600" eaLnBrk="0" hangingPunct="0">
              <a:defRPr sz="2400" baseline="30000">
                <a:solidFill>
                  <a:schemeClr val="tx1"/>
                </a:solidFill>
                <a:latin typeface="Arial" charset="0"/>
                <a:ea typeface="Arial" charset="0"/>
                <a:cs typeface="Arial" charset="0"/>
              </a:defRPr>
            </a:lvl5pPr>
            <a:lvl6pPr marL="2514600" indent="-228600" eaLnBrk="0" fontAlgn="base" hangingPunct="0">
              <a:spcBef>
                <a:spcPct val="0"/>
              </a:spcBef>
              <a:spcAft>
                <a:spcPct val="0"/>
              </a:spcAft>
              <a:defRPr sz="2400" baseline="30000">
                <a:solidFill>
                  <a:schemeClr val="tx1"/>
                </a:solidFill>
                <a:latin typeface="Arial" charset="0"/>
                <a:ea typeface="Arial" charset="0"/>
                <a:cs typeface="Arial" charset="0"/>
              </a:defRPr>
            </a:lvl6pPr>
            <a:lvl7pPr marL="2971800" indent="-228600" eaLnBrk="0" fontAlgn="base" hangingPunct="0">
              <a:spcBef>
                <a:spcPct val="0"/>
              </a:spcBef>
              <a:spcAft>
                <a:spcPct val="0"/>
              </a:spcAft>
              <a:defRPr sz="2400" baseline="30000">
                <a:solidFill>
                  <a:schemeClr val="tx1"/>
                </a:solidFill>
                <a:latin typeface="Arial" charset="0"/>
                <a:ea typeface="Arial" charset="0"/>
                <a:cs typeface="Arial" charset="0"/>
              </a:defRPr>
            </a:lvl7pPr>
            <a:lvl8pPr marL="3429000" indent="-228600" eaLnBrk="0" fontAlgn="base" hangingPunct="0">
              <a:spcBef>
                <a:spcPct val="0"/>
              </a:spcBef>
              <a:spcAft>
                <a:spcPct val="0"/>
              </a:spcAft>
              <a:defRPr sz="2400" baseline="30000">
                <a:solidFill>
                  <a:schemeClr val="tx1"/>
                </a:solidFill>
                <a:latin typeface="Arial" charset="0"/>
                <a:ea typeface="Arial" charset="0"/>
                <a:cs typeface="Arial" charset="0"/>
              </a:defRPr>
            </a:lvl8pPr>
            <a:lvl9pPr marL="3886200" indent="-228600" eaLnBrk="0" fontAlgn="base" hangingPunct="0">
              <a:spcBef>
                <a:spcPct val="0"/>
              </a:spcBef>
              <a:spcAft>
                <a:spcPct val="0"/>
              </a:spcAft>
              <a:defRPr sz="2400" baseline="30000">
                <a:solidFill>
                  <a:schemeClr val="tx1"/>
                </a:solidFill>
                <a:latin typeface="Arial" charset="0"/>
                <a:ea typeface="Arial" charset="0"/>
                <a:cs typeface="Arial" charset="0"/>
              </a:defRPr>
            </a:lvl9pPr>
          </a:lstStyle>
          <a:p>
            <a:pPr>
              <a:lnSpc>
                <a:spcPct val="180000"/>
              </a:lnSpc>
              <a:buFontTx/>
              <a:buAutoNum type="arabicPeriod"/>
            </a:pPr>
            <a:r>
              <a:rPr lang="en-US" baseline="0" dirty="0">
                <a:solidFill>
                  <a:srgbClr val="000000"/>
                </a:solidFill>
                <a:latin typeface="Arial" panose="020B0604020202020204" pitchFamily="34" charset="0"/>
                <a:cs typeface="Arial" panose="020B0604020202020204" pitchFamily="34" charset="0"/>
              </a:rPr>
              <a:t>2 NO</a:t>
            </a:r>
            <a:r>
              <a:rPr lang="en-US" baseline="-25000" dirty="0">
                <a:solidFill>
                  <a:srgbClr val="000000"/>
                </a:solidFill>
                <a:latin typeface="Arial" panose="020B0604020202020204" pitchFamily="34" charset="0"/>
                <a:cs typeface="Arial" panose="020B0604020202020204" pitchFamily="34" charset="0"/>
              </a:rPr>
              <a:t>(</a:t>
            </a:r>
            <a:r>
              <a:rPr lang="en-US" i="1" baseline="-25000" dirty="0">
                <a:solidFill>
                  <a:srgbClr val="000000"/>
                </a:solidFill>
                <a:latin typeface="Arial" panose="020B0604020202020204" pitchFamily="34" charset="0"/>
                <a:cs typeface="Arial" panose="020B0604020202020204" pitchFamily="34" charset="0"/>
              </a:rPr>
              <a:t>g</a:t>
            </a:r>
            <a:r>
              <a:rPr lang="en-US" baseline="-25000" dirty="0">
                <a:solidFill>
                  <a:srgbClr val="000000"/>
                </a:solidFill>
                <a:latin typeface="Arial" panose="020B0604020202020204" pitchFamily="34" charset="0"/>
                <a:cs typeface="Arial" panose="020B0604020202020204" pitchFamily="34" charset="0"/>
              </a:rPr>
              <a:t>) </a:t>
            </a:r>
            <a:r>
              <a:rPr lang="en-US" baseline="0" dirty="0">
                <a:solidFill>
                  <a:srgbClr val="000000"/>
                </a:solidFill>
                <a:latin typeface="Arial" panose="020B0604020202020204" pitchFamily="34" charset="0"/>
                <a:cs typeface="Arial" panose="020B0604020202020204" pitchFamily="34" charset="0"/>
                <a:sym typeface="Symbol" charset="0"/>
              </a:rPr>
              <a:t> N</a:t>
            </a:r>
            <a:r>
              <a:rPr lang="en-US" baseline="-25000" dirty="0">
                <a:solidFill>
                  <a:srgbClr val="000000"/>
                </a:solidFill>
                <a:latin typeface="Arial" panose="020B0604020202020204" pitchFamily="34" charset="0"/>
                <a:cs typeface="Arial" panose="020B0604020202020204" pitchFamily="34" charset="0"/>
                <a:sym typeface="Symbol" charset="0"/>
              </a:rPr>
              <a:t>2</a:t>
            </a:r>
            <a:r>
              <a:rPr lang="en-US" baseline="0" dirty="0">
                <a:solidFill>
                  <a:srgbClr val="000000"/>
                </a:solidFill>
                <a:latin typeface="Arial" panose="020B0604020202020204" pitchFamily="34" charset="0"/>
                <a:cs typeface="Arial" panose="020B0604020202020204" pitchFamily="34" charset="0"/>
                <a:sym typeface="Symbol" charset="0"/>
              </a:rPr>
              <a:t>O</a:t>
            </a:r>
            <a:r>
              <a:rPr lang="en-US" baseline="-25000" dirty="0">
                <a:solidFill>
                  <a:srgbClr val="000000"/>
                </a:solidFill>
                <a:latin typeface="Arial" panose="020B0604020202020204" pitchFamily="34" charset="0"/>
                <a:cs typeface="Arial" panose="020B0604020202020204" pitchFamily="34" charset="0"/>
                <a:sym typeface="Symbol" charset="0"/>
              </a:rPr>
              <a:t>2(</a:t>
            </a:r>
            <a:r>
              <a:rPr lang="en-US" i="1" baseline="-25000" dirty="0">
                <a:solidFill>
                  <a:srgbClr val="000000"/>
                </a:solidFill>
                <a:latin typeface="Arial" panose="020B0604020202020204" pitchFamily="34" charset="0"/>
                <a:cs typeface="Arial" panose="020B0604020202020204" pitchFamily="34" charset="0"/>
                <a:sym typeface="Symbol" charset="0"/>
              </a:rPr>
              <a:t>g</a:t>
            </a:r>
            <a:r>
              <a:rPr lang="en-US" baseline="-25000" dirty="0">
                <a:solidFill>
                  <a:srgbClr val="000000"/>
                </a:solidFill>
                <a:latin typeface="Arial" panose="020B0604020202020204" pitchFamily="34" charset="0"/>
                <a:cs typeface="Arial" panose="020B0604020202020204" pitchFamily="34" charset="0"/>
                <a:sym typeface="Symbol" charset="0"/>
              </a:rPr>
              <a:t>)</a:t>
            </a:r>
            <a:r>
              <a:rPr lang="en-US" baseline="0" dirty="0">
                <a:solidFill>
                  <a:srgbClr val="000000"/>
                </a:solidFill>
                <a:latin typeface="Arial" panose="020B0604020202020204" pitchFamily="34" charset="0"/>
                <a:cs typeface="Arial" panose="020B0604020202020204" pitchFamily="34" charset="0"/>
                <a:sym typeface="Symbol" charset="0"/>
              </a:rPr>
              <a:t>			          Fast</a:t>
            </a:r>
          </a:p>
          <a:p>
            <a:pPr>
              <a:lnSpc>
                <a:spcPct val="180000"/>
              </a:lnSpc>
              <a:buFontTx/>
              <a:buAutoNum type="arabicPeriod"/>
            </a:pPr>
            <a:r>
              <a:rPr lang="en-US" baseline="0" dirty="0">
                <a:solidFill>
                  <a:srgbClr val="000000"/>
                </a:solidFill>
                <a:latin typeface="Arial" panose="020B0604020202020204" pitchFamily="34" charset="0"/>
                <a:cs typeface="Arial" panose="020B0604020202020204" pitchFamily="34" charset="0"/>
                <a:sym typeface="Symbol" charset="0"/>
              </a:rPr>
              <a:t>H</a:t>
            </a:r>
            <a:r>
              <a:rPr lang="en-US" baseline="-25000" dirty="0">
                <a:solidFill>
                  <a:srgbClr val="000000"/>
                </a:solidFill>
                <a:latin typeface="Arial" panose="020B0604020202020204" pitchFamily="34" charset="0"/>
                <a:cs typeface="Arial" panose="020B0604020202020204" pitchFamily="34" charset="0"/>
                <a:sym typeface="Symbol" charset="0"/>
              </a:rPr>
              <a:t>2</a:t>
            </a:r>
            <a:r>
              <a:rPr lang="en-US" i="1" baseline="-25000" dirty="0">
                <a:solidFill>
                  <a:srgbClr val="000000"/>
                </a:solidFill>
                <a:latin typeface="Arial" panose="020B0604020202020204" pitchFamily="34" charset="0"/>
                <a:cs typeface="Arial" panose="020B0604020202020204" pitchFamily="34" charset="0"/>
                <a:sym typeface="Symbol" charset="0"/>
              </a:rPr>
              <a:t>(g</a:t>
            </a:r>
            <a:r>
              <a:rPr lang="en-US" baseline="-25000" dirty="0">
                <a:solidFill>
                  <a:srgbClr val="000000"/>
                </a:solidFill>
                <a:latin typeface="Arial" panose="020B0604020202020204" pitchFamily="34" charset="0"/>
                <a:cs typeface="Arial" panose="020B0604020202020204" pitchFamily="34" charset="0"/>
                <a:sym typeface="Symbol" charset="0"/>
              </a:rPr>
              <a:t>)</a:t>
            </a:r>
            <a:r>
              <a:rPr lang="en-US" baseline="0" dirty="0">
                <a:solidFill>
                  <a:srgbClr val="000000"/>
                </a:solidFill>
                <a:latin typeface="Arial" panose="020B0604020202020204" pitchFamily="34" charset="0"/>
                <a:cs typeface="Arial" panose="020B0604020202020204" pitchFamily="34" charset="0"/>
                <a:sym typeface="Symbol" charset="0"/>
              </a:rPr>
              <a:t> + N</a:t>
            </a:r>
            <a:r>
              <a:rPr lang="en-US" baseline="-25000" dirty="0">
                <a:solidFill>
                  <a:srgbClr val="000000"/>
                </a:solidFill>
                <a:latin typeface="Arial" panose="020B0604020202020204" pitchFamily="34" charset="0"/>
                <a:cs typeface="Arial" panose="020B0604020202020204" pitchFamily="34" charset="0"/>
                <a:sym typeface="Symbol" charset="0"/>
              </a:rPr>
              <a:t>2</a:t>
            </a:r>
            <a:r>
              <a:rPr lang="en-US" baseline="0" dirty="0">
                <a:solidFill>
                  <a:srgbClr val="000000"/>
                </a:solidFill>
                <a:latin typeface="Arial" panose="020B0604020202020204" pitchFamily="34" charset="0"/>
                <a:cs typeface="Arial" panose="020B0604020202020204" pitchFamily="34" charset="0"/>
                <a:sym typeface="Symbol" charset="0"/>
              </a:rPr>
              <a:t>O</a:t>
            </a:r>
            <a:r>
              <a:rPr lang="en-US" baseline="-25000" dirty="0">
                <a:solidFill>
                  <a:srgbClr val="000000"/>
                </a:solidFill>
                <a:latin typeface="Arial" panose="020B0604020202020204" pitchFamily="34" charset="0"/>
                <a:cs typeface="Arial" panose="020B0604020202020204" pitchFamily="34" charset="0"/>
                <a:sym typeface="Symbol" charset="0"/>
              </a:rPr>
              <a:t>2(</a:t>
            </a:r>
            <a:r>
              <a:rPr lang="en-US" i="1" baseline="-25000" dirty="0">
                <a:solidFill>
                  <a:srgbClr val="000000"/>
                </a:solidFill>
                <a:latin typeface="Arial" panose="020B0604020202020204" pitchFamily="34" charset="0"/>
                <a:cs typeface="Arial" panose="020B0604020202020204" pitchFamily="34" charset="0"/>
                <a:sym typeface="Symbol" charset="0"/>
              </a:rPr>
              <a:t>g</a:t>
            </a:r>
            <a:r>
              <a:rPr lang="en-US" baseline="-25000" dirty="0">
                <a:solidFill>
                  <a:srgbClr val="000000"/>
                </a:solidFill>
                <a:latin typeface="Arial" panose="020B0604020202020204" pitchFamily="34" charset="0"/>
                <a:cs typeface="Arial" panose="020B0604020202020204" pitchFamily="34" charset="0"/>
                <a:sym typeface="Symbol" charset="0"/>
              </a:rPr>
              <a:t>) </a:t>
            </a:r>
            <a:r>
              <a:rPr lang="en-US" baseline="0" dirty="0">
                <a:solidFill>
                  <a:srgbClr val="000000"/>
                </a:solidFill>
                <a:latin typeface="Arial" panose="020B0604020202020204" pitchFamily="34" charset="0"/>
                <a:cs typeface="Arial" panose="020B0604020202020204" pitchFamily="34" charset="0"/>
                <a:sym typeface="Symbol" charset="0"/>
              </a:rPr>
              <a:t> H</a:t>
            </a:r>
            <a:r>
              <a:rPr lang="en-US" baseline="-25000" dirty="0">
                <a:solidFill>
                  <a:srgbClr val="000000"/>
                </a:solidFill>
                <a:latin typeface="Arial" panose="020B0604020202020204" pitchFamily="34" charset="0"/>
                <a:cs typeface="Arial" panose="020B0604020202020204" pitchFamily="34" charset="0"/>
                <a:sym typeface="Symbol" charset="0"/>
              </a:rPr>
              <a:t>2</a:t>
            </a:r>
            <a:r>
              <a:rPr lang="en-US" baseline="0" dirty="0">
                <a:solidFill>
                  <a:srgbClr val="000000"/>
                </a:solidFill>
                <a:latin typeface="Arial" panose="020B0604020202020204" pitchFamily="34" charset="0"/>
                <a:cs typeface="Arial" panose="020B0604020202020204" pitchFamily="34" charset="0"/>
                <a:sym typeface="Symbol" charset="0"/>
              </a:rPr>
              <a:t>O</a:t>
            </a:r>
            <a:r>
              <a:rPr lang="en-US" baseline="-25000" dirty="0">
                <a:solidFill>
                  <a:srgbClr val="000000"/>
                </a:solidFill>
                <a:latin typeface="Arial" panose="020B0604020202020204" pitchFamily="34" charset="0"/>
                <a:cs typeface="Arial" panose="020B0604020202020204" pitchFamily="34" charset="0"/>
                <a:sym typeface="Symbol" charset="0"/>
              </a:rPr>
              <a:t>(</a:t>
            </a:r>
            <a:r>
              <a:rPr lang="en-US" i="1" baseline="-25000" dirty="0">
                <a:solidFill>
                  <a:srgbClr val="000000"/>
                </a:solidFill>
                <a:latin typeface="Arial" panose="020B0604020202020204" pitchFamily="34" charset="0"/>
                <a:cs typeface="Arial" panose="020B0604020202020204" pitchFamily="34" charset="0"/>
                <a:sym typeface="Symbol" charset="0"/>
              </a:rPr>
              <a:t>g</a:t>
            </a:r>
            <a:r>
              <a:rPr lang="en-US" baseline="-25000" dirty="0">
                <a:solidFill>
                  <a:srgbClr val="000000"/>
                </a:solidFill>
                <a:latin typeface="Arial" panose="020B0604020202020204" pitchFamily="34" charset="0"/>
                <a:cs typeface="Arial" panose="020B0604020202020204" pitchFamily="34" charset="0"/>
                <a:sym typeface="Symbol" charset="0"/>
              </a:rPr>
              <a:t>)</a:t>
            </a:r>
            <a:r>
              <a:rPr lang="en-US" baseline="0" dirty="0">
                <a:solidFill>
                  <a:srgbClr val="000000"/>
                </a:solidFill>
                <a:latin typeface="Arial" panose="020B0604020202020204" pitchFamily="34" charset="0"/>
                <a:cs typeface="Arial" panose="020B0604020202020204" pitchFamily="34" charset="0"/>
                <a:sym typeface="Symbol" charset="0"/>
              </a:rPr>
              <a:t> + N</a:t>
            </a:r>
            <a:r>
              <a:rPr lang="en-US" baseline="-25000" dirty="0">
                <a:solidFill>
                  <a:srgbClr val="000000"/>
                </a:solidFill>
                <a:latin typeface="Arial" panose="020B0604020202020204" pitchFamily="34" charset="0"/>
                <a:cs typeface="Arial" panose="020B0604020202020204" pitchFamily="34" charset="0"/>
                <a:sym typeface="Symbol" charset="0"/>
              </a:rPr>
              <a:t>2</a:t>
            </a:r>
            <a:r>
              <a:rPr lang="en-US" baseline="0" dirty="0">
                <a:solidFill>
                  <a:srgbClr val="000000"/>
                </a:solidFill>
                <a:latin typeface="Arial" panose="020B0604020202020204" pitchFamily="34" charset="0"/>
                <a:cs typeface="Arial" panose="020B0604020202020204" pitchFamily="34" charset="0"/>
                <a:sym typeface="Symbol" charset="0"/>
              </a:rPr>
              <a:t>O</a:t>
            </a:r>
            <a:r>
              <a:rPr lang="en-US" baseline="-25000" dirty="0">
                <a:solidFill>
                  <a:srgbClr val="000000"/>
                </a:solidFill>
                <a:latin typeface="Arial" panose="020B0604020202020204" pitchFamily="34" charset="0"/>
                <a:cs typeface="Arial" panose="020B0604020202020204" pitchFamily="34" charset="0"/>
                <a:sym typeface="Symbol" charset="0"/>
              </a:rPr>
              <a:t>(</a:t>
            </a:r>
            <a:r>
              <a:rPr lang="en-US" i="1" baseline="-25000" dirty="0">
                <a:solidFill>
                  <a:srgbClr val="000000"/>
                </a:solidFill>
                <a:latin typeface="Arial" panose="020B0604020202020204" pitchFamily="34" charset="0"/>
                <a:cs typeface="Arial" panose="020B0604020202020204" pitchFamily="34" charset="0"/>
                <a:sym typeface="Symbol" charset="0"/>
              </a:rPr>
              <a:t>g</a:t>
            </a:r>
            <a:r>
              <a:rPr lang="en-US" baseline="-25000" dirty="0">
                <a:solidFill>
                  <a:srgbClr val="000000"/>
                </a:solidFill>
                <a:latin typeface="Arial" panose="020B0604020202020204" pitchFamily="34" charset="0"/>
                <a:cs typeface="Arial" panose="020B0604020202020204" pitchFamily="34" charset="0"/>
                <a:sym typeface="Symbol" charset="0"/>
              </a:rPr>
              <a:t>)             </a:t>
            </a:r>
            <a:r>
              <a:rPr lang="en-US" baseline="0" dirty="0">
                <a:solidFill>
                  <a:srgbClr val="FF0000"/>
                </a:solidFill>
                <a:latin typeface="Arial" panose="020B0604020202020204" pitchFamily="34" charset="0"/>
                <a:cs typeface="Arial" panose="020B0604020202020204" pitchFamily="34" charset="0"/>
                <a:sym typeface="Symbol" charset="0"/>
              </a:rPr>
              <a:t>Slow Rate = </a:t>
            </a:r>
            <a:r>
              <a:rPr lang="en-US" i="1" baseline="0" dirty="0">
                <a:solidFill>
                  <a:srgbClr val="FF0000"/>
                </a:solidFill>
                <a:latin typeface="Arial" panose="020B0604020202020204" pitchFamily="34" charset="0"/>
                <a:cs typeface="Arial" panose="020B0604020202020204" pitchFamily="34" charset="0"/>
                <a:sym typeface="Symbol" charset="0"/>
              </a:rPr>
              <a:t>k</a:t>
            </a:r>
            <a:r>
              <a:rPr lang="en-US" i="1" baseline="-25000" dirty="0">
                <a:solidFill>
                  <a:srgbClr val="FF0000"/>
                </a:solidFill>
                <a:latin typeface="Arial" panose="020B0604020202020204" pitchFamily="34" charset="0"/>
                <a:cs typeface="Arial" panose="020B0604020202020204" pitchFamily="34" charset="0"/>
                <a:sym typeface="Symbol" charset="0"/>
              </a:rPr>
              <a:t>2</a:t>
            </a:r>
            <a:r>
              <a:rPr lang="en-US" baseline="0" dirty="0">
                <a:solidFill>
                  <a:srgbClr val="FF0000"/>
                </a:solidFill>
                <a:latin typeface="Arial" panose="020B0604020202020204" pitchFamily="34" charset="0"/>
                <a:cs typeface="Arial" panose="020B0604020202020204" pitchFamily="34" charset="0"/>
                <a:sym typeface="Symbol" charset="0"/>
              </a:rPr>
              <a:t>[H</a:t>
            </a:r>
            <a:r>
              <a:rPr lang="en-US" baseline="-25000" dirty="0">
                <a:solidFill>
                  <a:srgbClr val="FF0000"/>
                </a:solidFill>
                <a:latin typeface="Arial" panose="020B0604020202020204" pitchFamily="34" charset="0"/>
                <a:cs typeface="Arial" panose="020B0604020202020204" pitchFamily="34" charset="0"/>
                <a:sym typeface="Symbol" charset="0"/>
              </a:rPr>
              <a:t>2</a:t>
            </a:r>
            <a:r>
              <a:rPr lang="en-US" baseline="0" dirty="0">
                <a:solidFill>
                  <a:srgbClr val="FF0000"/>
                </a:solidFill>
                <a:latin typeface="Arial" panose="020B0604020202020204" pitchFamily="34" charset="0"/>
                <a:cs typeface="Arial" panose="020B0604020202020204" pitchFamily="34" charset="0"/>
                <a:sym typeface="Symbol" charset="0"/>
              </a:rPr>
              <a:t>][N</a:t>
            </a:r>
            <a:r>
              <a:rPr lang="en-US" baseline="-25000" dirty="0">
                <a:solidFill>
                  <a:srgbClr val="FF0000"/>
                </a:solidFill>
                <a:latin typeface="Arial" panose="020B0604020202020204" pitchFamily="34" charset="0"/>
                <a:cs typeface="Arial" panose="020B0604020202020204" pitchFamily="34" charset="0"/>
                <a:sym typeface="Symbol" charset="0"/>
              </a:rPr>
              <a:t>2</a:t>
            </a:r>
            <a:r>
              <a:rPr lang="en-US" baseline="0" dirty="0">
                <a:solidFill>
                  <a:srgbClr val="FF0000"/>
                </a:solidFill>
                <a:latin typeface="Arial" panose="020B0604020202020204" pitchFamily="34" charset="0"/>
                <a:cs typeface="Arial" panose="020B0604020202020204" pitchFamily="34" charset="0"/>
                <a:sym typeface="Symbol" charset="0"/>
              </a:rPr>
              <a:t>O</a:t>
            </a:r>
            <a:r>
              <a:rPr lang="en-US" baseline="-25000" dirty="0">
                <a:solidFill>
                  <a:srgbClr val="FF0000"/>
                </a:solidFill>
                <a:latin typeface="Arial" panose="020B0604020202020204" pitchFamily="34" charset="0"/>
                <a:cs typeface="Arial" panose="020B0604020202020204" pitchFamily="34" charset="0"/>
                <a:sym typeface="Symbol" charset="0"/>
              </a:rPr>
              <a:t>2</a:t>
            </a:r>
            <a:r>
              <a:rPr lang="en-US" baseline="0" dirty="0">
                <a:solidFill>
                  <a:srgbClr val="FF0000"/>
                </a:solidFill>
                <a:latin typeface="Arial" panose="020B0604020202020204" pitchFamily="34" charset="0"/>
                <a:cs typeface="Arial" panose="020B0604020202020204" pitchFamily="34" charset="0"/>
                <a:sym typeface="Symbol" charset="0"/>
              </a:rPr>
              <a:t>]</a:t>
            </a:r>
          </a:p>
          <a:p>
            <a:pPr>
              <a:lnSpc>
                <a:spcPct val="180000"/>
              </a:lnSpc>
              <a:buFontTx/>
              <a:buAutoNum type="arabicPeriod"/>
            </a:pPr>
            <a:r>
              <a:rPr lang="en-US" baseline="0" dirty="0">
                <a:solidFill>
                  <a:srgbClr val="000000"/>
                </a:solidFill>
                <a:latin typeface="Arial" panose="020B0604020202020204" pitchFamily="34" charset="0"/>
                <a:cs typeface="Arial" panose="020B0604020202020204" pitchFamily="34" charset="0"/>
                <a:sym typeface="Symbol" charset="0"/>
              </a:rPr>
              <a:t>H</a:t>
            </a:r>
            <a:r>
              <a:rPr lang="en-US" baseline="-25000" dirty="0">
                <a:solidFill>
                  <a:srgbClr val="000000"/>
                </a:solidFill>
                <a:latin typeface="Arial" panose="020B0604020202020204" pitchFamily="34" charset="0"/>
                <a:cs typeface="Arial" panose="020B0604020202020204" pitchFamily="34" charset="0"/>
                <a:sym typeface="Symbol" charset="0"/>
              </a:rPr>
              <a:t>2</a:t>
            </a:r>
            <a:r>
              <a:rPr lang="en-US" i="1" baseline="-25000" dirty="0">
                <a:solidFill>
                  <a:srgbClr val="000000"/>
                </a:solidFill>
                <a:latin typeface="Arial" panose="020B0604020202020204" pitchFamily="34" charset="0"/>
                <a:cs typeface="Arial" panose="020B0604020202020204" pitchFamily="34" charset="0"/>
                <a:sym typeface="Symbol" charset="0"/>
              </a:rPr>
              <a:t>(g</a:t>
            </a:r>
            <a:r>
              <a:rPr lang="en-US" baseline="-25000" dirty="0">
                <a:solidFill>
                  <a:srgbClr val="000000"/>
                </a:solidFill>
                <a:latin typeface="Arial" panose="020B0604020202020204" pitchFamily="34" charset="0"/>
                <a:cs typeface="Arial" panose="020B0604020202020204" pitchFamily="34" charset="0"/>
                <a:sym typeface="Symbol" charset="0"/>
              </a:rPr>
              <a:t>)</a:t>
            </a:r>
            <a:r>
              <a:rPr lang="en-US" baseline="0" dirty="0">
                <a:solidFill>
                  <a:srgbClr val="000000"/>
                </a:solidFill>
                <a:latin typeface="Arial" panose="020B0604020202020204" pitchFamily="34" charset="0"/>
                <a:cs typeface="Arial" panose="020B0604020202020204" pitchFamily="34" charset="0"/>
                <a:sym typeface="Symbol" charset="0"/>
              </a:rPr>
              <a:t> + N</a:t>
            </a:r>
            <a:r>
              <a:rPr lang="en-US" baseline="-25000" dirty="0">
                <a:solidFill>
                  <a:srgbClr val="000000"/>
                </a:solidFill>
                <a:latin typeface="Arial" panose="020B0604020202020204" pitchFamily="34" charset="0"/>
                <a:cs typeface="Arial" panose="020B0604020202020204" pitchFamily="34" charset="0"/>
                <a:sym typeface="Symbol" charset="0"/>
              </a:rPr>
              <a:t>2</a:t>
            </a:r>
            <a:r>
              <a:rPr lang="en-US" baseline="0" dirty="0">
                <a:solidFill>
                  <a:srgbClr val="000000"/>
                </a:solidFill>
                <a:latin typeface="Arial" panose="020B0604020202020204" pitchFamily="34" charset="0"/>
                <a:cs typeface="Arial" panose="020B0604020202020204" pitchFamily="34" charset="0"/>
                <a:sym typeface="Symbol" charset="0"/>
              </a:rPr>
              <a:t>O</a:t>
            </a:r>
            <a:r>
              <a:rPr lang="en-US" baseline="-25000" dirty="0">
                <a:solidFill>
                  <a:srgbClr val="000000"/>
                </a:solidFill>
                <a:latin typeface="Arial" panose="020B0604020202020204" pitchFamily="34" charset="0"/>
                <a:cs typeface="Arial" panose="020B0604020202020204" pitchFamily="34" charset="0"/>
                <a:sym typeface="Symbol" charset="0"/>
              </a:rPr>
              <a:t>(</a:t>
            </a:r>
            <a:r>
              <a:rPr lang="en-US" i="1" baseline="-25000" dirty="0">
                <a:solidFill>
                  <a:srgbClr val="000000"/>
                </a:solidFill>
                <a:latin typeface="Arial" panose="020B0604020202020204" pitchFamily="34" charset="0"/>
                <a:cs typeface="Arial" panose="020B0604020202020204" pitchFamily="34" charset="0"/>
                <a:sym typeface="Symbol" charset="0"/>
              </a:rPr>
              <a:t>g</a:t>
            </a:r>
            <a:r>
              <a:rPr lang="en-US" baseline="-25000" dirty="0">
                <a:solidFill>
                  <a:srgbClr val="000000"/>
                </a:solidFill>
                <a:latin typeface="Arial" panose="020B0604020202020204" pitchFamily="34" charset="0"/>
                <a:cs typeface="Arial" panose="020B0604020202020204" pitchFamily="34" charset="0"/>
                <a:sym typeface="Symbol" charset="0"/>
              </a:rPr>
              <a:t>)</a:t>
            </a:r>
            <a:r>
              <a:rPr lang="en-US" baseline="0" dirty="0">
                <a:solidFill>
                  <a:srgbClr val="000000"/>
                </a:solidFill>
                <a:latin typeface="Arial" panose="020B0604020202020204" pitchFamily="34" charset="0"/>
                <a:cs typeface="Arial" panose="020B0604020202020204" pitchFamily="34" charset="0"/>
                <a:sym typeface="Symbol" charset="0"/>
              </a:rPr>
              <a:t>  H</a:t>
            </a:r>
            <a:r>
              <a:rPr lang="en-US" baseline="-25000" dirty="0">
                <a:solidFill>
                  <a:srgbClr val="000000"/>
                </a:solidFill>
                <a:latin typeface="Arial" panose="020B0604020202020204" pitchFamily="34" charset="0"/>
                <a:cs typeface="Arial" panose="020B0604020202020204" pitchFamily="34" charset="0"/>
                <a:sym typeface="Symbol" charset="0"/>
              </a:rPr>
              <a:t>2</a:t>
            </a:r>
            <a:r>
              <a:rPr lang="en-US" baseline="0" dirty="0">
                <a:solidFill>
                  <a:srgbClr val="000000"/>
                </a:solidFill>
                <a:latin typeface="Arial" panose="020B0604020202020204" pitchFamily="34" charset="0"/>
                <a:cs typeface="Arial" panose="020B0604020202020204" pitchFamily="34" charset="0"/>
                <a:sym typeface="Symbol" charset="0"/>
              </a:rPr>
              <a:t>O</a:t>
            </a:r>
            <a:r>
              <a:rPr lang="en-US" baseline="-25000" dirty="0">
                <a:solidFill>
                  <a:srgbClr val="000000"/>
                </a:solidFill>
                <a:latin typeface="Arial" panose="020B0604020202020204" pitchFamily="34" charset="0"/>
                <a:cs typeface="Arial" panose="020B0604020202020204" pitchFamily="34" charset="0"/>
                <a:sym typeface="Symbol" charset="0"/>
              </a:rPr>
              <a:t>(</a:t>
            </a:r>
            <a:r>
              <a:rPr lang="en-US" i="1" baseline="-25000" dirty="0">
                <a:solidFill>
                  <a:srgbClr val="000000"/>
                </a:solidFill>
                <a:latin typeface="Arial" panose="020B0604020202020204" pitchFamily="34" charset="0"/>
                <a:cs typeface="Arial" panose="020B0604020202020204" pitchFamily="34" charset="0"/>
                <a:sym typeface="Symbol" charset="0"/>
              </a:rPr>
              <a:t>g</a:t>
            </a:r>
            <a:r>
              <a:rPr lang="en-US" baseline="-25000" dirty="0">
                <a:solidFill>
                  <a:srgbClr val="000000"/>
                </a:solidFill>
                <a:latin typeface="Arial" panose="020B0604020202020204" pitchFamily="34" charset="0"/>
                <a:cs typeface="Arial" panose="020B0604020202020204" pitchFamily="34" charset="0"/>
                <a:sym typeface="Symbol" charset="0"/>
              </a:rPr>
              <a:t>)</a:t>
            </a:r>
            <a:r>
              <a:rPr lang="en-US" baseline="0" dirty="0">
                <a:solidFill>
                  <a:srgbClr val="000000"/>
                </a:solidFill>
                <a:latin typeface="Arial" panose="020B0604020202020204" pitchFamily="34" charset="0"/>
                <a:cs typeface="Arial" panose="020B0604020202020204" pitchFamily="34" charset="0"/>
                <a:sym typeface="Symbol" charset="0"/>
              </a:rPr>
              <a:t> + N</a:t>
            </a:r>
            <a:r>
              <a:rPr lang="en-US" baseline="-25000" dirty="0">
                <a:solidFill>
                  <a:srgbClr val="000000"/>
                </a:solidFill>
                <a:latin typeface="Arial" panose="020B0604020202020204" pitchFamily="34" charset="0"/>
                <a:cs typeface="Arial" panose="020B0604020202020204" pitchFamily="34" charset="0"/>
                <a:sym typeface="Symbol" charset="0"/>
              </a:rPr>
              <a:t>2(</a:t>
            </a:r>
            <a:r>
              <a:rPr lang="en-US" i="1" baseline="-25000" dirty="0">
                <a:solidFill>
                  <a:srgbClr val="000000"/>
                </a:solidFill>
                <a:latin typeface="Arial" panose="020B0604020202020204" pitchFamily="34" charset="0"/>
                <a:cs typeface="Arial" panose="020B0604020202020204" pitchFamily="34" charset="0"/>
                <a:sym typeface="Symbol" charset="0"/>
              </a:rPr>
              <a:t>g</a:t>
            </a:r>
            <a:r>
              <a:rPr lang="en-US" baseline="-25000" dirty="0">
                <a:solidFill>
                  <a:srgbClr val="000000"/>
                </a:solidFill>
                <a:latin typeface="Arial" panose="020B0604020202020204" pitchFamily="34" charset="0"/>
                <a:cs typeface="Arial" panose="020B0604020202020204" pitchFamily="34" charset="0"/>
                <a:sym typeface="Symbol" charset="0"/>
              </a:rPr>
              <a:t>)</a:t>
            </a:r>
            <a:r>
              <a:rPr lang="en-US" baseline="0" dirty="0">
                <a:solidFill>
                  <a:srgbClr val="000000"/>
                </a:solidFill>
                <a:latin typeface="Arial" panose="020B0604020202020204" pitchFamily="34" charset="0"/>
                <a:cs typeface="Arial" panose="020B0604020202020204" pitchFamily="34" charset="0"/>
                <a:sym typeface="Symbol" charset="0"/>
              </a:rPr>
              <a:t>             Fast</a:t>
            </a:r>
            <a:endParaRPr lang="en-US" baseline="-25000" dirty="0">
              <a:solidFill>
                <a:srgbClr val="000000"/>
              </a:solidFill>
              <a:latin typeface="Arial" panose="020B0604020202020204" pitchFamily="34" charset="0"/>
              <a:cs typeface="Arial" panose="020B0604020202020204" pitchFamily="34" charset="0"/>
              <a:sym typeface="Symbol" charset="0"/>
            </a:endParaRPr>
          </a:p>
        </p:txBody>
      </p:sp>
      <p:sp>
        <p:nvSpPr>
          <p:cNvPr id="31750" name="Text Box 5"/>
          <p:cNvSpPr txBox="1">
            <a:spLocks noChangeArrowheads="1"/>
          </p:cNvSpPr>
          <p:nvPr/>
        </p:nvSpPr>
        <p:spPr bwMode="auto">
          <a:xfrm>
            <a:off x="2895600" y="1219201"/>
            <a:ext cx="452368" cy="430887"/>
          </a:xfrm>
          <a:prstGeom prst="rect">
            <a:avLst/>
          </a:prstGeom>
          <a:noFill/>
          <a:ln w="9525">
            <a:noFill/>
            <a:miter lim="800000"/>
            <a:headEnd/>
            <a:tailEnd/>
          </a:ln>
        </p:spPr>
        <p:txBody>
          <a:bodyPr wrap="none">
            <a:spAutoFit/>
          </a:bodyPr>
          <a:lstStyle/>
          <a:p>
            <a:pPr eaLnBrk="0" hangingPunct="0">
              <a:defRPr/>
            </a:pPr>
            <a:r>
              <a:rPr lang="en-US" sz="2200" i="1" dirty="0">
                <a:solidFill>
                  <a:srgbClr val="000000"/>
                </a:solidFill>
                <a:latin typeface="Arial" panose="020B0604020202020204" pitchFamily="34" charset="0"/>
                <a:cs typeface="Arial" panose="020B0604020202020204" pitchFamily="34" charset="0"/>
              </a:rPr>
              <a:t>k</a:t>
            </a:r>
            <a:r>
              <a:rPr lang="en-US" sz="2200" baseline="-25000" dirty="0">
                <a:solidFill>
                  <a:srgbClr val="000000"/>
                </a:solidFill>
                <a:latin typeface="Arial" panose="020B0604020202020204" pitchFamily="34" charset="0"/>
                <a:cs typeface="Arial" panose="020B0604020202020204" pitchFamily="34" charset="0"/>
              </a:rPr>
              <a:t>1</a:t>
            </a:r>
            <a:endParaRPr lang="en-US" sz="2200" i="1" dirty="0">
              <a:solidFill>
                <a:srgbClr val="000000"/>
              </a:solidFill>
              <a:latin typeface="Arial" panose="020B0604020202020204" pitchFamily="34" charset="0"/>
              <a:cs typeface="Arial" panose="020B0604020202020204" pitchFamily="34" charset="0"/>
            </a:endParaRPr>
          </a:p>
        </p:txBody>
      </p:sp>
      <p:sp>
        <p:nvSpPr>
          <p:cNvPr id="31751" name="Text Box 6"/>
          <p:cNvSpPr txBox="1">
            <a:spLocks noChangeArrowheads="1"/>
          </p:cNvSpPr>
          <p:nvPr/>
        </p:nvSpPr>
        <p:spPr bwMode="auto">
          <a:xfrm>
            <a:off x="2895601" y="1752601"/>
            <a:ext cx="556563" cy="430887"/>
          </a:xfrm>
          <a:prstGeom prst="rect">
            <a:avLst/>
          </a:prstGeom>
          <a:noFill/>
          <a:ln w="9525">
            <a:noFill/>
            <a:miter lim="800000"/>
            <a:headEnd/>
            <a:tailEnd/>
          </a:ln>
        </p:spPr>
        <p:txBody>
          <a:bodyPr wrap="none">
            <a:spAutoFit/>
          </a:bodyPr>
          <a:lstStyle>
            <a:lvl1pPr eaLnBrk="0" hangingPunct="0">
              <a:defRPr sz="2400" baseline="30000">
                <a:solidFill>
                  <a:schemeClr val="tx1"/>
                </a:solidFill>
                <a:latin typeface="Arial" charset="0"/>
                <a:ea typeface="ＭＳ Ｐゴシック" charset="0"/>
                <a:cs typeface="Arial" charset="0"/>
              </a:defRPr>
            </a:lvl1pPr>
            <a:lvl2pPr marL="742950" indent="-285750" eaLnBrk="0" hangingPunct="0">
              <a:defRPr sz="2400" baseline="30000">
                <a:solidFill>
                  <a:schemeClr val="tx1"/>
                </a:solidFill>
                <a:latin typeface="Arial" charset="0"/>
                <a:ea typeface="Arial" charset="0"/>
                <a:cs typeface="Arial" charset="0"/>
              </a:defRPr>
            </a:lvl2pPr>
            <a:lvl3pPr marL="1143000" indent="-228600" eaLnBrk="0" hangingPunct="0">
              <a:defRPr sz="2400" baseline="30000">
                <a:solidFill>
                  <a:schemeClr val="tx1"/>
                </a:solidFill>
                <a:latin typeface="Arial" charset="0"/>
                <a:ea typeface="Arial" charset="0"/>
                <a:cs typeface="Arial" charset="0"/>
              </a:defRPr>
            </a:lvl3pPr>
            <a:lvl4pPr marL="1600200" indent="-228600" eaLnBrk="0" hangingPunct="0">
              <a:defRPr sz="2400" baseline="30000">
                <a:solidFill>
                  <a:schemeClr val="tx1"/>
                </a:solidFill>
                <a:latin typeface="Arial" charset="0"/>
                <a:ea typeface="Arial" charset="0"/>
                <a:cs typeface="Arial" charset="0"/>
              </a:defRPr>
            </a:lvl4pPr>
            <a:lvl5pPr marL="2057400" indent="-228600" eaLnBrk="0" hangingPunct="0">
              <a:defRPr sz="2400" baseline="30000">
                <a:solidFill>
                  <a:schemeClr val="tx1"/>
                </a:solidFill>
                <a:latin typeface="Arial" charset="0"/>
                <a:ea typeface="Arial" charset="0"/>
                <a:cs typeface="Arial" charset="0"/>
              </a:defRPr>
            </a:lvl5pPr>
            <a:lvl6pPr marL="2514600" indent="-228600" eaLnBrk="0" fontAlgn="base" hangingPunct="0">
              <a:spcBef>
                <a:spcPct val="0"/>
              </a:spcBef>
              <a:spcAft>
                <a:spcPct val="0"/>
              </a:spcAft>
              <a:defRPr sz="2400" baseline="30000">
                <a:solidFill>
                  <a:schemeClr val="tx1"/>
                </a:solidFill>
                <a:latin typeface="Arial" charset="0"/>
                <a:ea typeface="Arial" charset="0"/>
                <a:cs typeface="Arial" charset="0"/>
              </a:defRPr>
            </a:lvl6pPr>
            <a:lvl7pPr marL="2971800" indent="-228600" eaLnBrk="0" fontAlgn="base" hangingPunct="0">
              <a:spcBef>
                <a:spcPct val="0"/>
              </a:spcBef>
              <a:spcAft>
                <a:spcPct val="0"/>
              </a:spcAft>
              <a:defRPr sz="2400" baseline="30000">
                <a:solidFill>
                  <a:schemeClr val="tx1"/>
                </a:solidFill>
                <a:latin typeface="Arial" charset="0"/>
                <a:ea typeface="Arial" charset="0"/>
                <a:cs typeface="Arial" charset="0"/>
              </a:defRPr>
            </a:lvl7pPr>
            <a:lvl8pPr marL="3429000" indent="-228600" eaLnBrk="0" fontAlgn="base" hangingPunct="0">
              <a:spcBef>
                <a:spcPct val="0"/>
              </a:spcBef>
              <a:spcAft>
                <a:spcPct val="0"/>
              </a:spcAft>
              <a:defRPr sz="2400" baseline="30000">
                <a:solidFill>
                  <a:schemeClr val="tx1"/>
                </a:solidFill>
                <a:latin typeface="Arial" charset="0"/>
                <a:ea typeface="Arial" charset="0"/>
                <a:cs typeface="Arial" charset="0"/>
              </a:defRPr>
            </a:lvl8pPr>
            <a:lvl9pPr marL="3886200" indent="-228600" eaLnBrk="0" fontAlgn="base" hangingPunct="0">
              <a:spcBef>
                <a:spcPct val="0"/>
              </a:spcBef>
              <a:spcAft>
                <a:spcPct val="0"/>
              </a:spcAft>
              <a:defRPr sz="2400" baseline="30000">
                <a:solidFill>
                  <a:schemeClr val="tx1"/>
                </a:solidFill>
                <a:latin typeface="Arial" charset="0"/>
                <a:ea typeface="Arial" charset="0"/>
                <a:cs typeface="Arial" charset="0"/>
              </a:defRPr>
            </a:lvl9pPr>
          </a:lstStyle>
          <a:p>
            <a:r>
              <a:rPr lang="en-US" sz="2200" i="1" baseline="0" dirty="0">
                <a:solidFill>
                  <a:srgbClr val="000000"/>
                </a:solidFill>
                <a:latin typeface="Arial" panose="020B0604020202020204" pitchFamily="34" charset="0"/>
                <a:cs typeface="Arial" panose="020B0604020202020204" pitchFamily="34" charset="0"/>
              </a:rPr>
              <a:t>k</a:t>
            </a:r>
            <a:r>
              <a:rPr lang="en-US" sz="2200" i="1" baseline="-25000" dirty="0">
                <a:solidFill>
                  <a:srgbClr val="000000"/>
                </a:solidFill>
                <a:latin typeface="Arial" panose="020B0604020202020204" pitchFamily="34" charset="0"/>
                <a:cs typeface="Arial" panose="020B0604020202020204" pitchFamily="34" charset="0"/>
              </a:rPr>
              <a:t>−</a:t>
            </a:r>
            <a:r>
              <a:rPr lang="en-US" sz="2200" baseline="-25000" dirty="0">
                <a:solidFill>
                  <a:srgbClr val="000000"/>
                </a:solidFill>
                <a:latin typeface="Arial" panose="020B0604020202020204" pitchFamily="34" charset="0"/>
                <a:cs typeface="Arial" panose="020B0604020202020204" pitchFamily="34" charset="0"/>
              </a:rPr>
              <a:t>1</a:t>
            </a:r>
            <a:endParaRPr lang="en-US" sz="2200" i="1" baseline="0" dirty="0">
              <a:solidFill>
                <a:srgbClr val="000000"/>
              </a:solidFill>
              <a:latin typeface="Arial" panose="020B0604020202020204" pitchFamily="34" charset="0"/>
              <a:cs typeface="Arial" panose="020B0604020202020204" pitchFamily="34" charset="0"/>
            </a:endParaRPr>
          </a:p>
        </p:txBody>
      </p:sp>
      <p:sp>
        <p:nvSpPr>
          <p:cNvPr id="82950" name="Text Box 7"/>
          <p:cNvSpPr txBox="1">
            <a:spLocks noChangeArrowheads="1"/>
          </p:cNvSpPr>
          <p:nvPr/>
        </p:nvSpPr>
        <p:spPr bwMode="auto">
          <a:xfrm>
            <a:off x="1715257" y="3327256"/>
            <a:ext cx="8952743" cy="49244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baseline="30000">
                <a:solidFill>
                  <a:schemeClr val="tx1"/>
                </a:solidFill>
                <a:latin typeface="Arial" charset="0"/>
                <a:ea typeface="ＭＳ Ｐゴシック" charset="0"/>
                <a:cs typeface="Arial" charset="0"/>
              </a:defRPr>
            </a:lvl1pPr>
            <a:lvl2pPr marL="742950" indent="-285750" eaLnBrk="0" hangingPunct="0">
              <a:defRPr sz="2400" baseline="30000">
                <a:solidFill>
                  <a:schemeClr val="tx1"/>
                </a:solidFill>
                <a:latin typeface="Arial" charset="0"/>
                <a:ea typeface="Arial" charset="0"/>
                <a:cs typeface="Arial" charset="0"/>
              </a:defRPr>
            </a:lvl2pPr>
            <a:lvl3pPr marL="1143000" indent="-228600" eaLnBrk="0" hangingPunct="0">
              <a:defRPr sz="2400" baseline="30000">
                <a:solidFill>
                  <a:schemeClr val="tx1"/>
                </a:solidFill>
                <a:latin typeface="Arial" charset="0"/>
                <a:ea typeface="Arial" charset="0"/>
                <a:cs typeface="Arial" charset="0"/>
              </a:defRPr>
            </a:lvl3pPr>
            <a:lvl4pPr marL="1600200" indent="-228600" eaLnBrk="0" hangingPunct="0">
              <a:defRPr sz="2400" baseline="30000">
                <a:solidFill>
                  <a:schemeClr val="tx1"/>
                </a:solidFill>
                <a:latin typeface="Arial" charset="0"/>
                <a:ea typeface="Arial" charset="0"/>
                <a:cs typeface="Arial" charset="0"/>
              </a:defRPr>
            </a:lvl4pPr>
            <a:lvl5pPr marL="2057400" indent="-228600" eaLnBrk="0" hangingPunct="0">
              <a:defRPr sz="2400" baseline="30000">
                <a:solidFill>
                  <a:schemeClr val="tx1"/>
                </a:solidFill>
                <a:latin typeface="Arial" charset="0"/>
                <a:ea typeface="Arial" charset="0"/>
                <a:cs typeface="Arial" charset="0"/>
              </a:defRPr>
            </a:lvl5pPr>
            <a:lvl6pPr marL="2514600" indent="-228600" eaLnBrk="0" fontAlgn="base" hangingPunct="0">
              <a:spcBef>
                <a:spcPct val="0"/>
              </a:spcBef>
              <a:spcAft>
                <a:spcPct val="0"/>
              </a:spcAft>
              <a:defRPr sz="2400" baseline="30000">
                <a:solidFill>
                  <a:schemeClr val="tx1"/>
                </a:solidFill>
                <a:latin typeface="Arial" charset="0"/>
                <a:ea typeface="Arial" charset="0"/>
                <a:cs typeface="Arial" charset="0"/>
              </a:defRPr>
            </a:lvl6pPr>
            <a:lvl7pPr marL="2971800" indent="-228600" eaLnBrk="0" fontAlgn="base" hangingPunct="0">
              <a:spcBef>
                <a:spcPct val="0"/>
              </a:spcBef>
              <a:spcAft>
                <a:spcPct val="0"/>
              </a:spcAft>
              <a:defRPr sz="2400" baseline="30000">
                <a:solidFill>
                  <a:schemeClr val="tx1"/>
                </a:solidFill>
                <a:latin typeface="Arial" charset="0"/>
                <a:ea typeface="Arial" charset="0"/>
                <a:cs typeface="Arial" charset="0"/>
              </a:defRPr>
            </a:lvl7pPr>
            <a:lvl8pPr marL="3429000" indent="-228600" eaLnBrk="0" fontAlgn="base" hangingPunct="0">
              <a:spcBef>
                <a:spcPct val="0"/>
              </a:spcBef>
              <a:spcAft>
                <a:spcPct val="0"/>
              </a:spcAft>
              <a:defRPr sz="2400" baseline="30000">
                <a:solidFill>
                  <a:schemeClr val="tx1"/>
                </a:solidFill>
                <a:latin typeface="Arial" charset="0"/>
                <a:ea typeface="Arial" charset="0"/>
                <a:cs typeface="Arial" charset="0"/>
              </a:defRPr>
            </a:lvl8pPr>
            <a:lvl9pPr marL="3886200" indent="-228600" eaLnBrk="0" fontAlgn="base" hangingPunct="0">
              <a:spcBef>
                <a:spcPct val="0"/>
              </a:spcBef>
              <a:spcAft>
                <a:spcPct val="0"/>
              </a:spcAft>
              <a:defRPr sz="2400" baseline="30000">
                <a:solidFill>
                  <a:schemeClr val="tx1"/>
                </a:solidFill>
                <a:latin typeface="Arial" charset="0"/>
                <a:ea typeface="Arial" charset="0"/>
                <a:cs typeface="Arial" charset="0"/>
              </a:defRPr>
            </a:lvl9pPr>
          </a:lstStyle>
          <a:p>
            <a:r>
              <a:rPr lang="en-US" sz="2600" baseline="0" dirty="0">
                <a:solidFill>
                  <a:srgbClr val="0070C0"/>
                </a:solidFill>
                <a:latin typeface="Arial" panose="020B0604020202020204" pitchFamily="34" charset="0"/>
                <a:cs typeface="Arial" panose="020B0604020202020204" pitchFamily="34" charset="0"/>
                <a:sym typeface="Symbol" charset="0"/>
              </a:rPr>
              <a:t>2 H</a:t>
            </a:r>
            <a:r>
              <a:rPr lang="en-US" sz="2600" baseline="-25000" dirty="0">
                <a:solidFill>
                  <a:srgbClr val="0070C0"/>
                </a:solidFill>
                <a:latin typeface="Arial" panose="020B0604020202020204" pitchFamily="34" charset="0"/>
                <a:cs typeface="Arial" panose="020B0604020202020204" pitchFamily="34" charset="0"/>
                <a:sym typeface="Symbol" charset="0"/>
              </a:rPr>
              <a:t>2</a:t>
            </a:r>
            <a:r>
              <a:rPr lang="en-US" sz="2600" i="1" baseline="-25000" dirty="0">
                <a:solidFill>
                  <a:srgbClr val="0070C0"/>
                </a:solidFill>
                <a:latin typeface="Arial" panose="020B0604020202020204" pitchFamily="34" charset="0"/>
                <a:cs typeface="Arial" panose="020B0604020202020204" pitchFamily="34" charset="0"/>
                <a:sym typeface="Symbol" charset="0"/>
              </a:rPr>
              <a:t>(g</a:t>
            </a:r>
            <a:r>
              <a:rPr lang="en-US" sz="2600" baseline="-25000" dirty="0">
                <a:solidFill>
                  <a:srgbClr val="0070C0"/>
                </a:solidFill>
                <a:latin typeface="Arial" panose="020B0604020202020204" pitchFamily="34" charset="0"/>
                <a:cs typeface="Arial" panose="020B0604020202020204" pitchFamily="34" charset="0"/>
                <a:sym typeface="Symbol" charset="0"/>
              </a:rPr>
              <a:t>)</a:t>
            </a:r>
            <a:r>
              <a:rPr lang="en-US" sz="2600" baseline="0" dirty="0">
                <a:solidFill>
                  <a:srgbClr val="0070C0"/>
                </a:solidFill>
                <a:latin typeface="Arial" panose="020B0604020202020204" pitchFamily="34" charset="0"/>
                <a:cs typeface="Arial" panose="020B0604020202020204" pitchFamily="34" charset="0"/>
                <a:sym typeface="Symbol" charset="0"/>
              </a:rPr>
              <a:t> + 2 NO</a:t>
            </a:r>
            <a:r>
              <a:rPr lang="en-US" sz="2600" baseline="-25000" dirty="0">
                <a:solidFill>
                  <a:srgbClr val="0070C0"/>
                </a:solidFill>
                <a:latin typeface="Arial" panose="020B0604020202020204" pitchFamily="34" charset="0"/>
                <a:cs typeface="Arial" panose="020B0604020202020204" pitchFamily="34" charset="0"/>
                <a:sym typeface="Symbol" charset="0"/>
              </a:rPr>
              <a:t>(</a:t>
            </a:r>
            <a:r>
              <a:rPr lang="en-US" sz="2600" i="1" baseline="-25000" dirty="0">
                <a:solidFill>
                  <a:srgbClr val="0070C0"/>
                </a:solidFill>
                <a:latin typeface="Arial" panose="020B0604020202020204" pitchFamily="34" charset="0"/>
                <a:cs typeface="Arial" panose="020B0604020202020204" pitchFamily="34" charset="0"/>
                <a:sym typeface="Symbol" charset="0"/>
              </a:rPr>
              <a:t>g</a:t>
            </a:r>
            <a:r>
              <a:rPr lang="en-US" sz="2600" baseline="-25000" dirty="0">
                <a:solidFill>
                  <a:srgbClr val="0070C0"/>
                </a:solidFill>
                <a:latin typeface="Arial" panose="020B0604020202020204" pitchFamily="34" charset="0"/>
                <a:cs typeface="Arial" panose="020B0604020202020204" pitchFamily="34" charset="0"/>
                <a:sym typeface="Symbol" charset="0"/>
              </a:rPr>
              <a:t>)</a:t>
            </a:r>
            <a:r>
              <a:rPr lang="en-US" sz="2600" baseline="0" dirty="0">
                <a:solidFill>
                  <a:srgbClr val="0070C0"/>
                </a:solidFill>
                <a:latin typeface="Arial" panose="020B0604020202020204" pitchFamily="34" charset="0"/>
                <a:cs typeface="Arial" panose="020B0604020202020204" pitchFamily="34" charset="0"/>
                <a:sym typeface="Symbol" charset="0"/>
              </a:rPr>
              <a:t>  2 H</a:t>
            </a:r>
            <a:r>
              <a:rPr lang="en-US" sz="2600" baseline="-25000" dirty="0">
                <a:solidFill>
                  <a:srgbClr val="0070C0"/>
                </a:solidFill>
                <a:latin typeface="Arial" panose="020B0604020202020204" pitchFamily="34" charset="0"/>
                <a:cs typeface="Arial" panose="020B0604020202020204" pitchFamily="34" charset="0"/>
                <a:sym typeface="Symbol" charset="0"/>
              </a:rPr>
              <a:t>2</a:t>
            </a:r>
            <a:r>
              <a:rPr lang="en-US" sz="2600" baseline="0" dirty="0">
                <a:solidFill>
                  <a:srgbClr val="0070C0"/>
                </a:solidFill>
                <a:latin typeface="Arial" panose="020B0604020202020204" pitchFamily="34" charset="0"/>
                <a:cs typeface="Arial" panose="020B0604020202020204" pitchFamily="34" charset="0"/>
                <a:sym typeface="Symbol" charset="0"/>
              </a:rPr>
              <a:t>O</a:t>
            </a:r>
            <a:r>
              <a:rPr lang="en-US" sz="2600" baseline="-25000" dirty="0">
                <a:solidFill>
                  <a:srgbClr val="0070C0"/>
                </a:solidFill>
                <a:latin typeface="Arial" panose="020B0604020202020204" pitchFamily="34" charset="0"/>
                <a:cs typeface="Arial" panose="020B0604020202020204" pitchFamily="34" charset="0"/>
                <a:sym typeface="Symbol" charset="0"/>
              </a:rPr>
              <a:t>(</a:t>
            </a:r>
            <a:r>
              <a:rPr lang="en-US" sz="2600" i="1" baseline="-25000" dirty="0">
                <a:solidFill>
                  <a:srgbClr val="0070C0"/>
                </a:solidFill>
                <a:latin typeface="Arial" panose="020B0604020202020204" pitchFamily="34" charset="0"/>
                <a:cs typeface="Arial" panose="020B0604020202020204" pitchFamily="34" charset="0"/>
                <a:sym typeface="Symbol" charset="0"/>
              </a:rPr>
              <a:t>g</a:t>
            </a:r>
            <a:r>
              <a:rPr lang="en-US" sz="2600" baseline="-25000" dirty="0">
                <a:solidFill>
                  <a:srgbClr val="0070C0"/>
                </a:solidFill>
                <a:latin typeface="Arial" panose="020B0604020202020204" pitchFamily="34" charset="0"/>
                <a:cs typeface="Arial" panose="020B0604020202020204" pitchFamily="34" charset="0"/>
                <a:sym typeface="Symbol" charset="0"/>
              </a:rPr>
              <a:t>)</a:t>
            </a:r>
            <a:r>
              <a:rPr lang="en-US" sz="2600" baseline="0" dirty="0">
                <a:solidFill>
                  <a:srgbClr val="0070C0"/>
                </a:solidFill>
                <a:latin typeface="Arial" panose="020B0604020202020204" pitchFamily="34" charset="0"/>
                <a:cs typeface="Arial" panose="020B0604020202020204" pitchFamily="34" charset="0"/>
                <a:sym typeface="Symbol" charset="0"/>
              </a:rPr>
              <a:t> + N</a:t>
            </a:r>
            <a:r>
              <a:rPr lang="en-US" sz="2600" baseline="-25000" dirty="0">
                <a:solidFill>
                  <a:srgbClr val="0070C0"/>
                </a:solidFill>
                <a:latin typeface="Arial" panose="020B0604020202020204" pitchFamily="34" charset="0"/>
                <a:cs typeface="Arial" panose="020B0604020202020204" pitchFamily="34" charset="0"/>
                <a:sym typeface="Symbol" charset="0"/>
              </a:rPr>
              <a:t>2(</a:t>
            </a:r>
            <a:r>
              <a:rPr lang="en-US" sz="2600" i="1" baseline="-25000" dirty="0">
                <a:solidFill>
                  <a:srgbClr val="0070C0"/>
                </a:solidFill>
                <a:latin typeface="Arial" panose="020B0604020202020204" pitchFamily="34" charset="0"/>
                <a:cs typeface="Arial" panose="020B0604020202020204" pitchFamily="34" charset="0"/>
                <a:sym typeface="Symbol" charset="0"/>
              </a:rPr>
              <a:t>g</a:t>
            </a:r>
            <a:r>
              <a:rPr lang="en-US" sz="2600" baseline="-25000" dirty="0">
                <a:solidFill>
                  <a:srgbClr val="0070C0"/>
                </a:solidFill>
                <a:latin typeface="Arial" panose="020B0604020202020204" pitchFamily="34" charset="0"/>
                <a:cs typeface="Arial" panose="020B0604020202020204" pitchFamily="34" charset="0"/>
                <a:sym typeface="Symbol" charset="0"/>
              </a:rPr>
              <a:t>)</a:t>
            </a:r>
            <a:r>
              <a:rPr lang="en-US" sz="2600" baseline="0" dirty="0">
                <a:solidFill>
                  <a:srgbClr val="0070C0"/>
                </a:solidFill>
                <a:latin typeface="Arial" panose="020B0604020202020204" pitchFamily="34" charset="0"/>
                <a:cs typeface="Arial" panose="020B0604020202020204" pitchFamily="34" charset="0"/>
                <a:sym typeface="Symbol" charset="0"/>
              </a:rPr>
              <a:t>   </a:t>
            </a:r>
            <a:r>
              <a:rPr lang="en-US" sz="2600" baseline="0" dirty="0" err="1">
                <a:solidFill>
                  <a:srgbClr val="0070C0"/>
                </a:solidFill>
                <a:latin typeface="Arial" panose="020B0604020202020204" pitchFamily="34" charset="0"/>
                <a:cs typeface="Arial" panose="020B0604020202020204" pitchFamily="34" charset="0"/>
                <a:sym typeface="Symbol" charset="0"/>
              </a:rPr>
              <a:t>Rate</a:t>
            </a:r>
            <a:r>
              <a:rPr lang="en-US" sz="2600" baseline="-25000" dirty="0" err="1">
                <a:solidFill>
                  <a:srgbClr val="0070C0"/>
                </a:solidFill>
                <a:latin typeface="Arial" panose="020B0604020202020204" pitchFamily="34" charset="0"/>
                <a:cs typeface="Arial" panose="020B0604020202020204" pitchFamily="34" charset="0"/>
                <a:sym typeface="Symbol" charset="0"/>
              </a:rPr>
              <a:t>obs</a:t>
            </a:r>
            <a:r>
              <a:rPr lang="en-US" sz="2600" baseline="0" dirty="0">
                <a:solidFill>
                  <a:srgbClr val="0070C0"/>
                </a:solidFill>
                <a:latin typeface="Arial" panose="020B0604020202020204" pitchFamily="34" charset="0"/>
                <a:cs typeface="Arial" panose="020B0604020202020204" pitchFamily="34" charset="0"/>
                <a:sym typeface="Symbol" charset="0"/>
              </a:rPr>
              <a:t> = </a:t>
            </a:r>
            <a:r>
              <a:rPr lang="en-US" sz="2600" i="1" baseline="0" dirty="0">
                <a:solidFill>
                  <a:srgbClr val="0070C0"/>
                </a:solidFill>
                <a:latin typeface="Arial" panose="020B0604020202020204" pitchFamily="34" charset="0"/>
                <a:cs typeface="Arial" panose="020B0604020202020204" pitchFamily="34" charset="0"/>
                <a:sym typeface="Symbol" charset="0"/>
              </a:rPr>
              <a:t>k </a:t>
            </a:r>
            <a:r>
              <a:rPr lang="en-US" sz="2600" baseline="0" dirty="0">
                <a:solidFill>
                  <a:srgbClr val="0070C0"/>
                </a:solidFill>
                <a:latin typeface="Arial" panose="020B0604020202020204" pitchFamily="34" charset="0"/>
                <a:cs typeface="Arial" panose="020B0604020202020204" pitchFamily="34" charset="0"/>
                <a:sym typeface="Symbol" charset="0"/>
              </a:rPr>
              <a:t>[H</a:t>
            </a:r>
            <a:r>
              <a:rPr lang="en-US" sz="2600" baseline="-25000" dirty="0">
                <a:solidFill>
                  <a:srgbClr val="0070C0"/>
                </a:solidFill>
                <a:latin typeface="Arial" panose="020B0604020202020204" pitchFamily="34" charset="0"/>
                <a:cs typeface="Arial" panose="020B0604020202020204" pitchFamily="34" charset="0"/>
                <a:sym typeface="Symbol" charset="0"/>
              </a:rPr>
              <a:t>2</a:t>
            </a:r>
            <a:r>
              <a:rPr lang="en-US" sz="2600" baseline="0" dirty="0">
                <a:solidFill>
                  <a:srgbClr val="0070C0"/>
                </a:solidFill>
                <a:latin typeface="Arial" panose="020B0604020202020204" pitchFamily="34" charset="0"/>
                <a:cs typeface="Arial" panose="020B0604020202020204" pitchFamily="34" charset="0"/>
                <a:sym typeface="Symbol" charset="0"/>
              </a:rPr>
              <a:t>][NO]</a:t>
            </a:r>
            <a:r>
              <a:rPr lang="en-US" sz="2600" dirty="0">
                <a:solidFill>
                  <a:srgbClr val="0070C0"/>
                </a:solidFill>
                <a:latin typeface="Arial" panose="020B0604020202020204" pitchFamily="34" charset="0"/>
                <a:cs typeface="Arial" panose="020B0604020202020204" pitchFamily="34" charset="0"/>
                <a:sym typeface="Symbol" charset="0"/>
              </a:rPr>
              <a:t>2</a:t>
            </a:r>
            <a:endParaRPr lang="en-US" sz="2600" baseline="0" dirty="0">
              <a:solidFill>
                <a:srgbClr val="0070C0"/>
              </a:solidFill>
              <a:latin typeface="Arial" panose="020B0604020202020204" pitchFamily="34" charset="0"/>
              <a:cs typeface="Arial" panose="020B0604020202020204" pitchFamily="34" charset="0"/>
            </a:endParaRPr>
          </a:p>
        </p:txBody>
      </p:sp>
      <p:sp>
        <p:nvSpPr>
          <p:cNvPr id="82951" name="Line 8"/>
          <p:cNvSpPr>
            <a:spLocks noChangeShapeType="1"/>
          </p:cNvSpPr>
          <p:nvPr/>
        </p:nvSpPr>
        <p:spPr bwMode="auto">
          <a:xfrm flipV="1">
            <a:off x="3581400" y="1600200"/>
            <a:ext cx="304800" cy="228600"/>
          </a:xfrm>
          <a:prstGeom prst="line">
            <a:avLst/>
          </a:prstGeom>
          <a:noFill/>
          <a:ln w="38100">
            <a:solidFill>
              <a:srgbClr val="FF0000"/>
            </a:solidFill>
            <a:round/>
            <a:headEnd/>
            <a:tailEnd/>
          </a:ln>
          <a:extLst>
            <a:ext uri="{909E8E84-426E-40dd-AFC4-6F175D3DCCD1}">
              <a14:hiddenFill xmlns:a14="http://schemas.microsoft.com/office/drawing/2010/main" xmlns="">
                <a:noFill/>
              </a14:hiddenFill>
            </a:ext>
          </a:extLst>
        </p:spPr>
        <p:txBody>
          <a:bodyPr/>
          <a:lstStyle/>
          <a:p>
            <a:endParaRPr lang="en-US">
              <a:solidFill>
                <a:srgbClr val="000000"/>
              </a:solidFill>
              <a:latin typeface="Arial" panose="020B0604020202020204" pitchFamily="34" charset="0"/>
              <a:cs typeface="Arial" panose="020B0604020202020204" pitchFamily="34" charset="0"/>
            </a:endParaRPr>
          </a:p>
        </p:txBody>
      </p:sp>
      <p:sp>
        <p:nvSpPr>
          <p:cNvPr id="82952" name="Line 9"/>
          <p:cNvSpPr>
            <a:spLocks noChangeShapeType="1"/>
          </p:cNvSpPr>
          <p:nvPr/>
        </p:nvSpPr>
        <p:spPr bwMode="auto">
          <a:xfrm flipV="1">
            <a:off x="3124200" y="2286000"/>
            <a:ext cx="304800" cy="228600"/>
          </a:xfrm>
          <a:prstGeom prst="line">
            <a:avLst/>
          </a:prstGeom>
          <a:noFill/>
          <a:ln w="38100">
            <a:solidFill>
              <a:srgbClr val="FF0000"/>
            </a:solidFill>
            <a:round/>
            <a:headEnd/>
            <a:tailEnd/>
          </a:ln>
          <a:extLst>
            <a:ext uri="{909E8E84-426E-40dd-AFC4-6F175D3DCCD1}">
              <a14:hiddenFill xmlns:a14="http://schemas.microsoft.com/office/drawing/2010/main" xmlns="">
                <a:noFill/>
              </a14:hiddenFill>
            </a:ext>
          </a:extLst>
        </p:spPr>
        <p:txBody>
          <a:bodyPr/>
          <a:lstStyle/>
          <a:p>
            <a:endParaRPr lang="en-US">
              <a:solidFill>
                <a:srgbClr val="000000"/>
              </a:solidFill>
              <a:latin typeface="Arial" panose="020B0604020202020204" pitchFamily="34" charset="0"/>
              <a:cs typeface="Arial" panose="020B0604020202020204" pitchFamily="34" charset="0"/>
            </a:endParaRPr>
          </a:p>
        </p:txBody>
      </p:sp>
      <p:sp>
        <p:nvSpPr>
          <p:cNvPr id="82953" name="Line 10"/>
          <p:cNvSpPr>
            <a:spLocks noChangeShapeType="1"/>
          </p:cNvSpPr>
          <p:nvPr/>
        </p:nvSpPr>
        <p:spPr bwMode="auto">
          <a:xfrm flipV="1">
            <a:off x="5562600" y="2286000"/>
            <a:ext cx="381000" cy="152400"/>
          </a:xfrm>
          <a:prstGeom prst="line">
            <a:avLst/>
          </a:prstGeom>
          <a:noFill/>
          <a:ln w="38100">
            <a:solidFill>
              <a:srgbClr val="FF0000"/>
            </a:solidFill>
            <a:round/>
            <a:headEnd/>
            <a:tailEnd/>
          </a:ln>
          <a:extLst>
            <a:ext uri="{909E8E84-426E-40dd-AFC4-6F175D3DCCD1}">
              <a14:hiddenFill xmlns:a14="http://schemas.microsoft.com/office/drawing/2010/main" xmlns="">
                <a:noFill/>
              </a14:hiddenFill>
            </a:ext>
          </a:extLst>
        </p:spPr>
        <p:txBody>
          <a:bodyPr/>
          <a:lstStyle/>
          <a:p>
            <a:endParaRPr lang="en-US">
              <a:solidFill>
                <a:srgbClr val="000000"/>
              </a:solidFill>
              <a:latin typeface="Arial" panose="020B0604020202020204" pitchFamily="34" charset="0"/>
              <a:cs typeface="Arial" panose="020B0604020202020204" pitchFamily="34" charset="0"/>
            </a:endParaRPr>
          </a:p>
        </p:txBody>
      </p:sp>
      <p:sp>
        <p:nvSpPr>
          <p:cNvPr id="82954" name="Line 11"/>
          <p:cNvSpPr>
            <a:spLocks noChangeShapeType="1"/>
          </p:cNvSpPr>
          <p:nvPr/>
        </p:nvSpPr>
        <p:spPr bwMode="auto">
          <a:xfrm flipV="1">
            <a:off x="2971800" y="2971800"/>
            <a:ext cx="381000" cy="152400"/>
          </a:xfrm>
          <a:prstGeom prst="line">
            <a:avLst/>
          </a:prstGeom>
          <a:noFill/>
          <a:ln w="38100">
            <a:solidFill>
              <a:srgbClr val="FF0000"/>
            </a:solidFill>
            <a:round/>
            <a:headEnd/>
            <a:tailEnd/>
          </a:ln>
          <a:extLst>
            <a:ext uri="{909E8E84-426E-40dd-AFC4-6F175D3DCCD1}">
              <a14:hiddenFill xmlns:a14="http://schemas.microsoft.com/office/drawing/2010/main" xmlns="">
                <a:noFill/>
              </a14:hiddenFill>
            </a:ext>
          </a:extLst>
        </p:spPr>
        <p:txBody>
          <a:bodyPr/>
          <a:lstStyle/>
          <a:p>
            <a:endParaRPr lang="en-US">
              <a:solidFill>
                <a:srgbClr val="000000"/>
              </a:solidFill>
              <a:latin typeface="Arial" panose="020B060402020202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13" name="Rectangle 12"/>
              <p:cNvSpPr/>
              <p:nvPr/>
            </p:nvSpPr>
            <p:spPr>
              <a:xfrm>
                <a:off x="7315200" y="3721735"/>
                <a:ext cx="4572000" cy="3439788"/>
              </a:xfrm>
              <a:prstGeom prst="rect">
                <a:avLst/>
              </a:prstGeom>
            </p:spPr>
            <p:txBody>
              <a:bodyPr>
                <a:spAutoFit/>
              </a:bodyPr>
              <a:lstStyle/>
              <a:p>
                <a:pPr>
                  <a:spcBef>
                    <a:spcPts val="0"/>
                  </a:spcBef>
                  <a:spcAft>
                    <a:spcPts val="0"/>
                  </a:spcAft>
                </a:pPr>
                <a:r>
                  <a:rPr lang="en-US" dirty="0">
                    <a:solidFill>
                      <a:srgbClr val="000000"/>
                    </a:solidFill>
                    <a:effectLst/>
                    <a:latin typeface="Arial" panose="020B0604020202020204" pitchFamily="34" charset="0"/>
                    <a:ea typeface="Times New Roman" charset="0"/>
                    <a:cs typeface="Arial" panose="020B0604020202020204" pitchFamily="34" charset="0"/>
                  </a:rPr>
                  <a:t> </a:t>
                </a:r>
                <a:endParaRPr lang="en-US" sz="1200" dirty="0">
                  <a:solidFill>
                    <a:srgbClr val="000000"/>
                  </a:solidFill>
                  <a:effectLst/>
                  <a:latin typeface="Arial" panose="020B0604020202020204" pitchFamily="34" charset="0"/>
                  <a:ea typeface="Times New Roman" charset="0"/>
                  <a:cs typeface="Arial" panose="020B0604020202020204" pitchFamily="34" charset="0"/>
                </a:endParaRPr>
              </a:p>
              <a:p>
                <a:pPr>
                  <a:spcBef>
                    <a:spcPts val="0"/>
                  </a:spcBef>
                  <a:spcAft>
                    <a:spcPts val="0"/>
                  </a:spcAft>
                </a:pPr>
                <a14:m>
                  <m:oMathPara xmlns:m="http://schemas.openxmlformats.org/officeDocument/2006/math">
                    <m:oMathParaPr>
                      <m:jc m:val="centerGroup"/>
                    </m:oMathParaPr>
                    <m:oMath xmlns:m="http://schemas.openxmlformats.org/officeDocument/2006/math">
                      <m:r>
                        <a:rPr lang="en-US" i="1" smtClean="0">
                          <a:solidFill>
                            <a:srgbClr val="FF0000"/>
                          </a:solidFill>
                          <a:effectLst/>
                          <a:latin typeface="Cambria Math" charset="0"/>
                          <a:ea typeface="Calibri" charset="0"/>
                        </a:rPr>
                        <m:t>𝑹𝒂𝒕𝒆</m:t>
                      </m:r>
                      <m:r>
                        <a:rPr lang="en-US" i="1" smtClean="0">
                          <a:solidFill>
                            <a:srgbClr val="FF0000"/>
                          </a:solidFill>
                          <a:effectLst/>
                          <a:latin typeface="Cambria Math" charset="0"/>
                          <a:ea typeface="Calibri" charset="0"/>
                        </a:rPr>
                        <m:t>=</m:t>
                      </m:r>
                      <m:sSub>
                        <m:sSubPr>
                          <m:ctrlPr>
                            <a:rPr lang="en-US" i="1">
                              <a:solidFill>
                                <a:srgbClr val="FF0000"/>
                              </a:solidFill>
                              <a:effectLst/>
                              <a:latin typeface="Cambria Math" panose="02040503050406030204" pitchFamily="18" charset="0"/>
                              <a:ea typeface="Calibri" charset="0"/>
                            </a:rPr>
                          </m:ctrlPr>
                        </m:sSubPr>
                        <m:e>
                          <m:r>
                            <a:rPr lang="en-US" i="1">
                              <a:solidFill>
                                <a:srgbClr val="FF0000"/>
                              </a:solidFill>
                              <a:effectLst/>
                              <a:latin typeface="Cambria Math" charset="0"/>
                              <a:ea typeface="Calibri" charset="0"/>
                            </a:rPr>
                            <m:t>𝒌</m:t>
                          </m:r>
                        </m:e>
                        <m:sub>
                          <m:r>
                            <a:rPr lang="en-US" i="1">
                              <a:solidFill>
                                <a:srgbClr val="FF0000"/>
                              </a:solidFill>
                              <a:effectLst/>
                              <a:latin typeface="Cambria Math" charset="0"/>
                              <a:ea typeface="Calibri" charset="0"/>
                            </a:rPr>
                            <m:t>𝟐</m:t>
                          </m:r>
                        </m:sub>
                      </m:sSub>
                      <m:d>
                        <m:dPr>
                          <m:begChr m:val="["/>
                          <m:endChr m:val="]"/>
                          <m:ctrlPr>
                            <a:rPr lang="en-US" i="1">
                              <a:solidFill>
                                <a:srgbClr val="FF0000"/>
                              </a:solidFill>
                              <a:effectLst/>
                              <a:latin typeface="Cambria Math" panose="02040503050406030204" pitchFamily="18" charset="0"/>
                              <a:ea typeface="Calibri" charset="0"/>
                            </a:rPr>
                          </m:ctrlPr>
                        </m:dPr>
                        <m:e>
                          <m:sSub>
                            <m:sSubPr>
                              <m:ctrlPr>
                                <a:rPr lang="en-US" i="1">
                                  <a:solidFill>
                                    <a:srgbClr val="FF0000"/>
                                  </a:solidFill>
                                  <a:effectLst/>
                                  <a:latin typeface="Cambria Math" panose="02040503050406030204" pitchFamily="18" charset="0"/>
                                  <a:ea typeface="Calibri" charset="0"/>
                                </a:rPr>
                              </m:ctrlPr>
                            </m:sSubPr>
                            <m:e>
                              <m:r>
                                <a:rPr lang="en-US" i="1">
                                  <a:solidFill>
                                    <a:srgbClr val="FF0000"/>
                                  </a:solidFill>
                                  <a:effectLst/>
                                  <a:latin typeface="Cambria Math" charset="0"/>
                                  <a:ea typeface="Calibri" charset="0"/>
                                </a:rPr>
                                <m:t>𝑯</m:t>
                              </m:r>
                            </m:e>
                            <m:sub>
                              <m:r>
                                <a:rPr lang="en-US" i="1">
                                  <a:solidFill>
                                    <a:srgbClr val="FF0000"/>
                                  </a:solidFill>
                                  <a:effectLst/>
                                  <a:latin typeface="Cambria Math" charset="0"/>
                                  <a:ea typeface="Calibri" charset="0"/>
                                </a:rPr>
                                <m:t>𝟐</m:t>
                              </m:r>
                            </m:sub>
                          </m:sSub>
                        </m:e>
                      </m:d>
                      <m:d>
                        <m:dPr>
                          <m:begChr m:val="["/>
                          <m:endChr m:val="]"/>
                          <m:ctrlPr>
                            <a:rPr lang="en-US" i="1">
                              <a:solidFill>
                                <a:srgbClr val="FF0000"/>
                              </a:solidFill>
                              <a:effectLst/>
                              <a:latin typeface="Cambria Math" panose="02040503050406030204" pitchFamily="18" charset="0"/>
                              <a:ea typeface="Calibri" charset="0"/>
                            </a:rPr>
                          </m:ctrlPr>
                        </m:dPr>
                        <m:e>
                          <m:sSub>
                            <m:sSubPr>
                              <m:ctrlPr>
                                <a:rPr lang="en-US" i="1">
                                  <a:solidFill>
                                    <a:srgbClr val="FF0000"/>
                                  </a:solidFill>
                                  <a:effectLst/>
                                  <a:latin typeface="Cambria Math" panose="02040503050406030204" pitchFamily="18" charset="0"/>
                                  <a:ea typeface="Calibri" charset="0"/>
                                </a:rPr>
                              </m:ctrlPr>
                            </m:sSubPr>
                            <m:e>
                              <m:r>
                                <a:rPr lang="en-US" i="1">
                                  <a:solidFill>
                                    <a:srgbClr val="FF0000"/>
                                  </a:solidFill>
                                  <a:effectLst/>
                                  <a:latin typeface="Cambria Math" charset="0"/>
                                  <a:ea typeface="Calibri" charset="0"/>
                                </a:rPr>
                                <m:t>𝑵</m:t>
                              </m:r>
                            </m:e>
                            <m:sub>
                              <m:r>
                                <a:rPr lang="en-US" i="1">
                                  <a:solidFill>
                                    <a:srgbClr val="FF0000"/>
                                  </a:solidFill>
                                  <a:effectLst/>
                                  <a:latin typeface="Cambria Math" charset="0"/>
                                  <a:ea typeface="Calibri" charset="0"/>
                                </a:rPr>
                                <m:t>𝟐</m:t>
                              </m:r>
                            </m:sub>
                          </m:sSub>
                          <m:sSub>
                            <m:sSubPr>
                              <m:ctrlPr>
                                <a:rPr lang="en-US" i="1">
                                  <a:solidFill>
                                    <a:srgbClr val="FF0000"/>
                                  </a:solidFill>
                                  <a:effectLst/>
                                  <a:latin typeface="Cambria Math" panose="02040503050406030204" pitchFamily="18" charset="0"/>
                                  <a:ea typeface="Calibri" charset="0"/>
                                </a:rPr>
                              </m:ctrlPr>
                            </m:sSubPr>
                            <m:e>
                              <m:r>
                                <a:rPr lang="en-US" i="1">
                                  <a:solidFill>
                                    <a:srgbClr val="FF0000"/>
                                  </a:solidFill>
                                  <a:effectLst/>
                                  <a:latin typeface="Cambria Math" charset="0"/>
                                  <a:ea typeface="Calibri" charset="0"/>
                                </a:rPr>
                                <m:t>𝑶</m:t>
                              </m:r>
                            </m:e>
                            <m:sub>
                              <m:r>
                                <a:rPr lang="en-US" i="1">
                                  <a:solidFill>
                                    <a:srgbClr val="FF0000"/>
                                  </a:solidFill>
                                  <a:effectLst/>
                                  <a:latin typeface="Cambria Math" charset="0"/>
                                  <a:ea typeface="Calibri" charset="0"/>
                                </a:rPr>
                                <m:t>𝟐</m:t>
                              </m:r>
                            </m:sub>
                          </m:sSub>
                        </m:e>
                      </m:d>
                    </m:oMath>
                  </m:oMathPara>
                </a14:m>
                <a:endParaRPr lang="en-US" sz="1200" dirty="0">
                  <a:solidFill>
                    <a:srgbClr val="FF0000"/>
                  </a:solidFill>
                  <a:effectLst/>
                  <a:latin typeface="Arial" panose="020B0604020202020204" pitchFamily="34" charset="0"/>
                  <a:ea typeface="Times New Roman" charset="0"/>
                  <a:cs typeface="Arial" panose="020B0604020202020204" pitchFamily="34" charset="0"/>
                </a:endParaRPr>
              </a:p>
              <a:p>
                <a:pPr>
                  <a:spcBef>
                    <a:spcPts val="0"/>
                  </a:spcBef>
                  <a:spcAft>
                    <a:spcPts val="0"/>
                  </a:spcAft>
                </a:pPr>
                <a14:m>
                  <m:oMathPara xmlns:m="http://schemas.openxmlformats.org/officeDocument/2006/math">
                    <m:oMathParaPr>
                      <m:jc m:val="centerGroup"/>
                    </m:oMathParaPr>
                    <m:oMath xmlns:m="http://schemas.openxmlformats.org/officeDocument/2006/math">
                      <m:r>
                        <a:rPr lang="en-US" i="1">
                          <a:solidFill>
                            <a:srgbClr val="000000"/>
                          </a:solidFill>
                          <a:effectLst/>
                          <a:latin typeface="Cambria Math" charset="0"/>
                          <a:ea typeface="Calibri" charset="0"/>
                        </a:rPr>
                        <m:t>𝑹𝒂𝒕𝒆</m:t>
                      </m:r>
                      <m:r>
                        <a:rPr lang="en-US" i="1">
                          <a:solidFill>
                            <a:srgbClr val="000000"/>
                          </a:solidFill>
                          <a:effectLst/>
                          <a:latin typeface="Cambria Math" charset="0"/>
                          <a:ea typeface="Calibri" charset="0"/>
                        </a:rPr>
                        <m:t>= </m:t>
                      </m:r>
                      <m:sSub>
                        <m:sSubPr>
                          <m:ctrlPr>
                            <a:rPr lang="en-US" i="1">
                              <a:solidFill>
                                <a:srgbClr val="000000"/>
                              </a:solidFill>
                              <a:effectLst/>
                              <a:latin typeface="Cambria Math" panose="02040503050406030204" pitchFamily="18" charset="0"/>
                              <a:ea typeface="Calibri" charset="0"/>
                            </a:rPr>
                          </m:ctrlPr>
                        </m:sSubPr>
                        <m:e>
                          <m:r>
                            <a:rPr lang="en-US" i="1">
                              <a:solidFill>
                                <a:srgbClr val="000000"/>
                              </a:solidFill>
                              <a:effectLst/>
                              <a:latin typeface="Cambria Math" charset="0"/>
                              <a:ea typeface="Calibri" charset="0"/>
                            </a:rPr>
                            <m:t>𝒌</m:t>
                          </m:r>
                        </m:e>
                        <m:sub>
                          <m:r>
                            <a:rPr lang="en-US" i="1">
                              <a:solidFill>
                                <a:srgbClr val="000000"/>
                              </a:solidFill>
                              <a:effectLst/>
                              <a:latin typeface="Cambria Math" charset="0"/>
                              <a:ea typeface="Calibri" charset="0"/>
                            </a:rPr>
                            <m:t>𝟐</m:t>
                          </m:r>
                        </m:sub>
                      </m:sSub>
                      <m:d>
                        <m:dPr>
                          <m:begChr m:val="["/>
                          <m:endChr m:val="]"/>
                          <m:ctrlPr>
                            <a:rPr lang="en-US" i="1">
                              <a:solidFill>
                                <a:srgbClr val="000000"/>
                              </a:solidFill>
                              <a:effectLst/>
                              <a:latin typeface="Cambria Math" panose="02040503050406030204" pitchFamily="18" charset="0"/>
                              <a:ea typeface="Calibri" charset="0"/>
                            </a:rPr>
                          </m:ctrlPr>
                        </m:dPr>
                        <m:e>
                          <m:sSub>
                            <m:sSubPr>
                              <m:ctrlPr>
                                <a:rPr lang="en-US" i="1">
                                  <a:solidFill>
                                    <a:srgbClr val="000000"/>
                                  </a:solidFill>
                                  <a:effectLst/>
                                  <a:latin typeface="Cambria Math" panose="02040503050406030204" pitchFamily="18" charset="0"/>
                                  <a:ea typeface="Calibri" charset="0"/>
                                </a:rPr>
                              </m:ctrlPr>
                            </m:sSubPr>
                            <m:e>
                              <m:r>
                                <a:rPr lang="en-US" i="1">
                                  <a:solidFill>
                                    <a:srgbClr val="000000"/>
                                  </a:solidFill>
                                  <a:effectLst/>
                                  <a:latin typeface="Cambria Math" charset="0"/>
                                  <a:ea typeface="Calibri" charset="0"/>
                                </a:rPr>
                                <m:t>𝑯</m:t>
                              </m:r>
                            </m:e>
                            <m:sub>
                              <m:r>
                                <a:rPr lang="en-US" i="1">
                                  <a:solidFill>
                                    <a:srgbClr val="000000"/>
                                  </a:solidFill>
                                  <a:effectLst/>
                                  <a:latin typeface="Cambria Math" charset="0"/>
                                  <a:ea typeface="Calibri" charset="0"/>
                                </a:rPr>
                                <m:t>𝟐</m:t>
                              </m:r>
                            </m:sub>
                          </m:sSub>
                        </m:e>
                      </m:d>
                      <m:f>
                        <m:fPr>
                          <m:ctrlPr>
                            <a:rPr lang="en-US" i="1">
                              <a:solidFill>
                                <a:srgbClr val="000000"/>
                              </a:solidFill>
                              <a:effectLst/>
                              <a:latin typeface="Cambria Math" panose="02040503050406030204" pitchFamily="18" charset="0"/>
                              <a:ea typeface="Calibri" charset="0"/>
                            </a:rPr>
                          </m:ctrlPr>
                        </m:fPr>
                        <m:num>
                          <m:sSub>
                            <m:sSubPr>
                              <m:ctrlPr>
                                <a:rPr lang="en-US" i="1">
                                  <a:solidFill>
                                    <a:srgbClr val="000000"/>
                                  </a:solidFill>
                                  <a:effectLst/>
                                  <a:latin typeface="Cambria Math" panose="02040503050406030204" pitchFamily="18" charset="0"/>
                                  <a:ea typeface="Calibri" charset="0"/>
                                </a:rPr>
                              </m:ctrlPr>
                            </m:sSubPr>
                            <m:e>
                              <m:r>
                                <a:rPr lang="en-US" i="1">
                                  <a:solidFill>
                                    <a:srgbClr val="000000"/>
                                  </a:solidFill>
                                  <a:effectLst/>
                                  <a:latin typeface="Cambria Math" charset="0"/>
                                  <a:ea typeface="Calibri" charset="0"/>
                                </a:rPr>
                                <m:t>𝒌</m:t>
                              </m:r>
                            </m:e>
                            <m:sub>
                              <m:r>
                                <a:rPr lang="en-US" i="1">
                                  <a:solidFill>
                                    <a:srgbClr val="000000"/>
                                  </a:solidFill>
                                  <a:effectLst/>
                                  <a:latin typeface="Cambria Math" charset="0"/>
                                  <a:ea typeface="Calibri" charset="0"/>
                                </a:rPr>
                                <m:t>𝟏</m:t>
                              </m:r>
                            </m:sub>
                          </m:sSub>
                        </m:num>
                        <m:den>
                          <m:sSub>
                            <m:sSubPr>
                              <m:ctrlPr>
                                <a:rPr lang="en-US" i="1">
                                  <a:solidFill>
                                    <a:srgbClr val="000000"/>
                                  </a:solidFill>
                                  <a:effectLst/>
                                  <a:latin typeface="Cambria Math" panose="02040503050406030204" pitchFamily="18" charset="0"/>
                                  <a:ea typeface="Calibri" charset="0"/>
                                </a:rPr>
                              </m:ctrlPr>
                            </m:sSubPr>
                            <m:e>
                              <m:r>
                                <a:rPr lang="en-US" i="1">
                                  <a:solidFill>
                                    <a:srgbClr val="000000"/>
                                  </a:solidFill>
                                  <a:effectLst/>
                                  <a:latin typeface="Cambria Math" charset="0"/>
                                  <a:ea typeface="Calibri" charset="0"/>
                                </a:rPr>
                                <m:t>𝒌</m:t>
                              </m:r>
                            </m:e>
                            <m:sub>
                              <m:r>
                                <a:rPr lang="en-US" i="1">
                                  <a:solidFill>
                                    <a:srgbClr val="000000"/>
                                  </a:solidFill>
                                  <a:effectLst/>
                                  <a:latin typeface="Cambria Math" charset="0"/>
                                  <a:ea typeface="Calibri" charset="0"/>
                                </a:rPr>
                                <m:t>−</m:t>
                              </m:r>
                              <m:r>
                                <a:rPr lang="en-US" i="1">
                                  <a:solidFill>
                                    <a:srgbClr val="000000"/>
                                  </a:solidFill>
                                  <a:effectLst/>
                                  <a:latin typeface="Cambria Math" charset="0"/>
                                  <a:ea typeface="Calibri" charset="0"/>
                                </a:rPr>
                                <m:t>𝟏</m:t>
                              </m:r>
                            </m:sub>
                          </m:sSub>
                        </m:den>
                      </m:f>
                      <m:sSup>
                        <m:sSupPr>
                          <m:ctrlPr>
                            <a:rPr lang="en-US" i="1">
                              <a:solidFill>
                                <a:srgbClr val="000000"/>
                              </a:solidFill>
                              <a:effectLst/>
                              <a:latin typeface="Cambria Math" panose="02040503050406030204" pitchFamily="18" charset="0"/>
                              <a:ea typeface="Calibri" charset="0"/>
                            </a:rPr>
                          </m:ctrlPr>
                        </m:sSupPr>
                        <m:e>
                          <m:r>
                            <a:rPr lang="en-US" i="1">
                              <a:solidFill>
                                <a:srgbClr val="000000"/>
                              </a:solidFill>
                              <a:effectLst/>
                              <a:latin typeface="Cambria Math" charset="0"/>
                              <a:ea typeface="Calibri" charset="0"/>
                            </a:rPr>
                            <m:t>[</m:t>
                          </m:r>
                          <m:r>
                            <a:rPr lang="en-US" i="1">
                              <a:solidFill>
                                <a:srgbClr val="000000"/>
                              </a:solidFill>
                              <a:effectLst/>
                              <a:latin typeface="Cambria Math" charset="0"/>
                              <a:ea typeface="Calibri" charset="0"/>
                            </a:rPr>
                            <m:t>𝑵𝑶</m:t>
                          </m:r>
                          <m:r>
                            <a:rPr lang="en-US" i="1">
                              <a:solidFill>
                                <a:srgbClr val="000000"/>
                              </a:solidFill>
                              <a:effectLst/>
                              <a:latin typeface="Cambria Math" charset="0"/>
                              <a:ea typeface="Calibri" charset="0"/>
                            </a:rPr>
                            <m:t>]</m:t>
                          </m:r>
                        </m:e>
                        <m:sup>
                          <m:r>
                            <a:rPr lang="en-US" i="1">
                              <a:solidFill>
                                <a:srgbClr val="000000"/>
                              </a:solidFill>
                              <a:effectLst/>
                              <a:latin typeface="Cambria Math" charset="0"/>
                              <a:ea typeface="Calibri" charset="0"/>
                            </a:rPr>
                            <m:t>𝟐</m:t>
                          </m:r>
                        </m:sup>
                      </m:sSup>
                    </m:oMath>
                  </m:oMathPara>
                </a14:m>
                <a:endParaRPr lang="en-US" sz="1200" dirty="0">
                  <a:solidFill>
                    <a:srgbClr val="000000"/>
                  </a:solidFill>
                  <a:effectLst/>
                  <a:latin typeface="Arial" panose="020B0604020202020204" pitchFamily="34" charset="0"/>
                  <a:ea typeface="Times New Roman" charset="0"/>
                  <a:cs typeface="Arial" panose="020B0604020202020204" pitchFamily="34" charset="0"/>
                </a:endParaRPr>
              </a:p>
              <a:p>
                <a:pPr>
                  <a:spcBef>
                    <a:spcPts val="0"/>
                  </a:spcBef>
                  <a:spcAft>
                    <a:spcPts val="0"/>
                  </a:spcAft>
                </a:pPr>
                <a:br>
                  <a:rPr lang="en-US" sz="1050" i="1" dirty="0">
                    <a:solidFill>
                      <a:srgbClr val="000000"/>
                    </a:solidFill>
                    <a:effectLst/>
                    <a:latin typeface="Cambria Math" charset="0"/>
                    <a:ea typeface="Calibri" charset="0"/>
                  </a:rPr>
                </a:br>
                <a14:m>
                  <m:oMathPara xmlns:m="http://schemas.openxmlformats.org/officeDocument/2006/math">
                    <m:oMathParaPr>
                      <m:jc m:val="centerGroup"/>
                    </m:oMathParaPr>
                    <m:oMath xmlns:m="http://schemas.openxmlformats.org/officeDocument/2006/math">
                      <m:r>
                        <a:rPr lang="en-US" i="1">
                          <a:solidFill>
                            <a:srgbClr val="000000"/>
                          </a:solidFill>
                          <a:effectLst/>
                          <a:latin typeface="Cambria Math" charset="0"/>
                          <a:ea typeface="Calibri" charset="0"/>
                        </a:rPr>
                        <m:t>𝑹𝒂𝒕𝒆</m:t>
                      </m:r>
                      <m:r>
                        <a:rPr lang="en-US" i="1">
                          <a:solidFill>
                            <a:srgbClr val="000000"/>
                          </a:solidFill>
                          <a:effectLst/>
                          <a:latin typeface="Cambria Math" charset="0"/>
                          <a:ea typeface="Calibri" charset="0"/>
                        </a:rPr>
                        <m:t>= </m:t>
                      </m:r>
                      <m:f>
                        <m:fPr>
                          <m:ctrlPr>
                            <a:rPr lang="en-US" i="1">
                              <a:solidFill>
                                <a:srgbClr val="000000"/>
                              </a:solidFill>
                              <a:effectLst/>
                              <a:latin typeface="Cambria Math" panose="02040503050406030204" pitchFamily="18" charset="0"/>
                              <a:ea typeface="Calibri" charset="0"/>
                            </a:rPr>
                          </m:ctrlPr>
                        </m:fPr>
                        <m:num>
                          <m:sSub>
                            <m:sSubPr>
                              <m:ctrlPr>
                                <a:rPr lang="en-US" i="1">
                                  <a:solidFill>
                                    <a:srgbClr val="000000"/>
                                  </a:solidFill>
                                  <a:effectLst/>
                                  <a:latin typeface="Cambria Math" panose="02040503050406030204" pitchFamily="18" charset="0"/>
                                  <a:ea typeface="Calibri" charset="0"/>
                                </a:rPr>
                              </m:ctrlPr>
                            </m:sSubPr>
                            <m:e>
                              <m:r>
                                <a:rPr lang="en-US" i="1">
                                  <a:solidFill>
                                    <a:srgbClr val="000000"/>
                                  </a:solidFill>
                                  <a:effectLst/>
                                  <a:latin typeface="Cambria Math" charset="0"/>
                                  <a:ea typeface="Calibri" charset="0"/>
                                </a:rPr>
                                <m:t>𝒌</m:t>
                              </m:r>
                            </m:e>
                            <m:sub>
                              <m:r>
                                <a:rPr lang="en-US" i="1">
                                  <a:solidFill>
                                    <a:srgbClr val="000000"/>
                                  </a:solidFill>
                                  <a:effectLst/>
                                  <a:latin typeface="Cambria Math" charset="0"/>
                                  <a:ea typeface="Calibri" charset="0"/>
                                </a:rPr>
                                <m:t>𝟐</m:t>
                              </m:r>
                            </m:sub>
                          </m:sSub>
                          <m:sSub>
                            <m:sSubPr>
                              <m:ctrlPr>
                                <a:rPr lang="en-US" i="1">
                                  <a:solidFill>
                                    <a:srgbClr val="000000"/>
                                  </a:solidFill>
                                  <a:effectLst/>
                                  <a:latin typeface="Cambria Math" panose="02040503050406030204" pitchFamily="18" charset="0"/>
                                  <a:ea typeface="Calibri" charset="0"/>
                                </a:rPr>
                              </m:ctrlPr>
                            </m:sSubPr>
                            <m:e>
                              <m:r>
                                <a:rPr lang="en-US" i="1">
                                  <a:solidFill>
                                    <a:srgbClr val="000000"/>
                                  </a:solidFill>
                                  <a:effectLst/>
                                  <a:latin typeface="Cambria Math" charset="0"/>
                                  <a:ea typeface="Calibri" charset="0"/>
                                </a:rPr>
                                <m:t>𝒌</m:t>
                              </m:r>
                            </m:e>
                            <m:sub>
                              <m:r>
                                <a:rPr lang="en-US" i="1">
                                  <a:solidFill>
                                    <a:srgbClr val="000000"/>
                                  </a:solidFill>
                                  <a:effectLst/>
                                  <a:latin typeface="Cambria Math" charset="0"/>
                                  <a:ea typeface="Calibri" charset="0"/>
                                </a:rPr>
                                <m:t>𝟏</m:t>
                              </m:r>
                            </m:sub>
                          </m:sSub>
                        </m:num>
                        <m:den>
                          <m:sSub>
                            <m:sSubPr>
                              <m:ctrlPr>
                                <a:rPr lang="en-US" i="1">
                                  <a:solidFill>
                                    <a:srgbClr val="000000"/>
                                  </a:solidFill>
                                  <a:effectLst/>
                                  <a:latin typeface="Cambria Math" panose="02040503050406030204" pitchFamily="18" charset="0"/>
                                  <a:ea typeface="Calibri" charset="0"/>
                                </a:rPr>
                              </m:ctrlPr>
                            </m:sSubPr>
                            <m:e>
                              <m:r>
                                <a:rPr lang="en-US" i="1">
                                  <a:solidFill>
                                    <a:srgbClr val="000000"/>
                                  </a:solidFill>
                                  <a:effectLst/>
                                  <a:latin typeface="Cambria Math" charset="0"/>
                                  <a:ea typeface="Calibri" charset="0"/>
                                </a:rPr>
                                <m:t>𝒌</m:t>
                              </m:r>
                            </m:e>
                            <m:sub>
                              <m:r>
                                <a:rPr lang="en-US" i="1">
                                  <a:solidFill>
                                    <a:srgbClr val="000000"/>
                                  </a:solidFill>
                                  <a:effectLst/>
                                  <a:latin typeface="Cambria Math" charset="0"/>
                                  <a:ea typeface="Calibri" charset="0"/>
                                </a:rPr>
                                <m:t>−</m:t>
                              </m:r>
                              <m:r>
                                <a:rPr lang="en-US" i="1">
                                  <a:solidFill>
                                    <a:srgbClr val="000000"/>
                                  </a:solidFill>
                                  <a:effectLst/>
                                  <a:latin typeface="Cambria Math" charset="0"/>
                                  <a:ea typeface="Calibri" charset="0"/>
                                </a:rPr>
                                <m:t>𝟏</m:t>
                              </m:r>
                            </m:sub>
                          </m:sSub>
                        </m:den>
                      </m:f>
                      <m:d>
                        <m:dPr>
                          <m:begChr m:val="["/>
                          <m:endChr m:val="]"/>
                          <m:ctrlPr>
                            <a:rPr lang="en-US" i="1">
                              <a:solidFill>
                                <a:srgbClr val="000000"/>
                              </a:solidFill>
                              <a:effectLst/>
                              <a:latin typeface="Cambria Math" panose="02040503050406030204" pitchFamily="18" charset="0"/>
                              <a:ea typeface="Calibri" charset="0"/>
                            </a:rPr>
                          </m:ctrlPr>
                        </m:dPr>
                        <m:e>
                          <m:sSub>
                            <m:sSubPr>
                              <m:ctrlPr>
                                <a:rPr lang="en-US" i="1">
                                  <a:solidFill>
                                    <a:srgbClr val="000000"/>
                                  </a:solidFill>
                                  <a:effectLst/>
                                  <a:latin typeface="Cambria Math" panose="02040503050406030204" pitchFamily="18" charset="0"/>
                                  <a:ea typeface="Calibri" charset="0"/>
                                </a:rPr>
                              </m:ctrlPr>
                            </m:sSubPr>
                            <m:e>
                              <m:r>
                                <a:rPr lang="en-US" i="1">
                                  <a:solidFill>
                                    <a:srgbClr val="000000"/>
                                  </a:solidFill>
                                  <a:effectLst/>
                                  <a:latin typeface="Cambria Math" charset="0"/>
                                  <a:ea typeface="Calibri" charset="0"/>
                                </a:rPr>
                                <m:t>𝑯</m:t>
                              </m:r>
                            </m:e>
                            <m:sub>
                              <m:r>
                                <a:rPr lang="en-US" i="1">
                                  <a:solidFill>
                                    <a:srgbClr val="000000"/>
                                  </a:solidFill>
                                  <a:effectLst/>
                                  <a:latin typeface="Cambria Math" charset="0"/>
                                  <a:ea typeface="Calibri" charset="0"/>
                                </a:rPr>
                                <m:t>𝟐</m:t>
                              </m:r>
                            </m:sub>
                          </m:sSub>
                        </m:e>
                      </m:d>
                      <m:sSup>
                        <m:sSupPr>
                          <m:ctrlPr>
                            <a:rPr lang="en-US" i="1">
                              <a:solidFill>
                                <a:srgbClr val="000000"/>
                              </a:solidFill>
                              <a:effectLst/>
                              <a:latin typeface="Cambria Math" panose="02040503050406030204" pitchFamily="18" charset="0"/>
                              <a:ea typeface="Calibri" charset="0"/>
                            </a:rPr>
                          </m:ctrlPr>
                        </m:sSupPr>
                        <m:e>
                          <m:d>
                            <m:dPr>
                              <m:begChr m:val="["/>
                              <m:endChr m:val="]"/>
                              <m:ctrlPr>
                                <a:rPr lang="en-US" i="1">
                                  <a:solidFill>
                                    <a:srgbClr val="000000"/>
                                  </a:solidFill>
                                  <a:effectLst/>
                                  <a:latin typeface="Cambria Math" panose="02040503050406030204" pitchFamily="18" charset="0"/>
                                  <a:ea typeface="Calibri" charset="0"/>
                                </a:rPr>
                              </m:ctrlPr>
                            </m:dPr>
                            <m:e>
                              <m:r>
                                <a:rPr lang="en-US" b="1" i="1">
                                  <a:solidFill>
                                    <a:srgbClr val="000000"/>
                                  </a:solidFill>
                                  <a:effectLst/>
                                  <a:latin typeface="Cambria Math" charset="0"/>
                                  <a:ea typeface="Calibri" charset="0"/>
                                </a:rPr>
                                <m:t>𝑵𝑶</m:t>
                              </m:r>
                            </m:e>
                          </m:d>
                        </m:e>
                        <m:sup>
                          <m:r>
                            <a:rPr lang="en-US" i="1">
                              <a:solidFill>
                                <a:srgbClr val="000000"/>
                              </a:solidFill>
                              <a:effectLst/>
                              <a:latin typeface="Cambria Math" charset="0"/>
                              <a:ea typeface="Calibri" charset="0"/>
                            </a:rPr>
                            <m:t>𝟐</m:t>
                          </m:r>
                        </m:sup>
                      </m:sSup>
                      <m:r>
                        <a:rPr lang="en-US" i="1">
                          <a:solidFill>
                            <a:srgbClr val="000000"/>
                          </a:solidFill>
                          <a:effectLst/>
                          <a:latin typeface="Cambria Math" charset="0"/>
                          <a:ea typeface="Calibri" charset="0"/>
                        </a:rPr>
                        <m:t> </m:t>
                      </m:r>
                    </m:oMath>
                  </m:oMathPara>
                </a14:m>
                <a:endParaRPr lang="en-US" sz="1200" dirty="0">
                  <a:solidFill>
                    <a:srgbClr val="000000"/>
                  </a:solidFill>
                  <a:effectLst/>
                  <a:latin typeface="Arial" panose="020B0604020202020204" pitchFamily="34" charset="0"/>
                  <a:ea typeface="Times New Roman" charset="0"/>
                  <a:cs typeface="Arial" panose="020B0604020202020204" pitchFamily="34" charset="0"/>
                </a:endParaRPr>
              </a:p>
              <a:p>
                <a:pPr>
                  <a:spcBef>
                    <a:spcPts val="0"/>
                  </a:spcBef>
                  <a:spcAft>
                    <a:spcPts val="0"/>
                  </a:spcAft>
                </a:pPr>
                <a:r>
                  <a:rPr lang="en-US" dirty="0">
                    <a:solidFill>
                      <a:srgbClr val="000000"/>
                    </a:solidFill>
                    <a:effectLst/>
                    <a:latin typeface="Arial" panose="020B0604020202020204" pitchFamily="34" charset="0"/>
                    <a:ea typeface="Times New Roman" charset="0"/>
                    <a:cs typeface="Arial" panose="020B0604020202020204" pitchFamily="34" charset="0"/>
                  </a:rPr>
                  <a:t> </a:t>
                </a:r>
                <a:endParaRPr lang="en-US" sz="1200" dirty="0">
                  <a:solidFill>
                    <a:srgbClr val="000000"/>
                  </a:solidFill>
                  <a:effectLst/>
                  <a:latin typeface="Arial" panose="020B0604020202020204" pitchFamily="34" charset="0"/>
                  <a:ea typeface="Times New Roman" charset="0"/>
                  <a:cs typeface="Arial" panose="020B0604020202020204" pitchFamily="34" charset="0"/>
                </a:endParaRPr>
              </a:p>
            </p:txBody>
          </p:sp>
        </mc:Choice>
        <mc:Fallback xmlns="">
          <p:sp>
            <p:nvSpPr>
              <p:cNvPr id="13" name="Rectangle 12"/>
              <p:cNvSpPr>
                <a:spLocks noRot="1" noChangeAspect="1" noMove="1" noResize="1" noEditPoints="1" noAdjustHandles="1" noChangeArrowheads="1" noChangeShapeType="1" noTextEdit="1"/>
              </p:cNvSpPr>
              <p:nvPr/>
            </p:nvSpPr>
            <p:spPr>
              <a:xfrm>
                <a:off x="7315200" y="3721735"/>
                <a:ext cx="4572000" cy="3439788"/>
              </a:xfrm>
              <a:prstGeom prst="rect">
                <a:avLst/>
              </a:prstGeom>
              <a:blipFill>
                <a:blip r:embed="rId3"/>
                <a:stretch>
                  <a:fillRect/>
                </a:stretch>
              </a:blipFill>
            </p:spPr>
            <p:txBody>
              <a:bodyPr/>
              <a:lstStyle/>
              <a:p>
                <a:r>
                  <a:rPr lang="en-US">
                    <a:noFill/>
                  </a:rPr>
                  <a:t> </a:t>
                </a:r>
              </a:p>
            </p:txBody>
          </p:sp>
        </mc:Fallback>
      </mc:AlternateContent>
      <p:sp>
        <p:nvSpPr>
          <p:cNvPr id="15" name="Frame 14"/>
          <p:cNvSpPr/>
          <p:nvPr/>
        </p:nvSpPr>
        <p:spPr>
          <a:xfrm>
            <a:off x="0" y="0"/>
            <a:ext cx="12192000" cy="6858000"/>
          </a:xfrm>
          <a:prstGeom prst="frame">
            <a:avLst>
              <a:gd name="adj1" fmla="val 3192"/>
            </a:avLst>
          </a:prstGeom>
          <a:solidFill>
            <a:srgbClr val="92D050"/>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a:ln>
                <a:noFill/>
              </a:ln>
              <a:solidFill>
                <a:srgbClr val="000000"/>
              </a:solidFill>
              <a:effectLst/>
              <a:uLnTx/>
              <a:uFillTx/>
              <a:latin typeface="Arial"/>
              <a:ea typeface="+mn-ea"/>
              <a:cs typeface="+mn-cs"/>
            </a:endParaRPr>
          </a:p>
        </p:txBody>
      </p:sp>
      <p:sp>
        <p:nvSpPr>
          <p:cNvPr id="4" name="TextBox 3"/>
          <p:cNvSpPr txBox="1"/>
          <p:nvPr/>
        </p:nvSpPr>
        <p:spPr>
          <a:xfrm>
            <a:off x="533400" y="5818298"/>
            <a:ext cx="7315200" cy="830997"/>
          </a:xfrm>
          <a:prstGeom prst="rect">
            <a:avLst/>
          </a:prstGeom>
          <a:noFill/>
        </p:spPr>
        <p:txBody>
          <a:bodyPr wrap="square" rtlCol="0">
            <a:spAutoFit/>
          </a:bodyPr>
          <a:lstStyle/>
          <a:p>
            <a:r>
              <a:rPr lang="en-US" sz="2400" dirty="0">
                <a:solidFill>
                  <a:srgbClr val="000000"/>
                </a:solidFill>
                <a:latin typeface="Arial" panose="020B0604020202020204" pitchFamily="34" charset="0"/>
                <a:cs typeface="Arial" panose="020B0604020202020204" pitchFamily="34" charset="0"/>
              </a:rPr>
              <a:t>Now plug this in anywhere you see </a:t>
            </a:r>
            <a:br>
              <a:rPr lang="en-US" sz="2400" dirty="0">
                <a:solidFill>
                  <a:srgbClr val="000000"/>
                </a:solidFill>
                <a:latin typeface="Arial" panose="020B0604020202020204" pitchFamily="34" charset="0"/>
                <a:cs typeface="Arial" panose="020B0604020202020204" pitchFamily="34" charset="0"/>
              </a:rPr>
            </a:br>
            <a:r>
              <a:rPr lang="en-US" sz="2400" dirty="0">
                <a:solidFill>
                  <a:srgbClr val="000000"/>
                </a:solidFill>
                <a:latin typeface="Arial" panose="020B0604020202020204" pitchFamily="34" charset="0"/>
                <a:cs typeface="Arial" panose="020B0604020202020204" pitchFamily="34" charset="0"/>
              </a:rPr>
              <a:t>[N</a:t>
            </a:r>
            <a:r>
              <a:rPr lang="en-US" sz="2400" baseline="-25000" dirty="0">
                <a:solidFill>
                  <a:srgbClr val="000000"/>
                </a:solidFill>
                <a:latin typeface="Arial" panose="020B0604020202020204" pitchFamily="34" charset="0"/>
                <a:cs typeface="Arial" panose="020B0604020202020204" pitchFamily="34" charset="0"/>
              </a:rPr>
              <a:t>2</a:t>
            </a:r>
            <a:r>
              <a:rPr lang="en-US" sz="2400" dirty="0">
                <a:solidFill>
                  <a:srgbClr val="000000"/>
                </a:solidFill>
                <a:latin typeface="Arial" panose="020B0604020202020204" pitchFamily="34" charset="0"/>
                <a:cs typeface="Arial" panose="020B0604020202020204" pitchFamily="34" charset="0"/>
              </a:rPr>
              <a:t>O</a:t>
            </a:r>
            <a:r>
              <a:rPr lang="en-US" sz="2400" baseline="-25000" dirty="0">
                <a:solidFill>
                  <a:srgbClr val="000000"/>
                </a:solidFill>
                <a:latin typeface="Arial" panose="020B0604020202020204" pitchFamily="34" charset="0"/>
                <a:cs typeface="Arial" panose="020B0604020202020204" pitchFamily="34" charset="0"/>
              </a:rPr>
              <a:t>2</a:t>
            </a:r>
            <a:r>
              <a:rPr lang="en-US" sz="2400" dirty="0">
                <a:solidFill>
                  <a:srgbClr val="000000"/>
                </a:solidFill>
                <a:latin typeface="Arial" panose="020B0604020202020204" pitchFamily="34" charset="0"/>
                <a:cs typeface="Arial" panose="020B0604020202020204" pitchFamily="34" charset="0"/>
              </a:rPr>
              <a:t>] in the slow step rate law!</a:t>
            </a:r>
          </a:p>
        </p:txBody>
      </p:sp>
      <p:cxnSp>
        <p:nvCxnSpPr>
          <p:cNvPr id="6" name="Straight Arrow Connector 5"/>
          <p:cNvCxnSpPr/>
          <p:nvPr/>
        </p:nvCxnSpPr>
        <p:spPr bwMode="auto">
          <a:xfrm flipV="1">
            <a:off x="5753100" y="4437000"/>
            <a:ext cx="1866900" cy="1543452"/>
          </a:xfrm>
          <a:prstGeom prst="straightConnector1">
            <a:avLst/>
          </a:prstGeom>
          <a:solidFill>
            <a:schemeClr val="accent1"/>
          </a:solidFill>
          <a:ln w="76200" cap="flat" cmpd="sng" algn="ctr">
            <a:solidFill>
              <a:srgbClr val="0070C0"/>
            </a:solidFill>
            <a:prstDash val="solid"/>
            <a:round/>
            <a:headEnd type="none" w="med" len="med"/>
            <a:tailEnd type="triangle"/>
          </a:ln>
          <a:effectLst/>
        </p:spPr>
      </p:cxnSp>
      <mc:AlternateContent xmlns:mc="http://schemas.openxmlformats.org/markup-compatibility/2006" xmlns:a14="http://schemas.microsoft.com/office/drawing/2010/main">
        <mc:Choice Requires="a14">
          <p:sp>
            <p:nvSpPr>
              <p:cNvPr id="2" name="TextBox 1"/>
              <p:cNvSpPr txBox="1"/>
              <p:nvPr/>
            </p:nvSpPr>
            <p:spPr>
              <a:xfrm>
                <a:off x="133350" y="4076915"/>
                <a:ext cx="6553200" cy="189410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1" i="1" smtClean="0">
                          <a:solidFill>
                            <a:srgbClr val="000000"/>
                          </a:solidFill>
                          <a:latin typeface="Cambria Math" panose="02040503050406030204" pitchFamily="18" charset="0"/>
                        </a:rPr>
                        <m:t>𝑭𝒐𝒓</m:t>
                      </m:r>
                      <m:r>
                        <a:rPr lang="en-US" b="1" i="1" smtClean="0">
                          <a:solidFill>
                            <a:srgbClr val="000000"/>
                          </a:solidFill>
                          <a:latin typeface="Cambria Math" panose="02040503050406030204" pitchFamily="18" charset="0"/>
                        </a:rPr>
                        <m:t> </m:t>
                      </m:r>
                      <m:r>
                        <a:rPr lang="en-US" b="1" i="1" smtClean="0">
                          <a:solidFill>
                            <a:srgbClr val="000000"/>
                          </a:solidFill>
                          <a:latin typeface="Cambria Math" panose="02040503050406030204" pitchFamily="18" charset="0"/>
                        </a:rPr>
                        <m:t>𝑺𝒕𝒆𝒑</m:t>
                      </m:r>
                      <m:r>
                        <a:rPr lang="en-US" b="1" i="1" smtClean="0">
                          <a:solidFill>
                            <a:srgbClr val="000000"/>
                          </a:solidFill>
                          <a:latin typeface="Cambria Math" panose="02040503050406030204" pitchFamily="18" charset="0"/>
                        </a:rPr>
                        <m:t> </m:t>
                      </m:r>
                      <m:r>
                        <a:rPr lang="en-US" b="1" i="1" smtClean="0">
                          <a:solidFill>
                            <a:srgbClr val="000000"/>
                          </a:solidFill>
                          <a:latin typeface="Cambria Math" panose="02040503050406030204" pitchFamily="18" charset="0"/>
                        </a:rPr>
                        <m:t>𝟏</m:t>
                      </m:r>
                      <m:r>
                        <a:rPr lang="en-US" b="1" i="1" smtClean="0">
                          <a:solidFill>
                            <a:srgbClr val="000000"/>
                          </a:solidFill>
                          <a:latin typeface="Cambria Math" panose="02040503050406030204" pitchFamily="18" charset="0"/>
                        </a:rPr>
                        <m:t>, </m:t>
                      </m:r>
                      <m:sSub>
                        <m:sSubPr>
                          <m:ctrlPr>
                            <a:rPr lang="en-US" b="1" i="1" smtClean="0">
                              <a:solidFill>
                                <a:srgbClr val="000000"/>
                              </a:solidFill>
                              <a:latin typeface="Cambria Math" panose="02040503050406030204" pitchFamily="18" charset="0"/>
                            </a:rPr>
                          </m:ctrlPr>
                        </m:sSubPr>
                        <m:e>
                          <m:r>
                            <a:rPr lang="en-US" b="1" i="1" smtClean="0">
                              <a:solidFill>
                                <a:srgbClr val="000000"/>
                              </a:solidFill>
                              <a:latin typeface="Cambria Math" panose="02040503050406030204" pitchFamily="18" charset="0"/>
                            </a:rPr>
                            <m:t>𝑹𝒂𝒕𝒆</m:t>
                          </m:r>
                        </m:e>
                        <m:sub>
                          <m:r>
                            <a:rPr lang="en-US" b="1" i="1" smtClean="0">
                              <a:solidFill>
                                <a:srgbClr val="000000"/>
                              </a:solidFill>
                              <a:latin typeface="Cambria Math" panose="02040503050406030204" pitchFamily="18" charset="0"/>
                            </a:rPr>
                            <m:t>𝒇𝒐𝒓𝒘𝒂𝒓𝒅</m:t>
                          </m:r>
                        </m:sub>
                      </m:sSub>
                      <m:r>
                        <a:rPr lang="en-US" b="1" i="1" smtClean="0">
                          <a:solidFill>
                            <a:srgbClr val="000000"/>
                          </a:solidFill>
                          <a:latin typeface="Cambria Math" panose="02040503050406030204" pitchFamily="18" charset="0"/>
                        </a:rPr>
                        <m:t>=</m:t>
                      </m:r>
                      <m:sSub>
                        <m:sSubPr>
                          <m:ctrlPr>
                            <a:rPr lang="en-US" b="1" i="1" smtClean="0">
                              <a:solidFill>
                                <a:srgbClr val="000000"/>
                              </a:solidFill>
                              <a:latin typeface="Cambria Math" panose="02040503050406030204" pitchFamily="18" charset="0"/>
                            </a:rPr>
                          </m:ctrlPr>
                        </m:sSubPr>
                        <m:e>
                          <m:r>
                            <a:rPr lang="en-US" b="1" i="1" smtClean="0">
                              <a:solidFill>
                                <a:srgbClr val="000000"/>
                              </a:solidFill>
                              <a:latin typeface="Cambria Math" panose="02040503050406030204" pitchFamily="18" charset="0"/>
                            </a:rPr>
                            <m:t>𝑹𝒂𝒕𝒆</m:t>
                          </m:r>
                        </m:e>
                        <m:sub>
                          <m:r>
                            <a:rPr lang="en-US" b="1" i="1" smtClean="0">
                              <a:solidFill>
                                <a:srgbClr val="000000"/>
                              </a:solidFill>
                              <a:latin typeface="Cambria Math" panose="02040503050406030204" pitchFamily="18" charset="0"/>
                            </a:rPr>
                            <m:t>𝒓𝒆𝒗𝒆𝒓𝒔𝒆</m:t>
                          </m:r>
                        </m:sub>
                      </m:sSub>
                    </m:oMath>
                  </m:oMathPara>
                </a14:m>
                <a:endParaRPr lang="en-US" b="1" baseline="-25000" dirty="0">
                  <a:solidFill>
                    <a:srgbClr val="000000"/>
                  </a:solidFill>
                </a:endParaRPr>
              </a:p>
              <a:p>
                <a:pPr/>
                <a14:m>
                  <m:oMathPara xmlns:m="http://schemas.openxmlformats.org/officeDocument/2006/math">
                    <m:oMathParaPr>
                      <m:jc m:val="centerGroup"/>
                    </m:oMathParaPr>
                    <m:oMath xmlns:m="http://schemas.openxmlformats.org/officeDocument/2006/math">
                      <m:sSub>
                        <m:sSubPr>
                          <m:ctrlPr>
                            <a:rPr lang="en-US" i="1" smtClean="0">
                              <a:solidFill>
                                <a:srgbClr val="000000"/>
                              </a:solidFill>
                              <a:latin typeface="Cambria Math" panose="02040503050406030204" pitchFamily="18" charset="0"/>
                            </a:rPr>
                          </m:ctrlPr>
                        </m:sSubPr>
                        <m:e>
                          <m:r>
                            <a:rPr lang="en-US" b="1" i="1" smtClean="0">
                              <a:solidFill>
                                <a:srgbClr val="000000"/>
                              </a:solidFill>
                              <a:latin typeface="Cambria Math" panose="02040503050406030204" pitchFamily="18" charset="0"/>
                            </a:rPr>
                            <m:t>𝒌</m:t>
                          </m:r>
                        </m:e>
                        <m:sub>
                          <m:r>
                            <a:rPr lang="en-US" b="1" i="1" smtClean="0">
                              <a:solidFill>
                                <a:srgbClr val="000000"/>
                              </a:solidFill>
                              <a:latin typeface="Cambria Math" panose="02040503050406030204" pitchFamily="18" charset="0"/>
                            </a:rPr>
                            <m:t>𝟏</m:t>
                          </m:r>
                        </m:sub>
                      </m:sSub>
                      <m:sSup>
                        <m:sSupPr>
                          <m:ctrlPr>
                            <a:rPr lang="en-US" i="1" smtClean="0">
                              <a:solidFill>
                                <a:srgbClr val="000000"/>
                              </a:solidFill>
                              <a:latin typeface="Cambria Math" panose="02040503050406030204" pitchFamily="18" charset="0"/>
                            </a:rPr>
                          </m:ctrlPr>
                        </m:sSupPr>
                        <m:e>
                          <m:r>
                            <a:rPr lang="en-US" b="1" i="1" smtClean="0">
                              <a:solidFill>
                                <a:srgbClr val="000000"/>
                              </a:solidFill>
                              <a:latin typeface="Cambria Math" panose="02040503050406030204" pitchFamily="18" charset="0"/>
                            </a:rPr>
                            <m:t>[</m:t>
                          </m:r>
                          <m:r>
                            <a:rPr lang="en-US" b="1" i="1" smtClean="0">
                              <a:solidFill>
                                <a:srgbClr val="000000"/>
                              </a:solidFill>
                              <a:latin typeface="Cambria Math" panose="02040503050406030204" pitchFamily="18" charset="0"/>
                            </a:rPr>
                            <m:t>𝑵𝑶</m:t>
                          </m:r>
                          <m:r>
                            <a:rPr lang="en-US" b="1" i="1" smtClean="0">
                              <a:solidFill>
                                <a:srgbClr val="000000"/>
                              </a:solidFill>
                              <a:latin typeface="Cambria Math" panose="02040503050406030204" pitchFamily="18" charset="0"/>
                            </a:rPr>
                            <m:t>]</m:t>
                          </m:r>
                        </m:e>
                        <m:sup>
                          <m:r>
                            <a:rPr lang="en-US" b="1" i="1" smtClean="0">
                              <a:solidFill>
                                <a:srgbClr val="000000"/>
                              </a:solidFill>
                              <a:latin typeface="Cambria Math" panose="02040503050406030204" pitchFamily="18" charset="0"/>
                            </a:rPr>
                            <m:t>𝟐</m:t>
                          </m:r>
                        </m:sup>
                      </m:sSup>
                      <m:r>
                        <a:rPr lang="en-US" b="1" i="1" smtClean="0">
                          <a:solidFill>
                            <a:srgbClr val="000000"/>
                          </a:solidFill>
                          <a:latin typeface="Cambria Math" panose="02040503050406030204" pitchFamily="18" charset="0"/>
                        </a:rPr>
                        <m:t>=</m:t>
                      </m:r>
                      <m:sSub>
                        <m:sSubPr>
                          <m:ctrlPr>
                            <a:rPr lang="en-US" b="1" i="1" smtClean="0">
                              <a:solidFill>
                                <a:srgbClr val="000000"/>
                              </a:solidFill>
                              <a:latin typeface="Cambria Math" panose="02040503050406030204" pitchFamily="18" charset="0"/>
                            </a:rPr>
                          </m:ctrlPr>
                        </m:sSubPr>
                        <m:e>
                          <m:r>
                            <a:rPr lang="en-US" b="1" i="1" smtClean="0">
                              <a:solidFill>
                                <a:srgbClr val="000000"/>
                              </a:solidFill>
                              <a:latin typeface="Cambria Math" panose="02040503050406030204" pitchFamily="18" charset="0"/>
                            </a:rPr>
                            <m:t>𝒌</m:t>
                          </m:r>
                        </m:e>
                        <m:sub>
                          <m:r>
                            <a:rPr lang="en-US" b="1" i="1" smtClean="0">
                              <a:solidFill>
                                <a:srgbClr val="000000"/>
                              </a:solidFill>
                              <a:latin typeface="Cambria Math" panose="02040503050406030204" pitchFamily="18" charset="0"/>
                            </a:rPr>
                            <m:t>−</m:t>
                          </m:r>
                          <m:r>
                            <a:rPr lang="en-US" b="1" i="1" smtClean="0">
                              <a:solidFill>
                                <a:srgbClr val="000000"/>
                              </a:solidFill>
                              <a:latin typeface="Cambria Math" panose="02040503050406030204" pitchFamily="18" charset="0"/>
                            </a:rPr>
                            <m:t>𝟏</m:t>
                          </m:r>
                        </m:sub>
                      </m:sSub>
                      <m:d>
                        <m:dPr>
                          <m:begChr m:val="["/>
                          <m:endChr m:val="]"/>
                          <m:ctrlPr>
                            <a:rPr lang="en-US" b="1" i="1" smtClean="0">
                              <a:solidFill>
                                <a:srgbClr val="000000"/>
                              </a:solidFill>
                              <a:latin typeface="Cambria Math" panose="02040503050406030204" pitchFamily="18" charset="0"/>
                            </a:rPr>
                          </m:ctrlPr>
                        </m:dPr>
                        <m:e>
                          <m:sSub>
                            <m:sSubPr>
                              <m:ctrlPr>
                                <a:rPr lang="en-US" b="1" i="1" smtClean="0">
                                  <a:solidFill>
                                    <a:srgbClr val="000000"/>
                                  </a:solidFill>
                                  <a:latin typeface="Cambria Math" panose="02040503050406030204" pitchFamily="18" charset="0"/>
                                </a:rPr>
                              </m:ctrlPr>
                            </m:sSubPr>
                            <m:e>
                              <m:r>
                                <a:rPr lang="en-US" b="1" i="1" smtClean="0">
                                  <a:solidFill>
                                    <a:srgbClr val="000000"/>
                                  </a:solidFill>
                                  <a:latin typeface="Cambria Math" panose="02040503050406030204" pitchFamily="18" charset="0"/>
                                </a:rPr>
                                <m:t>𝑵</m:t>
                              </m:r>
                            </m:e>
                            <m:sub>
                              <m:r>
                                <a:rPr lang="en-US" b="1" i="1" smtClean="0">
                                  <a:solidFill>
                                    <a:srgbClr val="000000"/>
                                  </a:solidFill>
                                  <a:latin typeface="Cambria Math" panose="02040503050406030204" pitchFamily="18" charset="0"/>
                                </a:rPr>
                                <m:t>𝟐</m:t>
                              </m:r>
                            </m:sub>
                          </m:sSub>
                          <m:sSub>
                            <m:sSubPr>
                              <m:ctrlPr>
                                <a:rPr lang="en-US" b="1" i="1" smtClean="0">
                                  <a:solidFill>
                                    <a:srgbClr val="000000"/>
                                  </a:solidFill>
                                  <a:latin typeface="Cambria Math" panose="02040503050406030204" pitchFamily="18" charset="0"/>
                                </a:rPr>
                              </m:ctrlPr>
                            </m:sSubPr>
                            <m:e>
                              <m:r>
                                <a:rPr lang="en-US" b="1" i="1" smtClean="0">
                                  <a:solidFill>
                                    <a:srgbClr val="000000"/>
                                  </a:solidFill>
                                  <a:latin typeface="Cambria Math" panose="02040503050406030204" pitchFamily="18" charset="0"/>
                                </a:rPr>
                                <m:t>𝑶</m:t>
                              </m:r>
                            </m:e>
                            <m:sub>
                              <m:r>
                                <a:rPr lang="en-US" b="1" i="1" smtClean="0">
                                  <a:solidFill>
                                    <a:srgbClr val="000000"/>
                                  </a:solidFill>
                                  <a:latin typeface="Cambria Math" panose="02040503050406030204" pitchFamily="18" charset="0"/>
                                </a:rPr>
                                <m:t>𝟐</m:t>
                              </m:r>
                            </m:sub>
                          </m:sSub>
                        </m:e>
                      </m:d>
                    </m:oMath>
                  </m:oMathPara>
                </a14:m>
                <a:endParaRPr lang="en-US" b="1" dirty="0">
                  <a:solidFill>
                    <a:srgbClr val="000000"/>
                  </a:solidFill>
                </a:endParaRPr>
              </a:p>
              <a:p>
                <a:pPr/>
                <a14:m>
                  <m:oMathPara xmlns:m="http://schemas.openxmlformats.org/officeDocument/2006/math">
                    <m:oMathParaPr>
                      <m:jc m:val="centerGroup"/>
                    </m:oMathParaPr>
                    <m:oMath xmlns:m="http://schemas.openxmlformats.org/officeDocument/2006/math">
                      <m:d>
                        <m:dPr>
                          <m:begChr m:val="["/>
                          <m:endChr m:val="]"/>
                          <m:ctrlPr>
                            <a:rPr lang="en-US" b="1" i="1" smtClean="0">
                              <a:solidFill>
                                <a:srgbClr val="000000"/>
                              </a:solidFill>
                              <a:latin typeface="Cambria Math" panose="02040503050406030204" pitchFamily="18" charset="0"/>
                            </a:rPr>
                          </m:ctrlPr>
                        </m:dPr>
                        <m:e>
                          <m:sSub>
                            <m:sSubPr>
                              <m:ctrlPr>
                                <a:rPr lang="en-US" b="1" i="1" smtClean="0">
                                  <a:solidFill>
                                    <a:srgbClr val="000000"/>
                                  </a:solidFill>
                                  <a:latin typeface="Cambria Math" panose="02040503050406030204" pitchFamily="18" charset="0"/>
                                </a:rPr>
                              </m:ctrlPr>
                            </m:sSubPr>
                            <m:e>
                              <m:r>
                                <a:rPr lang="en-US" b="1" i="1" smtClean="0">
                                  <a:solidFill>
                                    <a:srgbClr val="000000"/>
                                  </a:solidFill>
                                  <a:latin typeface="Cambria Math" panose="02040503050406030204" pitchFamily="18" charset="0"/>
                                </a:rPr>
                                <m:t>𝑵</m:t>
                              </m:r>
                            </m:e>
                            <m:sub>
                              <m:r>
                                <a:rPr lang="en-US" b="1" i="1" smtClean="0">
                                  <a:solidFill>
                                    <a:srgbClr val="000000"/>
                                  </a:solidFill>
                                  <a:latin typeface="Cambria Math" panose="02040503050406030204" pitchFamily="18" charset="0"/>
                                </a:rPr>
                                <m:t>𝟐</m:t>
                              </m:r>
                            </m:sub>
                          </m:sSub>
                          <m:sSub>
                            <m:sSubPr>
                              <m:ctrlPr>
                                <a:rPr lang="en-US" b="1" i="1" smtClean="0">
                                  <a:solidFill>
                                    <a:srgbClr val="000000"/>
                                  </a:solidFill>
                                  <a:latin typeface="Cambria Math" panose="02040503050406030204" pitchFamily="18" charset="0"/>
                                </a:rPr>
                              </m:ctrlPr>
                            </m:sSubPr>
                            <m:e>
                              <m:r>
                                <a:rPr lang="en-US" b="1" i="1" smtClean="0">
                                  <a:solidFill>
                                    <a:srgbClr val="000000"/>
                                  </a:solidFill>
                                  <a:latin typeface="Cambria Math" panose="02040503050406030204" pitchFamily="18" charset="0"/>
                                </a:rPr>
                                <m:t>𝑶</m:t>
                              </m:r>
                            </m:e>
                            <m:sub>
                              <m:r>
                                <a:rPr lang="en-US" b="1" i="1" smtClean="0">
                                  <a:solidFill>
                                    <a:srgbClr val="000000"/>
                                  </a:solidFill>
                                  <a:latin typeface="Cambria Math" panose="02040503050406030204" pitchFamily="18" charset="0"/>
                                </a:rPr>
                                <m:t>𝟐</m:t>
                              </m:r>
                            </m:sub>
                          </m:sSub>
                        </m:e>
                      </m:d>
                      <m:r>
                        <a:rPr lang="en-US" b="1" i="1" smtClean="0">
                          <a:solidFill>
                            <a:srgbClr val="000000"/>
                          </a:solidFill>
                          <a:latin typeface="Cambria Math" panose="02040503050406030204" pitchFamily="18" charset="0"/>
                        </a:rPr>
                        <m:t>=</m:t>
                      </m:r>
                      <m:f>
                        <m:fPr>
                          <m:ctrlPr>
                            <a:rPr lang="en-US" b="1" i="1" smtClean="0">
                              <a:solidFill>
                                <a:srgbClr val="000000"/>
                              </a:solidFill>
                              <a:latin typeface="Cambria Math" panose="02040503050406030204" pitchFamily="18" charset="0"/>
                            </a:rPr>
                          </m:ctrlPr>
                        </m:fPr>
                        <m:num>
                          <m:sSub>
                            <m:sSubPr>
                              <m:ctrlPr>
                                <a:rPr lang="en-US" b="1" i="1" smtClean="0">
                                  <a:solidFill>
                                    <a:srgbClr val="000000"/>
                                  </a:solidFill>
                                  <a:latin typeface="Cambria Math" panose="02040503050406030204" pitchFamily="18" charset="0"/>
                                </a:rPr>
                              </m:ctrlPr>
                            </m:sSubPr>
                            <m:e>
                              <m:r>
                                <a:rPr lang="en-US" b="1" i="1" smtClean="0">
                                  <a:solidFill>
                                    <a:srgbClr val="000000"/>
                                  </a:solidFill>
                                  <a:latin typeface="Cambria Math" panose="02040503050406030204" pitchFamily="18" charset="0"/>
                                </a:rPr>
                                <m:t>𝒌</m:t>
                              </m:r>
                            </m:e>
                            <m:sub>
                              <m:r>
                                <a:rPr lang="en-US" b="1" i="1" smtClean="0">
                                  <a:solidFill>
                                    <a:srgbClr val="000000"/>
                                  </a:solidFill>
                                  <a:latin typeface="Cambria Math" panose="02040503050406030204" pitchFamily="18" charset="0"/>
                                </a:rPr>
                                <m:t>𝟏</m:t>
                              </m:r>
                            </m:sub>
                          </m:sSub>
                        </m:num>
                        <m:den>
                          <m:sSub>
                            <m:sSubPr>
                              <m:ctrlPr>
                                <a:rPr lang="en-US" b="1" i="1" smtClean="0">
                                  <a:solidFill>
                                    <a:srgbClr val="000000"/>
                                  </a:solidFill>
                                  <a:latin typeface="Cambria Math" panose="02040503050406030204" pitchFamily="18" charset="0"/>
                                </a:rPr>
                              </m:ctrlPr>
                            </m:sSubPr>
                            <m:e>
                              <m:r>
                                <a:rPr lang="en-US" b="1" i="1" smtClean="0">
                                  <a:solidFill>
                                    <a:srgbClr val="000000"/>
                                  </a:solidFill>
                                  <a:latin typeface="Cambria Math" panose="02040503050406030204" pitchFamily="18" charset="0"/>
                                </a:rPr>
                                <m:t>𝒌</m:t>
                              </m:r>
                            </m:e>
                            <m:sub>
                              <m:r>
                                <a:rPr lang="en-US" b="1" i="1" smtClean="0">
                                  <a:solidFill>
                                    <a:srgbClr val="000000"/>
                                  </a:solidFill>
                                  <a:latin typeface="Cambria Math" panose="02040503050406030204" pitchFamily="18" charset="0"/>
                                </a:rPr>
                                <m:t>−</m:t>
                              </m:r>
                              <m:r>
                                <a:rPr lang="en-US" b="1" i="1" smtClean="0">
                                  <a:solidFill>
                                    <a:srgbClr val="000000"/>
                                  </a:solidFill>
                                  <a:latin typeface="Cambria Math" panose="02040503050406030204" pitchFamily="18" charset="0"/>
                                </a:rPr>
                                <m:t>𝟏</m:t>
                              </m:r>
                            </m:sub>
                          </m:sSub>
                        </m:den>
                      </m:f>
                      <m:sSup>
                        <m:sSupPr>
                          <m:ctrlPr>
                            <a:rPr lang="en-US" b="1" i="1" smtClean="0">
                              <a:solidFill>
                                <a:srgbClr val="000000"/>
                              </a:solidFill>
                              <a:latin typeface="Cambria Math" panose="02040503050406030204" pitchFamily="18" charset="0"/>
                            </a:rPr>
                          </m:ctrlPr>
                        </m:sSupPr>
                        <m:e>
                          <m:r>
                            <a:rPr lang="en-US" b="1" i="1" smtClean="0">
                              <a:solidFill>
                                <a:srgbClr val="000000"/>
                              </a:solidFill>
                              <a:latin typeface="Cambria Math" panose="02040503050406030204" pitchFamily="18" charset="0"/>
                            </a:rPr>
                            <m:t>[</m:t>
                          </m:r>
                          <m:r>
                            <a:rPr lang="en-US" b="1" i="1" smtClean="0">
                              <a:solidFill>
                                <a:srgbClr val="000000"/>
                              </a:solidFill>
                              <a:latin typeface="Cambria Math" panose="02040503050406030204" pitchFamily="18" charset="0"/>
                            </a:rPr>
                            <m:t>𝑵𝑶</m:t>
                          </m:r>
                          <m:r>
                            <a:rPr lang="en-US" b="1" i="1" smtClean="0">
                              <a:solidFill>
                                <a:srgbClr val="000000"/>
                              </a:solidFill>
                              <a:latin typeface="Cambria Math" panose="02040503050406030204" pitchFamily="18" charset="0"/>
                            </a:rPr>
                            <m:t>]</m:t>
                          </m:r>
                        </m:e>
                        <m:sup>
                          <m:r>
                            <a:rPr lang="en-US" b="1" i="1" smtClean="0">
                              <a:solidFill>
                                <a:srgbClr val="000000"/>
                              </a:solidFill>
                              <a:latin typeface="Cambria Math" panose="02040503050406030204" pitchFamily="18" charset="0"/>
                            </a:rPr>
                            <m:t>𝟐</m:t>
                          </m:r>
                        </m:sup>
                      </m:sSup>
                    </m:oMath>
                  </m:oMathPara>
                </a14:m>
                <a:endParaRPr lang="en-US" dirty="0">
                  <a:solidFill>
                    <a:srgbClr val="000000"/>
                  </a:solidFill>
                </a:endParaRPr>
              </a:p>
            </p:txBody>
          </p:sp>
        </mc:Choice>
        <mc:Fallback xmlns="">
          <p:sp>
            <p:nvSpPr>
              <p:cNvPr id="2" name="TextBox 1"/>
              <p:cNvSpPr txBox="1">
                <a:spLocks noRot="1" noChangeAspect="1" noMove="1" noResize="1" noEditPoints="1" noAdjustHandles="1" noChangeArrowheads="1" noChangeShapeType="1" noTextEdit="1"/>
              </p:cNvSpPr>
              <p:nvPr/>
            </p:nvSpPr>
            <p:spPr>
              <a:xfrm>
                <a:off x="133350" y="4076915"/>
                <a:ext cx="6553200" cy="1894108"/>
              </a:xfrm>
              <a:prstGeom prst="rect">
                <a:avLst/>
              </a:prstGeom>
              <a:blipFill>
                <a:blip r:embed="rId4"/>
                <a:stretch>
                  <a:fillRect/>
                </a:stretch>
              </a:blipFill>
            </p:spPr>
            <p:txBody>
              <a:bodyPr/>
              <a:lstStyle/>
              <a:p>
                <a:r>
                  <a:rPr lang="en-US">
                    <a:noFill/>
                  </a:rPr>
                  <a:t> </a:t>
                </a:r>
              </a:p>
            </p:txBody>
          </p:sp>
        </mc:Fallback>
      </mc:AlternateContent>
      <p:sp>
        <p:nvSpPr>
          <p:cNvPr id="3" name="Rectangle 2"/>
          <p:cNvSpPr/>
          <p:nvPr/>
        </p:nvSpPr>
        <p:spPr bwMode="auto">
          <a:xfrm>
            <a:off x="9601200" y="1968044"/>
            <a:ext cx="1066800" cy="698956"/>
          </a:xfrm>
          <a:prstGeom prst="rect">
            <a:avLst/>
          </a:prstGeom>
          <a:solidFill>
            <a:srgbClr val="FFFF00">
              <a:alpha val="50196"/>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800" b="1" i="0" u="none" strike="noStrike" cap="none" normalizeH="0" baseline="0">
              <a:ln>
                <a:noFill/>
              </a:ln>
              <a:solidFill>
                <a:schemeClr val="tx1"/>
              </a:solidFill>
              <a:effectLst/>
              <a:latin typeface="Comic Sans MS" pitchFamily="66" charset="0"/>
            </a:endParaRPr>
          </a:p>
        </p:txBody>
      </p:sp>
      <p:sp>
        <p:nvSpPr>
          <p:cNvPr id="18" name="Rectangle 17"/>
          <p:cNvSpPr/>
          <p:nvPr/>
        </p:nvSpPr>
        <p:spPr bwMode="auto">
          <a:xfrm>
            <a:off x="3276600" y="4988419"/>
            <a:ext cx="1847850" cy="917296"/>
          </a:xfrm>
          <a:prstGeom prst="rect">
            <a:avLst/>
          </a:prstGeom>
          <a:solidFill>
            <a:srgbClr val="FFFF00">
              <a:alpha val="50196"/>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800" b="1" i="0" u="none" strike="noStrike" cap="none" normalizeH="0" baseline="0">
              <a:ln>
                <a:noFill/>
              </a:ln>
              <a:solidFill>
                <a:schemeClr val="tx1"/>
              </a:solidFill>
              <a:effectLst/>
              <a:latin typeface="Comic Sans MS" pitchFamily="66" charset="0"/>
            </a:endParaRPr>
          </a:p>
        </p:txBody>
      </p:sp>
      <p:sp>
        <p:nvSpPr>
          <p:cNvPr id="19" name="Rectangle 18"/>
          <p:cNvSpPr/>
          <p:nvPr/>
        </p:nvSpPr>
        <p:spPr bwMode="auto">
          <a:xfrm>
            <a:off x="10039350" y="4695472"/>
            <a:ext cx="1695450" cy="867128"/>
          </a:xfrm>
          <a:prstGeom prst="rect">
            <a:avLst/>
          </a:prstGeom>
          <a:solidFill>
            <a:srgbClr val="FFFF00">
              <a:alpha val="50196"/>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800" b="1" i="0" u="none" strike="noStrike" cap="none" normalizeH="0" baseline="0">
              <a:ln>
                <a:noFill/>
              </a:ln>
              <a:solidFill>
                <a:schemeClr val="tx1"/>
              </a:solidFill>
              <a:effectLst/>
              <a:latin typeface="Comic Sans MS" pitchFamily="66" charset="0"/>
            </a:endParaRPr>
          </a:p>
        </p:txBody>
      </p:sp>
      <p:sp>
        <p:nvSpPr>
          <p:cNvPr id="5" name="Rectangle 4"/>
          <p:cNvSpPr/>
          <p:nvPr/>
        </p:nvSpPr>
        <p:spPr bwMode="auto">
          <a:xfrm>
            <a:off x="7467600" y="5638800"/>
            <a:ext cx="4267200" cy="914400"/>
          </a:xfrm>
          <a:prstGeom prst="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800" b="1" i="0" u="none" strike="noStrike" cap="none" normalizeH="0" baseline="0">
              <a:ln>
                <a:noFill/>
              </a:ln>
              <a:solidFill>
                <a:schemeClr val="tx1"/>
              </a:solidFill>
              <a:effectLst/>
              <a:latin typeface="Comic Sans MS" pitchFamily="66" charset="0"/>
            </a:endParaRPr>
          </a:p>
        </p:txBody>
      </p:sp>
      <p:sp>
        <p:nvSpPr>
          <p:cNvPr id="21" name="Rectangle 20"/>
          <p:cNvSpPr/>
          <p:nvPr/>
        </p:nvSpPr>
        <p:spPr bwMode="auto">
          <a:xfrm>
            <a:off x="8915400" y="5685916"/>
            <a:ext cx="876300" cy="867128"/>
          </a:xfrm>
          <a:prstGeom prst="rect">
            <a:avLst/>
          </a:prstGeom>
          <a:solidFill>
            <a:srgbClr val="FFFF00">
              <a:alpha val="50196"/>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800" b="1" i="0" u="none" strike="noStrike" cap="none" normalizeH="0" baseline="0">
              <a:ln>
                <a:noFill/>
              </a:ln>
              <a:solidFill>
                <a:schemeClr val="tx1"/>
              </a:solidFill>
              <a:effectLst/>
              <a:latin typeface="Comic Sans MS" pitchFamily="66" charset="0"/>
            </a:endParaRPr>
          </a:p>
        </p:txBody>
      </p:sp>
      <p:sp>
        <p:nvSpPr>
          <p:cNvPr id="22" name="Rectangle 21"/>
          <p:cNvSpPr/>
          <p:nvPr/>
        </p:nvSpPr>
        <p:spPr bwMode="auto">
          <a:xfrm>
            <a:off x="6676160" y="5818298"/>
            <a:ext cx="557645" cy="552905"/>
          </a:xfrm>
          <a:prstGeom prst="rect">
            <a:avLst/>
          </a:prstGeom>
          <a:solidFill>
            <a:srgbClr val="FFFF00">
              <a:alpha val="50196"/>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a:ln>
                  <a:noFill/>
                </a:ln>
                <a:solidFill>
                  <a:srgbClr val="000000"/>
                </a:solidFill>
                <a:effectLst/>
                <a:latin typeface="Comic Sans MS" pitchFamily="66" charset="0"/>
              </a:rPr>
              <a:t>k’</a:t>
            </a:r>
          </a:p>
        </p:txBody>
      </p:sp>
      <p:sp>
        <p:nvSpPr>
          <p:cNvPr id="23" name="Rectangle 22"/>
          <p:cNvSpPr/>
          <p:nvPr/>
        </p:nvSpPr>
        <p:spPr bwMode="auto">
          <a:xfrm>
            <a:off x="1519670" y="1295401"/>
            <a:ext cx="6447560" cy="794585"/>
          </a:xfrm>
          <a:prstGeom prst="rect">
            <a:avLst/>
          </a:prstGeom>
          <a:solidFill>
            <a:srgbClr val="FF0000">
              <a:alpha val="23922"/>
            </a:srgbClr>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800" b="1" i="0" u="none" strike="noStrike" cap="none" normalizeH="0" baseline="0">
              <a:ln>
                <a:noFill/>
              </a:ln>
              <a:solidFill>
                <a:schemeClr val="tx1"/>
              </a:solidFill>
              <a:effectLst/>
              <a:latin typeface="Comic Sans MS" pitchFamily="66" charset="0"/>
            </a:endParaRPr>
          </a:p>
        </p:txBody>
      </p:sp>
      <p:sp>
        <p:nvSpPr>
          <p:cNvPr id="8" name="Oval 7">
            <a:extLst>
              <a:ext uri="{FF2B5EF4-FFF2-40B4-BE49-F238E27FC236}">
                <a16:creationId xmlns:a16="http://schemas.microsoft.com/office/drawing/2014/main" id="{72CC2933-F5FE-8C68-F46E-C7D2316F023D}"/>
              </a:ext>
            </a:extLst>
          </p:cNvPr>
          <p:cNvSpPr/>
          <p:nvPr/>
        </p:nvSpPr>
        <p:spPr bwMode="auto">
          <a:xfrm>
            <a:off x="10896600" y="466801"/>
            <a:ext cx="739851" cy="780999"/>
          </a:xfrm>
          <a:prstGeom prst="ellipse">
            <a:avLst/>
          </a:prstGeom>
          <a:solidFill>
            <a:schemeClr val="accent1"/>
          </a:solidFill>
          <a:ln w="28575" cap="flat" cmpd="sng" algn="ctr">
            <a:solidFill>
              <a:srgbClr val="000000"/>
            </a:solidFill>
            <a:prstDash val="sysDot"/>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3</a:t>
            </a:r>
          </a:p>
        </p:txBody>
      </p:sp>
      <p:cxnSp>
        <p:nvCxnSpPr>
          <p:cNvPr id="10" name="Straight Connector 9">
            <a:extLst>
              <a:ext uri="{FF2B5EF4-FFF2-40B4-BE49-F238E27FC236}">
                <a16:creationId xmlns:a16="http://schemas.microsoft.com/office/drawing/2014/main" id="{417755A0-FCC2-3783-36D0-58BC24936B24}"/>
              </a:ext>
            </a:extLst>
          </p:cNvPr>
          <p:cNvCxnSpPr/>
          <p:nvPr/>
        </p:nvCxnSpPr>
        <p:spPr bwMode="auto">
          <a:xfrm>
            <a:off x="1295400" y="3320214"/>
            <a:ext cx="9067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 name="Straight Connector 11">
            <a:extLst>
              <a:ext uri="{FF2B5EF4-FFF2-40B4-BE49-F238E27FC236}">
                <a16:creationId xmlns:a16="http://schemas.microsoft.com/office/drawing/2014/main" id="{EF00D514-EBDF-625D-F02D-957FE46D8627}"/>
              </a:ext>
            </a:extLst>
          </p:cNvPr>
          <p:cNvCxnSpPr>
            <a:cxnSpLocks/>
          </p:cNvCxnSpPr>
          <p:nvPr/>
        </p:nvCxnSpPr>
        <p:spPr bwMode="auto">
          <a:xfrm>
            <a:off x="838200" y="3320214"/>
            <a:ext cx="6019800" cy="0"/>
          </a:xfrm>
          <a:prstGeom prst="line">
            <a:avLst/>
          </a:prstGeom>
          <a:solidFill>
            <a:schemeClr val="accent1"/>
          </a:solidFill>
          <a:ln w="19050" cap="flat" cmpd="sng" algn="ctr">
            <a:solidFill>
              <a:srgbClr val="000000"/>
            </a:solidFill>
            <a:prstDash val="solid"/>
            <a:round/>
            <a:headEnd type="none" w="med" len="med"/>
            <a:tailEnd type="none" w="med" len="med"/>
          </a:ln>
          <a:effectLst/>
        </p:spPr>
      </p:cxnSp>
      <p:pic>
        <p:nvPicPr>
          <p:cNvPr id="9" name="Picture 8" descr="A cartoon of a glue bottle&#10;&#10;Description automatically generated with low confidence">
            <a:extLst>
              <a:ext uri="{FF2B5EF4-FFF2-40B4-BE49-F238E27FC236}">
                <a16:creationId xmlns:a16="http://schemas.microsoft.com/office/drawing/2014/main" id="{175D1100-06E3-84BE-2D2C-DC3DC6586217}"/>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9368953">
            <a:off x="10889897" y="1195056"/>
            <a:ext cx="662764" cy="1329993"/>
          </a:xfrm>
          <a:prstGeom prst="rect">
            <a:avLst/>
          </a:prstGeom>
        </p:spPr>
      </p:pic>
    </p:spTree>
    <p:extLst>
      <p:ext uri="{BB962C8B-B14F-4D97-AF65-F5344CB8AC3E}">
        <p14:creationId xmlns:p14="http://schemas.microsoft.com/office/powerpoint/2010/main" val="339213421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294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294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294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295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295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8295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8295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82950"/>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1750"/>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1751"/>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4"/>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18"/>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6"/>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13">
                                            <p:txEl>
                                              <p:pRg st="1" end="1"/>
                                            </p:txEl>
                                          </p:spTgt>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13">
                                            <p:txEl>
                                              <p:pRg st="2" end="2"/>
                                            </p:txEl>
                                          </p:spTgt>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19"/>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nodeType="clickEffect">
                                  <p:stCondLst>
                                    <p:cond delay="0"/>
                                  </p:stCondLst>
                                  <p:childTnLst>
                                    <p:set>
                                      <p:cBhvr>
                                        <p:cTn id="90" dur="1" fill="hold">
                                          <p:stCondLst>
                                            <p:cond delay="0"/>
                                          </p:stCondLst>
                                        </p:cTn>
                                        <p:tgtEl>
                                          <p:spTgt spid="13">
                                            <p:txEl>
                                              <p:pRg st="3" end="3"/>
                                            </p:txEl>
                                          </p:spTgt>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5"/>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grpId="0" nodeType="clickEffect">
                                  <p:stCondLst>
                                    <p:cond delay="0"/>
                                  </p:stCondLst>
                                  <p:childTnLst>
                                    <p:set>
                                      <p:cBhvr>
                                        <p:cTn id="98" dur="1" fill="hold">
                                          <p:stCondLst>
                                            <p:cond delay="0"/>
                                          </p:stCondLst>
                                        </p:cTn>
                                        <p:tgtEl>
                                          <p:spTgt spid="21"/>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22"/>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7"/>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grpId="0" nodeType="clickEffect">
                                  <p:stCondLst>
                                    <p:cond delay="0"/>
                                  </p:stCondLst>
                                  <p:childTnLst>
                                    <p:set>
                                      <p:cBhvr>
                                        <p:cTn id="110"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31750" grpId="0"/>
      <p:bldP spid="31751" grpId="0"/>
      <p:bldP spid="82950" grpId="0"/>
      <p:bldP spid="82951" grpId="0" animBg="1"/>
      <p:bldP spid="82952" grpId="0" animBg="1"/>
      <p:bldP spid="82953" grpId="0" animBg="1"/>
      <p:bldP spid="82954" grpId="0" animBg="1"/>
      <p:bldP spid="4" grpId="0"/>
      <p:bldP spid="3" grpId="0" animBg="1"/>
      <p:bldP spid="18" grpId="0" animBg="1"/>
      <p:bldP spid="19" grpId="0" animBg="1"/>
      <p:bldP spid="5" grpId="0" animBg="1"/>
      <p:bldP spid="21" grpId="0" animBg="1"/>
      <p:bldP spid="22" grpId="0" animBg="1"/>
      <p:bldP spid="2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23" name="Rectangle 3"/>
          <p:cNvSpPr>
            <a:spLocks noGrp="1" noChangeArrowheads="1"/>
          </p:cNvSpPr>
          <p:nvPr>
            <p:ph idx="1"/>
          </p:nvPr>
        </p:nvSpPr>
        <p:spPr>
          <a:xfrm>
            <a:off x="555550" y="1352601"/>
            <a:ext cx="11255450" cy="4114800"/>
          </a:xfrm>
        </p:spPr>
        <p:txBody>
          <a:bodyPr/>
          <a:lstStyle/>
          <a:p>
            <a:pPr marL="0" indent="0" eaLnBrk="1" hangingPunct="1">
              <a:buNone/>
            </a:pPr>
            <a:r>
              <a:rPr lang="en-US" sz="3200" b="0" dirty="0">
                <a:solidFill>
                  <a:srgbClr val="000000"/>
                </a:solidFill>
                <a:effectLst/>
                <a:latin typeface="Arial" charset="0"/>
                <a:hlinkClick r:id="rId3"/>
              </a:rPr>
              <a:t>https://youtu.be/elfsdYUnk8E</a:t>
            </a:r>
            <a:r>
              <a:rPr lang="en-US" sz="3200" b="0" dirty="0">
                <a:solidFill>
                  <a:srgbClr val="000000"/>
                </a:solidFill>
                <a:effectLst/>
                <a:latin typeface="Arial" charset="0"/>
              </a:rPr>
              <a:t> </a:t>
            </a:r>
          </a:p>
        </p:txBody>
      </p:sp>
      <p:sp>
        <p:nvSpPr>
          <p:cNvPr id="7" name="Rectangle 2"/>
          <p:cNvSpPr txBox="1">
            <a:spLocks noChangeArrowheads="1"/>
          </p:cNvSpPr>
          <p:nvPr/>
        </p:nvSpPr>
        <p:spPr bwMode="auto">
          <a:xfrm>
            <a:off x="555550" y="209601"/>
            <a:ext cx="1003625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4400" b="1" i="0" strike="noStrike" kern="0" cap="none" spc="0" normalizeH="0" baseline="0" noProof="0" dirty="0">
                <a:ln>
                  <a:noFill/>
                </a:ln>
                <a:solidFill>
                  <a:srgbClr val="000000"/>
                </a:solidFill>
                <a:effectLst/>
                <a:uLnTx/>
                <a:uFillTx/>
                <a:latin typeface="Arial" panose="020B0604020202020204" pitchFamily="34" charset="0"/>
                <a:ea typeface="+mj-ea"/>
                <a:cs typeface="Arial" panose="020B0604020202020204" pitchFamily="34" charset="0"/>
              </a:rPr>
              <a:t>YouTube Link to Presentation</a:t>
            </a:r>
          </a:p>
        </p:txBody>
      </p:sp>
      <p:sp>
        <p:nvSpPr>
          <p:cNvPr id="8" name="Frame 7"/>
          <p:cNvSpPr/>
          <p:nvPr/>
        </p:nvSpPr>
        <p:spPr>
          <a:xfrm>
            <a:off x="0" y="0"/>
            <a:ext cx="12192000" cy="6858000"/>
          </a:xfrm>
          <a:prstGeom prst="frame">
            <a:avLst>
              <a:gd name="adj1" fmla="val 3192"/>
            </a:avLst>
          </a:prstGeom>
          <a:solidFill>
            <a:srgbClr val="92D050"/>
          </a:solidFill>
          <a:ln w="25400" cap="flat" cmpd="sng" algn="ctr">
            <a:no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335659406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2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2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722911" y="843621"/>
            <a:ext cx="8746177" cy="2023753"/>
          </a:xfrm>
        </p:spPr>
        <p:txBody>
          <a:bodyPr>
            <a:normAutofit/>
          </a:bodyPr>
          <a:lstStyle/>
          <a:p>
            <a:pPr algn="ctr"/>
            <a:r>
              <a:rPr lang="en-US" sz="8000" u="sng" dirty="0">
                <a:latin typeface="Impact" panose="020B0806030902050204" pitchFamily="34" charset="0"/>
              </a:rPr>
              <a:t>N10 - KINETICS</a:t>
            </a:r>
          </a:p>
        </p:txBody>
      </p:sp>
      <p:sp>
        <p:nvSpPr>
          <p:cNvPr id="2" name="TextBox 1">
            <a:extLst>
              <a:ext uri="{FF2B5EF4-FFF2-40B4-BE49-F238E27FC236}">
                <a16:creationId xmlns:a16="http://schemas.microsoft.com/office/drawing/2014/main" id="{EB67DC9B-EEAE-F64D-A8B6-FF023D9B83FE}"/>
              </a:ext>
            </a:extLst>
          </p:cNvPr>
          <p:cNvSpPr txBox="1"/>
          <p:nvPr/>
        </p:nvSpPr>
        <p:spPr>
          <a:xfrm>
            <a:off x="381000" y="3756885"/>
            <a:ext cx="11125199" cy="2800767"/>
          </a:xfrm>
          <a:prstGeom prst="rect">
            <a:avLst/>
          </a:prstGeom>
          <a:noFill/>
        </p:spPr>
        <p:txBody>
          <a:bodyPr wrap="square" rtlCol="0">
            <a:spAutoFit/>
          </a:bodyPr>
          <a:lstStyle/>
          <a:p>
            <a:pPr marL="0" marR="0" lvl="0" indent="0" defTabSz="914400" rtl="0" eaLnBrk="1" fontAlgn="base" latinLnBrk="0" hangingPunct="1">
              <a:lnSpc>
                <a:spcPct val="100000"/>
              </a:lnSpc>
              <a:spcBef>
                <a:spcPct val="0"/>
              </a:spcBef>
              <a:spcAft>
                <a:spcPct val="0"/>
              </a:spcAft>
              <a:buClrTx/>
              <a:buSzTx/>
              <a:buFontTx/>
              <a:buNone/>
              <a:tabLst/>
              <a:defRPr/>
            </a:pPr>
            <a:r>
              <a:rPr kumimoji="0" lang="en-US" sz="44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Target: </a:t>
            </a:r>
            <a:r>
              <a:rPr kumimoji="0" lang="en-US" sz="4400" b="0"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rPr>
              <a:t>I can use rate laws</a:t>
            </a:r>
            <a:r>
              <a:rPr kumimoji="0" lang="en-US" sz="4400" b="0" i="0" u="none" strike="noStrike" kern="1200" cap="none" spc="0" normalizeH="0" noProof="0" dirty="0">
                <a:ln>
                  <a:noFill/>
                </a:ln>
                <a:effectLst/>
                <a:uLnTx/>
                <a:uFillTx/>
                <a:latin typeface="Arial" panose="020B0604020202020204" pitchFamily="34" charset="0"/>
                <a:ea typeface="+mn-ea"/>
                <a:cs typeface="Arial" panose="020B0604020202020204" pitchFamily="34" charset="0"/>
              </a:rPr>
              <a:t> to determine the slow step in a reaction, and can write rate laws based on reaction mechanism information.</a:t>
            </a:r>
            <a:endParaRPr kumimoji="0" lang="en-US" sz="4400" b="0"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endParaRPr>
          </a:p>
        </p:txBody>
      </p:sp>
      <p:sp>
        <p:nvSpPr>
          <p:cNvPr id="4" name="Frame 3"/>
          <p:cNvSpPr/>
          <p:nvPr/>
        </p:nvSpPr>
        <p:spPr>
          <a:xfrm>
            <a:off x="0" y="0"/>
            <a:ext cx="12192000" cy="6858000"/>
          </a:xfrm>
          <a:prstGeom prst="frame">
            <a:avLst>
              <a:gd name="adj1" fmla="val 3192"/>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2400" b="1" i="0" u="none" strike="noStrike" kern="1200" cap="none" spc="0" normalizeH="0" baseline="0" noProof="0">
              <a:ln>
                <a:noFill/>
              </a:ln>
              <a:solidFill>
                <a:srgbClr val="000000"/>
              </a:solidFill>
              <a:effectLst/>
              <a:uLnTx/>
              <a:uFillTx/>
              <a:latin typeface="Arial"/>
              <a:ea typeface="+mn-ea"/>
              <a:cs typeface="+mn-cs"/>
            </a:endParaRPr>
          </a:p>
        </p:txBody>
      </p:sp>
      <p:sp>
        <p:nvSpPr>
          <p:cNvPr id="3" name="TextBox 2">
            <a:extLst>
              <a:ext uri="{FF2B5EF4-FFF2-40B4-BE49-F238E27FC236}">
                <a16:creationId xmlns:a16="http://schemas.microsoft.com/office/drawing/2014/main" id="{0372D7A6-7BC7-593C-5E53-F5DF5A5B3E01}"/>
              </a:ext>
            </a:extLst>
          </p:cNvPr>
          <p:cNvSpPr txBox="1"/>
          <p:nvPr/>
        </p:nvSpPr>
        <p:spPr>
          <a:xfrm>
            <a:off x="2164555" y="2321004"/>
            <a:ext cx="8015287" cy="1107996"/>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660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Mechanisms</a:t>
            </a:r>
          </a:p>
        </p:txBody>
      </p:sp>
    </p:spTree>
    <p:extLst>
      <p:ext uri="{BB962C8B-B14F-4D97-AF65-F5344CB8AC3E}">
        <p14:creationId xmlns:p14="http://schemas.microsoft.com/office/powerpoint/2010/main" val="19381395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a:xfrm>
            <a:off x="555550" y="209601"/>
            <a:ext cx="7772400" cy="1143000"/>
          </a:xfrm>
        </p:spPr>
        <p:txBody>
          <a:bodyPr/>
          <a:lstStyle/>
          <a:p>
            <a:pPr algn="l"/>
            <a:r>
              <a:rPr lang="en-US" b="1" u="sng" dirty="0">
                <a:latin typeface="Arial" panose="020B0604020202020204" pitchFamily="34" charset="0"/>
                <a:cs typeface="Arial" panose="020B0604020202020204" pitchFamily="34" charset="0"/>
              </a:rPr>
              <a:t>Rate Laws</a:t>
            </a:r>
          </a:p>
        </p:txBody>
      </p:sp>
      <p:sp>
        <p:nvSpPr>
          <p:cNvPr id="6" name="Text Box 4"/>
          <p:cNvSpPr txBox="1">
            <a:spLocks noChangeArrowheads="1"/>
          </p:cNvSpPr>
          <p:nvPr/>
        </p:nvSpPr>
        <p:spPr bwMode="auto">
          <a:xfrm>
            <a:off x="555550" y="1352601"/>
            <a:ext cx="11255450" cy="2431435"/>
          </a:xfrm>
          <a:prstGeom prst="rect">
            <a:avLst/>
          </a:prstGeom>
          <a:noFill/>
          <a:ln w="9525">
            <a:noFill/>
            <a:miter lim="800000"/>
            <a:headEnd/>
            <a:tailEnd/>
          </a:ln>
          <a:effectLst/>
        </p:spPr>
        <p:txBody>
          <a:bodyPr wrap="square">
            <a:spAutoFit/>
          </a:bodyPr>
          <a:lstStyle/>
          <a:p>
            <a:r>
              <a:rPr lang="en-US" sz="3200" dirty="0">
                <a:solidFill>
                  <a:srgbClr val="0070C0"/>
                </a:solidFill>
                <a:latin typeface="Arial"/>
                <a:cs typeface="Arial"/>
              </a:rPr>
              <a:t>Reaction Mechanism</a:t>
            </a:r>
            <a:r>
              <a:rPr lang="en-US" sz="3200" dirty="0">
                <a:latin typeface="Arial"/>
                <a:cs typeface="Arial"/>
              </a:rPr>
              <a:t> </a:t>
            </a:r>
          </a:p>
          <a:p>
            <a:r>
              <a:rPr lang="en-US" sz="3200" dirty="0">
                <a:latin typeface="Arial"/>
                <a:cs typeface="Arial"/>
              </a:rPr>
              <a:t>The series of elementary steps by which a chemical reaction occurs.</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3200" b="0" i="0" u="none" strike="noStrike" kern="1200" cap="none" spc="0" normalizeH="0" baseline="0" noProof="0" dirty="0">
              <a:ln>
                <a:noFill/>
              </a:ln>
              <a:solidFill>
                <a:srgbClr val="000000"/>
              </a:solidFill>
              <a:effectLst/>
              <a:uLnTx/>
              <a:uFillTx/>
              <a:latin typeface="Helvetica" pitchFamily="2" charset="0"/>
              <a:ea typeface="+mn-ea"/>
              <a:cs typeface="Arial"/>
            </a:endParaRPr>
          </a:p>
          <a:p>
            <a:pPr marL="457200" marR="0" lvl="1" indent="0" algn="l" defTabSz="9144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Helvetica" pitchFamily="2" charset="0"/>
              <a:ea typeface="+mn-ea"/>
              <a:cs typeface="+mn-cs"/>
            </a:endParaRPr>
          </a:p>
        </p:txBody>
      </p:sp>
      <p:sp>
        <p:nvSpPr>
          <p:cNvPr id="7" name="Frame 6"/>
          <p:cNvSpPr/>
          <p:nvPr/>
        </p:nvSpPr>
        <p:spPr>
          <a:xfrm>
            <a:off x="0" y="0"/>
            <a:ext cx="12192000" cy="6858000"/>
          </a:xfrm>
          <a:prstGeom prst="frame">
            <a:avLst>
              <a:gd name="adj1" fmla="val 3192"/>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2400" b="1" i="0" u="none" strike="noStrike" kern="1200" cap="none" spc="0" normalizeH="0" baseline="0" noProof="0">
              <a:ln>
                <a:noFill/>
              </a:ln>
              <a:solidFill>
                <a:srgbClr val="000000"/>
              </a:solidFill>
              <a:effectLst/>
              <a:uLnTx/>
              <a:uFillTx/>
              <a:latin typeface="Arial"/>
              <a:ea typeface="+mn-ea"/>
              <a:cs typeface="+mn-cs"/>
            </a:endParaRPr>
          </a:p>
        </p:txBody>
      </p:sp>
      <p:sp>
        <p:nvSpPr>
          <p:cNvPr id="3" name="TextBox 2">
            <a:extLst>
              <a:ext uri="{FF2B5EF4-FFF2-40B4-BE49-F238E27FC236}">
                <a16:creationId xmlns:a16="http://schemas.microsoft.com/office/drawing/2014/main" id="{0F4C173B-DE15-6096-1609-D5131E6A3202}"/>
              </a:ext>
            </a:extLst>
          </p:cNvPr>
          <p:cNvSpPr txBox="1"/>
          <p:nvPr/>
        </p:nvSpPr>
        <p:spPr>
          <a:xfrm>
            <a:off x="2210480" y="4191000"/>
            <a:ext cx="7771039" cy="523220"/>
          </a:xfrm>
          <a:prstGeom prst="rect">
            <a:avLst/>
          </a:prstGeom>
          <a:noFill/>
        </p:spPr>
        <p:txBody>
          <a:bodyPr wrap="square">
            <a:spAutoFit/>
          </a:bodyPr>
          <a:lstStyle/>
          <a:p>
            <a:pPr marL="0" indent="0" algn="ctr">
              <a:buNone/>
            </a:pPr>
            <a:r>
              <a:rPr lang="en-US" sz="2800" dirty="0">
                <a:solidFill>
                  <a:srgbClr val="0070C0"/>
                </a:solidFill>
                <a:effectLst/>
                <a:latin typeface="Arial" charset="0"/>
              </a:rPr>
              <a:t>Elementary Steps = individual, single steps</a:t>
            </a:r>
          </a:p>
        </p:txBody>
      </p:sp>
    </p:spTree>
    <p:extLst>
      <p:ext uri="{BB962C8B-B14F-4D97-AF65-F5344CB8AC3E}">
        <p14:creationId xmlns:p14="http://schemas.microsoft.com/office/powerpoint/2010/main" val="1413764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80899" name="Rectangle 3"/>
          <p:cNvSpPr>
            <a:spLocks noGrp="1" noChangeArrowheads="1"/>
          </p:cNvSpPr>
          <p:nvPr>
            <p:ph idx="1"/>
          </p:nvPr>
        </p:nvSpPr>
        <p:spPr>
          <a:xfrm>
            <a:off x="587505" y="1371600"/>
            <a:ext cx="11179250" cy="4114800"/>
          </a:xfrm>
        </p:spPr>
        <p:txBody>
          <a:bodyPr/>
          <a:lstStyle/>
          <a:p>
            <a:pPr marL="0" indent="0">
              <a:buNone/>
            </a:pPr>
            <a:r>
              <a:rPr lang="en-US" sz="3200" dirty="0">
                <a:solidFill>
                  <a:srgbClr val="000000"/>
                </a:solidFill>
                <a:effectLst/>
                <a:latin typeface="Arial" charset="0"/>
              </a:rPr>
              <a:t>To validate (not prove) a mechanism, </a:t>
            </a:r>
            <a:br>
              <a:rPr lang="en-US" sz="3200" dirty="0">
                <a:solidFill>
                  <a:srgbClr val="000000"/>
                </a:solidFill>
                <a:effectLst/>
                <a:latin typeface="Arial" charset="0"/>
              </a:rPr>
            </a:br>
            <a:r>
              <a:rPr lang="en-US" sz="3200" dirty="0">
                <a:solidFill>
                  <a:srgbClr val="000000"/>
                </a:solidFill>
                <a:effectLst/>
                <a:latin typeface="Arial" charset="0"/>
              </a:rPr>
              <a:t>two conditions must be met:</a:t>
            </a:r>
          </a:p>
          <a:p>
            <a:pPr marL="609600" indent="-609600">
              <a:buNone/>
            </a:pPr>
            <a:r>
              <a:rPr lang="en-US" sz="2800" b="0" dirty="0">
                <a:solidFill>
                  <a:srgbClr val="000000"/>
                </a:solidFill>
                <a:effectLst/>
                <a:latin typeface="Arial" charset="0"/>
              </a:rPr>
              <a:t>1.	The elementary steps must sum to the overall balanced equation (sometimes called the “stoichiometric equation.”)</a:t>
            </a:r>
          </a:p>
          <a:p>
            <a:pPr marL="609600" indent="-609600">
              <a:buFontTx/>
              <a:buAutoNum type="arabicPeriod" startAt="2"/>
            </a:pPr>
            <a:r>
              <a:rPr lang="en-US" sz="2800" b="0" dirty="0">
                <a:solidFill>
                  <a:srgbClr val="000000"/>
                </a:solidFill>
                <a:effectLst/>
                <a:latin typeface="Arial" charset="0"/>
              </a:rPr>
              <a:t>The rate law predicted by the mechanism must be consistent with the experimentally observed rate law.</a:t>
            </a:r>
            <a:br>
              <a:rPr lang="en-US" sz="2800" b="0" dirty="0">
                <a:solidFill>
                  <a:srgbClr val="000000"/>
                </a:solidFill>
                <a:effectLst/>
                <a:latin typeface="Arial" charset="0"/>
              </a:rPr>
            </a:br>
            <a:endParaRPr lang="en-US" sz="2800" b="0" dirty="0">
              <a:solidFill>
                <a:srgbClr val="000000"/>
              </a:solidFill>
              <a:effectLst/>
              <a:latin typeface="Arial" charset="0"/>
            </a:endParaRPr>
          </a:p>
        </p:txBody>
      </p:sp>
      <p:sp>
        <p:nvSpPr>
          <p:cNvPr id="7" name="Rectangle 2"/>
          <p:cNvSpPr txBox="1">
            <a:spLocks noChangeArrowheads="1"/>
          </p:cNvSpPr>
          <p:nvPr/>
        </p:nvSpPr>
        <p:spPr bwMode="auto">
          <a:xfrm>
            <a:off x="555550" y="209601"/>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b="1" u="sng" kern="0" dirty="0">
                <a:solidFill>
                  <a:srgbClr val="000000"/>
                </a:solidFill>
                <a:latin typeface="Arial" panose="020B0604020202020204" pitchFamily="34" charset="0"/>
                <a:cs typeface="Arial" panose="020B0604020202020204" pitchFamily="34" charset="0"/>
              </a:rPr>
              <a:t>Rate Laws</a:t>
            </a:r>
          </a:p>
        </p:txBody>
      </p:sp>
      <p:sp>
        <p:nvSpPr>
          <p:cNvPr id="8" name="Frame 7"/>
          <p:cNvSpPr/>
          <p:nvPr/>
        </p:nvSpPr>
        <p:spPr>
          <a:xfrm>
            <a:off x="0" y="0"/>
            <a:ext cx="12192000" cy="6858000"/>
          </a:xfrm>
          <a:prstGeom prst="frame">
            <a:avLst>
              <a:gd name="adj1" fmla="val 3192"/>
            </a:avLst>
          </a:prstGeom>
          <a:solidFill>
            <a:srgbClr val="92D050"/>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319711537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08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089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089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899"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5363" name="Rectangle 3"/>
          <p:cNvSpPr>
            <a:spLocks noGrp="1" noChangeArrowheads="1"/>
          </p:cNvSpPr>
          <p:nvPr>
            <p:ph type="body" idx="1"/>
          </p:nvPr>
        </p:nvSpPr>
        <p:spPr>
          <a:xfrm>
            <a:off x="555550" y="1447800"/>
            <a:ext cx="11026850" cy="2209800"/>
          </a:xfrm>
          <a:noFill/>
          <a:ln/>
        </p:spPr>
        <p:txBody>
          <a:bodyPr vert="horz" wrap="square" lIns="90488" tIns="44450" rIns="90488" bIns="44450" numCol="1" anchor="t" anchorCtr="0" compatLnSpc="1">
            <a:prstTxWarp prst="textNoShape">
              <a:avLst/>
            </a:prstTxWarp>
          </a:bodyPr>
          <a:lstStyle/>
          <a:p>
            <a:pPr marL="0" indent="0">
              <a:buNone/>
            </a:pPr>
            <a:r>
              <a:rPr lang="en-US" sz="3200" dirty="0">
                <a:solidFill>
                  <a:srgbClr val="0070C0"/>
                </a:solidFill>
                <a:effectLst/>
                <a:latin typeface="Arial" panose="020B0604020202020204" pitchFamily="34" charset="0"/>
                <a:cs typeface="Arial" panose="020B0604020202020204" pitchFamily="34" charset="0"/>
              </a:rPr>
              <a:t>Rate Determining Step </a:t>
            </a:r>
            <a:endParaRPr lang="en-US" sz="3200" dirty="0">
              <a:solidFill>
                <a:srgbClr val="000000"/>
              </a:solidFill>
              <a:effectLst/>
              <a:latin typeface="Arial" panose="020B0604020202020204" pitchFamily="34" charset="0"/>
              <a:cs typeface="Arial" panose="020B0604020202020204" pitchFamily="34" charset="0"/>
            </a:endParaRPr>
          </a:p>
          <a:p>
            <a:pPr marL="0" indent="0">
              <a:buNone/>
            </a:pPr>
            <a:r>
              <a:rPr lang="en-US" sz="3200" dirty="0">
                <a:solidFill>
                  <a:srgbClr val="000000"/>
                </a:solidFill>
                <a:effectLst/>
                <a:latin typeface="Arial" panose="020B0604020202020204" pitchFamily="34" charset="0"/>
                <a:cs typeface="Arial" panose="020B0604020202020204" pitchFamily="34" charset="0"/>
              </a:rPr>
              <a:t>The </a:t>
            </a:r>
            <a:r>
              <a:rPr lang="en-US" sz="3200" u="sng" dirty="0">
                <a:solidFill>
                  <a:srgbClr val="000000"/>
                </a:solidFill>
                <a:effectLst/>
                <a:latin typeface="Arial" panose="020B0604020202020204" pitchFamily="34" charset="0"/>
                <a:cs typeface="Arial" panose="020B0604020202020204" pitchFamily="34" charset="0"/>
              </a:rPr>
              <a:t>slowest step in the reaction mechanism</a:t>
            </a:r>
            <a:r>
              <a:rPr lang="en-US" sz="3200" dirty="0">
                <a:solidFill>
                  <a:srgbClr val="000000"/>
                </a:solidFill>
                <a:effectLst/>
                <a:latin typeface="Arial" panose="020B0604020202020204" pitchFamily="34" charset="0"/>
                <a:cs typeface="Arial" panose="020B0604020202020204" pitchFamily="34" charset="0"/>
              </a:rPr>
              <a:t>.</a:t>
            </a:r>
          </a:p>
          <a:p>
            <a:pPr marL="0" indent="0">
              <a:buNone/>
            </a:pPr>
            <a:r>
              <a:rPr lang="en-US" sz="3200" dirty="0">
                <a:solidFill>
                  <a:srgbClr val="000000"/>
                </a:solidFill>
                <a:effectLst/>
                <a:latin typeface="Arial" panose="020B0604020202020204" pitchFamily="34" charset="0"/>
                <a:cs typeface="Arial" panose="020B0604020202020204" pitchFamily="34" charset="0"/>
              </a:rPr>
              <a:t>It therefore determines the rate of the reaction.</a:t>
            </a:r>
          </a:p>
        </p:txBody>
      </p:sp>
      <p:sp>
        <p:nvSpPr>
          <p:cNvPr id="15364" name="Text Box 4"/>
          <p:cNvSpPr txBox="1">
            <a:spLocks noChangeArrowheads="1"/>
          </p:cNvSpPr>
          <p:nvPr/>
        </p:nvSpPr>
        <p:spPr bwMode="auto">
          <a:xfrm>
            <a:off x="535022" y="3806825"/>
            <a:ext cx="11500367" cy="1066800"/>
          </a:xfrm>
          <a:prstGeom prst="rect">
            <a:avLst/>
          </a:prstGeom>
          <a:noFill/>
          <a:ln w="9525">
            <a:noFill/>
            <a:miter lim="800000"/>
            <a:headEnd/>
            <a:tailEnd/>
          </a:ln>
          <a:effectLst/>
        </p:spPr>
        <p:txBody>
          <a:bodyPr wrap="square">
            <a:spAutoFit/>
          </a:bodyPr>
          <a:lstStyle/>
          <a:p>
            <a:pPr algn="ctr"/>
            <a:r>
              <a:rPr lang="en-US" sz="3200" dirty="0">
                <a:solidFill>
                  <a:srgbClr val="0070C0"/>
                </a:solidFill>
                <a:latin typeface="Arial" panose="020B0604020202020204" pitchFamily="34" charset="0"/>
                <a:cs typeface="Arial" panose="020B0604020202020204" pitchFamily="34" charset="0"/>
              </a:rPr>
              <a:t>The experimental rate law </a:t>
            </a:r>
            <a:br>
              <a:rPr lang="en-US" sz="3200" dirty="0">
                <a:solidFill>
                  <a:srgbClr val="0070C0"/>
                </a:solidFill>
                <a:latin typeface="Arial" panose="020B0604020202020204" pitchFamily="34" charset="0"/>
                <a:cs typeface="Arial" panose="020B0604020202020204" pitchFamily="34" charset="0"/>
              </a:rPr>
            </a:br>
            <a:r>
              <a:rPr lang="en-US" sz="3200" dirty="0">
                <a:solidFill>
                  <a:srgbClr val="0070C0"/>
                </a:solidFill>
                <a:latin typeface="Arial" panose="020B0604020202020204" pitchFamily="34" charset="0"/>
                <a:cs typeface="Arial" panose="020B0604020202020204" pitchFamily="34" charset="0"/>
              </a:rPr>
              <a:t>must agree with the rate-determining step!</a:t>
            </a:r>
          </a:p>
        </p:txBody>
      </p:sp>
      <p:sp>
        <p:nvSpPr>
          <p:cNvPr id="8" name="Rectangle 2"/>
          <p:cNvSpPr txBox="1">
            <a:spLocks noChangeArrowheads="1"/>
          </p:cNvSpPr>
          <p:nvPr/>
        </p:nvSpPr>
        <p:spPr bwMode="auto">
          <a:xfrm>
            <a:off x="555550" y="209601"/>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b="1" u="sng" kern="0" dirty="0">
                <a:solidFill>
                  <a:srgbClr val="000000"/>
                </a:solidFill>
                <a:latin typeface="Arial" panose="020B0604020202020204" pitchFamily="34" charset="0"/>
                <a:cs typeface="Arial" panose="020B0604020202020204" pitchFamily="34" charset="0"/>
              </a:rPr>
              <a:t>Rate Laws</a:t>
            </a:r>
          </a:p>
        </p:txBody>
      </p:sp>
      <p:sp>
        <p:nvSpPr>
          <p:cNvPr id="9" name="Frame 8"/>
          <p:cNvSpPr/>
          <p:nvPr/>
        </p:nvSpPr>
        <p:spPr>
          <a:xfrm>
            <a:off x="0" y="0"/>
            <a:ext cx="12192000" cy="6858000"/>
          </a:xfrm>
          <a:prstGeom prst="frame">
            <a:avLst>
              <a:gd name="adj1" fmla="val 3192"/>
            </a:avLst>
          </a:prstGeom>
          <a:solidFill>
            <a:srgbClr val="92D050"/>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a:ln>
                <a:noFill/>
              </a:ln>
              <a:solidFill>
                <a:srgbClr val="000000"/>
              </a:solidFill>
              <a:effectLst/>
              <a:uLnTx/>
              <a:uFillTx/>
              <a:latin typeface="Arial"/>
              <a:ea typeface="+mn-ea"/>
              <a:cs typeface="+mn-c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36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4"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8851" name="Rectangle 3"/>
          <p:cNvSpPr>
            <a:spLocks noGrp="1" noChangeArrowheads="1"/>
          </p:cNvSpPr>
          <p:nvPr>
            <p:ph idx="1"/>
          </p:nvPr>
        </p:nvSpPr>
        <p:spPr>
          <a:xfrm>
            <a:off x="555550" y="1352601"/>
            <a:ext cx="11331650" cy="4343400"/>
          </a:xfrm>
        </p:spPr>
        <p:txBody>
          <a:bodyPr/>
          <a:lstStyle/>
          <a:p>
            <a:pPr eaLnBrk="1" hangingPunct="1">
              <a:lnSpc>
                <a:spcPct val="90000"/>
              </a:lnSpc>
            </a:pPr>
            <a:r>
              <a:rPr lang="en-US" sz="2700" b="0" dirty="0">
                <a:solidFill>
                  <a:srgbClr val="000000"/>
                </a:solidFill>
                <a:effectLst/>
                <a:latin typeface="Arial" charset="0"/>
              </a:rPr>
              <a:t>In most mechanisms, one step occurs slower than the other steps.</a:t>
            </a:r>
          </a:p>
          <a:p>
            <a:pPr eaLnBrk="1" hangingPunct="1">
              <a:lnSpc>
                <a:spcPct val="90000"/>
              </a:lnSpc>
            </a:pPr>
            <a:r>
              <a:rPr lang="en-US" sz="2700" b="0" dirty="0">
                <a:solidFill>
                  <a:srgbClr val="000000"/>
                </a:solidFill>
                <a:effectLst/>
                <a:latin typeface="Arial" charset="0"/>
              </a:rPr>
              <a:t>The result is that product production cannot occur any faster than the slowest step; the step determines the rate of the overall reaction.</a:t>
            </a:r>
          </a:p>
          <a:p>
            <a:pPr eaLnBrk="1" hangingPunct="1">
              <a:lnSpc>
                <a:spcPct val="90000"/>
              </a:lnSpc>
            </a:pPr>
            <a:r>
              <a:rPr lang="en-US" sz="2700" b="0" dirty="0">
                <a:solidFill>
                  <a:srgbClr val="000000"/>
                </a:solidFill>
                <a:effectLst/>
                <a:latin typeface="Arial" charset="0"/>
              </a:rPr>
              <a:t>We call the slowest step in the mechanism the rate determining step.</a:t>
            </a:r>
          </a:p>
          <a:p>
            <a:pPr lvl="1" eaLnBrk="1" hangingPunct="1">
              <a:lnSpc>
                <a:spcPct val="90000"/>
              </a:lnSpc>
            </a:pPr>
            <a:r>
              <a:rPr lang="en-US" sz="2400" dirty="0">
                <a:solidFill>
                  <a:srgbClr val="0070C0"/>
                </a:solidFill>
                <a:effectLst/>
                <a:latin typeface="Arial" charset="0"/>
              </a:rPr>
              <a:t>The slowest step has the largest activation energy.</a:t>
            </a:r>
          </a:p>
          <a:p>
            <a:pPr eaLnBrk="1" hangingPunct="1">
              <a:lnSpc>
                <a:spcPct val="90000"/>
              </a:lnSpc>
            </a:pPr>
            <a:r>
              <a:rPr lang="en-US" sz="2700" b="0" dirty="0">
                <a:solidFill>
                  <a:srgbClr val="000000"/>
                </a:solidFill>
                <a:effectLst/>
                <a:latin typeface="Arial" charset="0"/>
              </a:rPr>
              <a:t>The rate law of the rate determining step determines the rate law                                           of the overall reaction.</a:t>
            </a:r>
            <a:endParaRPr lang="en-US" b="0" dirty="0">
              <a:solidFill>
                <a:srgbClr val="000000"/>
              </a:solidFill>
              <a:effectLst/>
              <a:latin typeface="Arial" charset="0"/>
            </a:endParaRPr>
          </a:p>
        </p:txBody>
      </p:sp>
      <p:pic>
        <p:nvPicPr>
          <p:cNvPr id="78852" name="Picture 7" descr="13_Pg624_UnFigure"/>
          <p:cNvPicPr>
            <a:picLocks noChangeAspect="1" noChangeArrowheads="1"/>
          </p:cNvPicPr>
          <p:nvPr/>
        </p:nvPicPr>
        <p:blipFill>
          <a:blip r:embed="rId3">
            <a:extLst>
              <a:ext uri="{28A0092B-C50C-407E-A947-70E740481C1C}">
                <a14:useLocalDpi xmlns:a14="http://schemas.microsoft.com/office/drawing/2010/main" val="0"/>
              </a:ext>
            </a:extLst>
          </a:blip>
          <a:srcRect b="5064"/>
          <a:stretch>
            <a:fillRect/>
          </a:stretch>
        </p:blipFill>
        <p:spPr bwMode="auto">
          <a:xfrm>
            <a:off x="5138625" y="3962400"/>
            <a:ext cx="6378650" cy="25581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8" name="Rectangle 2"/>
          <p:cNvSpPr txBox="1">
            <a:spLocks noChangeArrowheads="1"/>
          </p:cNvSpPr>
          <p:nvPr/>
        </p:nvSpPr>
        <p:spPr bwMode="auto">
          <a:xfrm>
            <a:off x="555550" y="209601"/>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b="1" u="sng" kern="0" dirty="0">
                <a:solidFill>
                  <a:srgbClr val="000000"/>
                </a:solidFill>
                <a:latin typeface="Arial" panose="020B0604020202020204" pitchFamily="34" charset="0"/>
                <a:cs typeface="Arial" panose="020B0604020202020204" pitchFamily="34" charset="0"/>
              </a:rPr>
              <a:t>Rate Laws</a:t>
            </a:r>
          </a:p>
        </p:txBody>
      </p:sp>
      <p:sp>
        <p:nvSpPr>
          <p:cNvPr id="9" name="Frame 8"/>
          <p:cNvSpPr/>
          <p:nvPr/>
        </p:nvSpPr>
        <p:spPr>
          <a:xfrm>
            <a:off x="0" y="0"/>
            <a:ext cx="12192000" cy="6858000"/>
          </a:xfrm>
          <a:prstGeom prst="frame">
            <a:avLst>
              <a:gd name="adj1" fmla="val 3192"/>
            </a:avLst>
          </a:prstGeom>
          <a:solidFill>
            <a:srgbClr val="92D050"/>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356892102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885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885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8851">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8851">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7885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51"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8" name="Rectangle 2"/>
          <p:cNvSpPr txBox="1">
            <a:spLocks noChangeArrowheads="1"/>
          </p:cNvSpPr>
          <p:nvPr/>
        </p:nvSpPr>
        <p:spPr bwMode="auto">
          <a:xfrm>
            <a:off x="381000" y="838200"/>
            <a:ext cx="7946950" cy="55054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b="1" kern="0" dirty="0">
                <a:solidFill>
                  <a:srgbClr val="0070C0"/>
                </a:solidFill>
                <a:latin typeface="Arial" panose="020B0604020202020204" pitchFamily="34" charset="0"/>
                <a:cs typeface="Arial" panose="020B0604020202020204" pitchFamily="34" charset="0"/>
              </a:rPr>
              <a:t>Can’t go </a:t>
            </a:r>
            <a:br>
              <a:rPr lang="en-US" b="1" kern="0" dirty="0">
                <a:solidFill>
                  <a:srgbClr val="0070C0"/>
                </a:solidFill>
                <a:latin typeface="Arial" panose="020B0604020202020204" pitchFamily="34" charset="0"/>
                <a:cs typeface="Arial" panose="020B0604020202020204" pitchFamily="34" charset="0"/>
              </a:rPr>
            </a:br>
            <a:r>
              <a:rPr lang="en-US" b="1" kern="0" dirty="0">
                <a:solidFill>
                  <a:srgbClr val="0070C0"/>
                </a:solidFill>
                <a:latin typeface="Arial" panose="020B0604020202020204" pitchFamily="34" charset="0"/>
                <a:cs typeface="Arial" panose="020B0604020202020204" pitchFamily="34" charset="0"/>
              </a:rPr>
              <a:t>faster than</a:t>
            </a:r>
            <a:br>
              <a:rPr lang="en-US" b="1" kern="0" dirty="0">
                <a:solidFill>
                  <a:srgbClr val="0070C0"/>
                </a:solidFill>
                <a:latin typeface="Arial" panose="020B0604020202020204" pitchFamily="34" charset="0"/>
                <a:cs typeface="Arial" panose="020B0604020202020204" pitchFamily="34" charset="0"/>
              </a:rPr>
            </a:br>
            <a:r>
              <a:rPr lang="en-US" b="1" kern="0" dirty="0">
                <a:solidFill>
                  <a:srgbClr val="0070C0"/>
                </a:solidFill>
                <a:latin typeface="Arial" panose="020B0604020202020204" pitchFamily="34" charset="0"/>
                <a:cs typeface="Arial" panose="020B0604020202020204" pitchFamily="34" charset="0"/>
              </a:rPr>
              <a:t>the slowest</a:t>
            </a:r>
            <a:br>
              <a:rPr lang="en-US" b="1" kern="0" dirty="0">
                <a:solidFill>
                  <a:srgbClr val="0070C0"/>
                </a:solidFill>
                <a:latin typeface="Arial" panose="020B0604020202020204" pitchFamily="34" charset="0"/>
                <a:cs typeface="Arial" panose="020B0604020202020204" pitchFamily="34" charset="0"/>
              </a:rPr>
            </a:br>
            <a:r>
              <a:rPr lang="en-US" b="1" kern="0" dirty="0">
                <a:solidFill>
                  <a:srgbClr val="0070C0"/>
                </a:solidFill>
                <a:latin typeface="Arial" panose="020B0604020202020204" pitchFamily="34" charset="0"/>
                <a:cs typeface="Arial" panose="020B0604020202020204" pitchFamily="34" charset="0"/>
              </a:rPr>
              <a:t>step!</a:t>
            </a:r>
          </a:p>
          <a:p>
            <a:pPr algn="l"/>
            <a:endParaRPr lang="en-US" sz="1800" b="0" kern="0" dirty="0">
              <a:solidFill>
                <a:schemeClr val="accent6"/>
              </a:solidFill>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endParaRPr>
          </a:p>
          <a:p>
            <a:pPr algn="l"/>
            <a:endParaRPr lang="en-US" sz="1800" b="0" kern="0" dirty="0">
              <a:solidFill>
                <a:schemeClr val="accent6"/>
              </a:solidFill>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endParaRPr>
          </a:p>
          <a:p>
            <a:pPr algn="l"/>
            <a:r>
              <a:rPr lang="en-US" sz="1800" b="0" kern="0" dirty="0">
                <a:solidFill>
                  <a:schemeClr val="accent6"/>
                </a:solidFill>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https://youtu.be/NkQ58I53mjk</a:t>
            </a:r>
            <a:r>
              <a:rPr lang="en-US" sz="1800" b="0" kern="0" dirty="0">
                <a:solidFill>
                  <a:schemeClr val="accent6"/>
                </a:solidFill>
                <a:latin typeface="Arial" panose="020B0604020202020204" pitchFamily="34" charset="0"/>
                <a:cs typeface="Arial" panose="020B0604020202020204" pitchFamily="34" charset="0"/>
              </a:rPr>
              <a:t> </a:t>
            </a:r>
          </a:p>
        </p:txBody>
      </p:sp>
      <p:sp>
        <p:nvSpPr>
          <p:cNvPr id="9" name="Frame 8"/>
          <p:cNvSpPr/>
          <p:nvPr/>
        </p:nvSpPr>
        <p:spPr>
          <a:xfrm>
            <a:off x="0" y="0"/>
            <a:ext cx="12192000" cy="6858000"/>
          </a:xfrm>
          <a:prstGeom prst="frame">
            <a:avLst>
              <a:gd name="adj1" fmla="val 3192"/>
            </a:avLst>
          </a:prstGeom>
          <a:solidFill>
            <a:srgbClr val="92D050"/>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a:ln>
                <a:noFill/>
              </a:ln>
              <a:solidFill>
                <a:srgbClr val="000000"/>
              </a:solidFill>
              <a:effectLst/>
              <a:uLnTx/>
              <a:uFillTx/>
              <a:latin typeface="Arial"/>
              <a:ea typeface="+mn-ea"/>
              <a:cs typeface="+mn-cs"/>
            </a:endParaRPr>
          </a:p>
        </p:txBody>
      </p:sp>
      <p:pic>
        <p:nvPicPr>
          <p:cNvPr id="4" name="Online Media 3" title="Lucy and the Chocolate Factory high res">
            <a:hlinkClick r:id="" action="ppaction://media"/>
            <a:extLst>
              <a:ext uri="{FF2B5EF4-FFF2-40B4-BE49-F238E27FC236}">
                <a16:creationId xmlns:a16="http://schemas.microsoft.com/office/drawing/2014/main" id="{D34275FE-03F2-8790-CC45-3A8707149E86}"/>
              </a:ext>
            </a:extLst>
          </p:cNvPr>
          <p:cNvPicPr>
            <a:picLocks noRot="1" noChangeAspect="1"/>
          </p:cNvPicPr>
          <p:nvPr>
            <a:videoFile r:link="rId1"/>
          </p:nvPr>
        </p:nvPicPr>
        <p:blipFill>
          <a:blip r:embed="rId5"/>
          <a:stretch>
            <a:fillRect/>
          </a:stretch>
        </p:blipFill>
        <p:spPr>
          <a:xfrm>
            <a:off x="3836836" y="514350"/>
            <a:ext cx="7772400" cy="5829300"/>
          </a:xfrm>
          <a:prstGeom prst="rect">
            <a:avLst/>
          </a:prstGeom>
        </p:spPr>
      </p:pic>
    </p:spTree>
    <p:extLst>
      <p:ext uri="{BB962C8B-B14F-4D97-AF65-F5344CB8AC3E}">
        <p14:creationId xmlns:p14="http://schemas.microsoft.com/office/powerpoint/2010/main" val="91414132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9875" name="Text Box 5"/>
          <p:cNvSpPr txBox="1">
            <a:spLocks noChangeArrowheads="1"/>
          </p:cNvSpPr>
          <p:nvPr/>
        </p:nvSpPr>
        <p:spPr bwMode="auto">
          <a:xfrm>
            <a:off x="381000" y="3962400"/>
            <a:ext cx="6858000" cy="95410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baseline="30000">
                <a:solidFill>
                  <a:schemeClr val="tx1"/>
                </a:solidFill>
                <a:latin typeface="Arial" charset="0"/>
                <a:ea typeface="ＭＳ Ｐゴシック" charset="0"/>
                <a:cs typeface="Arial" charset="0"/>
              </a:defRPr>
            </a:lvl1pPr>
            <a:lvl2pPr marL="742950" indent="-285750" eaLnBrk="0" hangingPunct="0">
              <a:defRPr sz="2400" baseline="30000">
                <a:solidFill>
                  <a:schemeClr val="tx1"/>
                </a:solidFill>
                <a:latin typeface="Arial" charset="0"/>
                <a:ea typeface="Arial" charset="0"/>
                <a:cs typeface="Arial" charset="0"/>
              </a:defRPr>
            </a:lvl2pPr>
            <a:lvl3pPr marL="1143000" indent="-228600" eaLnBrk="0" hangingPunct="0">
              <a:defRPr sz="2400" baseline="30000">
                <a:solidFill>
                  <a:schemeClr val="tx1"/>
                </a:solidFill>
                <a:latin typeface="Arial" charset="0"/>
                <a:ea typeface="Arial" charset="0"/>
                <a:cs typeface="Arial" charset="0"/>
              </a:defRPr>
            </a:lvl3pPr>
            <a:lvl4pPr marL="1600200" indent="-228600" eaLnBrk="0" hangingPunct="0">
              <a:defRPr sz="2400" baseline="30000">
                <a:solidFill>
                  <a:schemeClr val="tx1"/>
                </a:solidFill>
                <a:latin typeface="Arial" charset="0"/>
                <a:ea typeface="Arial" charset="0"/>
                <a:cs typeface="Arial" charset="0"/>
              </a:defRPr>
            </a:lvl4pPr>
            <a:lvl5pPr marL="2057400" indent="-228600" eaLnBrk="0" hangingPunct="0">
              <a:defRPr sz="2400" baseline="30000">
                <a:solidFill>
                  <a:schemeClr val="tx1"/>
                </a:solidFill>
                <a:latin typeface="Arial" charset="0"/>
                <a:ea typeface="Arial" charset="0"/>
                <a:cs typeface="Arial" charset="0"/>
              </a:defRPr>
            </a:lvl5pPr>
            <a:lvl6pPr marL="2514600" indent="-228600" eaLnBrk="0" fontAlgn="base" hangingPunct="0">
              <a:spcBef>
                <a:spcPct val="0"/>
              </a:spcBef>
              <a:spcAft>
                <a:spcPct val="0"/>
              </a:spcAft>
              <a:defRPr sz="2400" baseline="30000">
                <a:solidFill>
                  <a:schemeClr val="tx1"/>
                </a:solidFill>
                <a:latin typeface="Arial" charset="0"/>
                <a:ea typeface="Arial" charset="0"/>
                <a:cs typeface="Arial" charset="0"/>
              </a:defRPr>
            </a:lvl6pPr>
            <a:lvl7pPr marL="2971800" indent="-228600" eaLnBrk="0" fontAlgn="base" hangingPunct="0">
              <a:spcBef>
                <a:spcPct val="0"/>
              </a:spcBef>
              <a:spcAft>
                <a:spcPct val="0"/>
              </a:spcAft>
              <a:defRPr sz="2400" baseline="30000">
                <a:solidFill>
                  <a:schemeClr val="tx1"/>
                </a:solidFill>
                <a:latin typeface="Arial" charset="0"/>
                <a:ea typeface="Arial" charset="0"/>
                <a:cs typeface="Arial" charset="0"/>
              </a:defRPr>
            </a:lvl7pPr>
            <a:lvl8pPr marL="3429000" indent="-228600" eaLnBrk="0" fontAlgn="base" hangingPunct="0">
              <a:spcBef>
                <a:spcPct val="0"/>
              </a:spcBef>
              <a:spcAft>
                <a:spcPct val="0"/>
              </a:spcAft>
              <a:defRPr sz="2400" baseline="30000">
                <a:solidFill>
                  <a:schemeClr val="tx1"/>
                </a:solidFill>
                <a:latin typeface="Arial" charset="0"/>
                <a:ea typeface="Arial" charset="0"/>
                <a:cs typeface="Arial" charset="0"/>
              </a:defRPr>
            </a:lvl8pPr>
            <a:lvl9pPr marL="3886200" indent="-228600" eaLnBrk="0" fontAlgn="base" hangingPunct="0">
              <a:spcBef>
                <a:spcPct val="0"/>
              </a:spcBef>
              <a:spcAft>
                <a:spcPct val="0"/>
              </a:spcAft>
              <a:defRPr sz="2400" baseline="30000">
                <a:solidFill>
                  <a:schemeClr val="tx1"/>
                </a:solidFill>
                <a:latin typeface="Arial" charset="0"/>
                <a:ea typeface="Arial" charset="0"/>
                <a:cs typeface="Arial" charset="0"/>
              </a:defRPr>
            </a:lvl9pPr>
          </a:lstStyle>
          <a:p>
            <a:r>
              <a:rPr lang="en-US" sz="2800" b="0" baseline="0" dirty="0">
                <a:solidFill>
                  <a:srgbClr val="000000"/>
                </a:solidFill>
              </a:rPr>
              <a:t>The first step in this mechanism is the </a:t>
            </a:r>
            <a:r>
              <a:rPr lang="en-US" sz="2800" baseline="0" dirty="0">
                <a:solidFill>
                  <a:srgbClr val="FF0000"/>
                </a:solidFill>
              </a:rPr>
              <a:t>rate determining step.</a:t>
            </a:r>
          </a:p>
        </p:txBody>
      </p:sp>
      <p:sp>
        <p:nvSpPr>
          <p:cNvPr id="79876" name="Text Box 6"/>
          <p:cNvSpPr txBox="1">
            <a:spLocks noChangeArrowheads="1"/>
          </p:cNvSpPr>
          <p:nvPr/>
        </p:nvSpPr>
        <p:spPr bwMode="auto">
          <a:xfrm>
            <a:off x="381000" y="2743200"/>
            <a:ext cx="7162800" cy="95410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baseline="30000">
                <a:solidFill>
                  <a:schemeClr val="tx1"/>
                </a:solidFill>
                <a:latin typeface="Arial" charset="0"/>
                <a:ea typeface="ＭＳ Ｐゴシック" charset="0"/>
                <a:cs typeface="Arial" charset="0"/>
              </a:defRPr>
            </a:lvl1pPr>
            <a:lvl2pPr marL="742950" indent="-285750" eaLnBrk="0" hangingPunct="0">
              <a:defRPr sz="2400" baseline="30000">
                <a:solidFill>
                  <a:schemeClr val="tx1"/>
                </a:solidFill>
                <a:latin typeface="Arial" charset="0"/>
                <a:ea typeface="Arial" charset="0"/>
                <a:cs typeface="Arial" charset="0"/>
              </a:defRPr>
            </a:lvl2pPr>
            <a:lvl3pPr marL="1143000" indent="-228600" eaLnBrk="0" hangingPunct="0">
              <a:defRPr sz="2400" baseline="30000">
                <a:solidFill>
                  <a:schemeClr val="tx1"/>
                </a:solidFill>
                <a:latin typeface="Arial" charset="0"/>
                <a:ea typeface="Arial" charset="0"/>
                <a:cs typeface="Arial" charset="0"/>
              </a:defRPr>
            </a:lvl3pPr>
            <a:lvl4pPr marL="1600200" indent="-228600" eaLnBrk="0" hangingPunct="0">
              <a:defRPr sz="2400" baseline="30000">
                <a:solidFill>
                  <a:schemeClr val="tx1"/>
                </a:solidFill>
                <a:latin typeface="Arial" charset="0"/>
                <a:ea typeface="Arial" charset="0"/>
                <a:cs typeface="Arial" charset="0"/>
              </a:defRPr>
            </a:lvl4pPr>
            <a:lvl5pPr marL="2057400" indent="-228600" eaLnBrk="0" hangingPunct="0">
              <a:defRPr sz="2400" baseline="30000">
                <a:solidFill>
                  <a:schemeClr val="tx1"/>
                </a:solidFill>
                <a:latin typeface="Arial" charset="0"/>
                <a:ea typeface="Arial" charset="0"/>
                <a:cs typeface="Arial" charset="0"/>
              </a:defRPr>
            </a:lvl5pPr>
            <a:lvl6pPr marL="2514600" indent="-228600" eaLnBrk="0" fontAlgn="base" hangingPunct="0">
              <a:spcBef>
                <a:spcPct val="0"/>
              </a:spcBef>
              <a:spcAft>
                <a:spcPct val="0"/>
              </a:spcAft>
              <a:defRPr sz="2400" baseline="30000">
                <a:solidFill>
                  <a:schemeClr val="tx1"/>
                </a:solidFill>
                <a:latin typeface="Arial" charset="0"/>
                <a:ea typeface="Arial" charset="0"/>
                <a:cs typeface="Arial" charset="0"/>
              </a:defRPr>
            </a:lvl6pPr>
            <a:lvl7pPr marL="2971800" indent="-228600" eaLnBrk="0" fontAlgn="base" hangingPunct="0">
              <a:spcBef>
                <a:spcPct val="0"/>
              </a:spcBef>
              <a:spcAft>
                <a:spcPct val="0"/>
              </a:spcAft>
              <a:defRPr sz="2400" baseline="30000">
                <a:solidFill>
                  <a:schemeClr val="tx1"/>
                </a:solidFill>
                <a:latin typeface="Arial" charset="0"/>
                <a:ea typeface="Arial" charset="0"/>
                <a:cs typeface="Arial" charset="0"/>
              </a:defRPr>
            </a:lvl7pPr>
            <a:lvl8pPr marL="3429000" indent="-228600" eaLnBrk="0" fontAlgn="base" hangingPunct="0">
              <a:spcBef>
                <a:spcPct val="0"/>
              </a:spcBef>
              <a:spcAft>
                <a:spcPct val="0"/>
              </a:spcAft>
              <a:defRPr sz="2400" baseline="30000">
                <a:solidFill>
                  <a:schemeClr val="tx1"/>
                </a:solidFill>
                <a:latin typeface="Arial" charset="0"/>
                <a:ea typeface="Arial" charset="0"/>
                <a:cs typeface="Arial" charset="0"/>
              </a:defRPr>
            </a:lvl8pPr>
            <a:lvl9pPr marL="3886200" indent="-228600" eaLnBrk="0" fontAlgn="base" hangingPunct="0">
              <a:spcBef>
                <a:spcPct val="0"/>
              </a:spcBef>
              <a:spcAft>
                <a:spcPct val="0"/>
              </a:spcAft>
              <a:defRPr sz="2400" baseline="30000">
                <a:solidFill>
                  <a:schemeClr val="tx1"/>
                </a:solidFill>
                <a:latin typeface="Arial" charset="0"/>
                <a:ea typeface="Arial" charset="0"/>
                <a:cs typeface="Arial" charset="0"/>
              </a:defRPr>
            </a:lvl9pPr>
          </a:lstStyle>
          <a:p>
            <a:r>
              <a:rPr lang="en-US" sz="2800" b="0" baseline="0" dirty="0">
                <a:solidFill>
                  <a:srgbClr val="000000"/>
                </a:solidFill>
              </a:rPr>
              <a:t>The first step is slower than the second step because its activation energy is larger.</a:t>
            </a:r>
          </a:p>
        </p:txBody>
      </p:sp>
      <p:sp>
        <p:nvSpPr>
          <p:cNvPr id="79877" name="Text Box 7"/>
          <p:cNvSpPr txBox="1">
            <a:spLocks noChangeArrowheads="1"/>
          </p:cNvSpPr>
          <p:nvPr/>
        </p:nvSpPr>
        <p:spPr bwMode="auto">
          <a:xfrm>
            <a:off x="381000" y="5181600"/>
            <a:ext cx="6781800" cy="95410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baseline="30000">
                <a:solidFill>
                  <a:schemeClr val="tx1"/>
                </a:solidFill>
                <a:latin typeface="Arial" charset="0"/>
                <a:ea typeface="ＭＳ Ｐゴシック" charset="0"/>
                <a:cs typeface="Arial" charset="0"/>
              </a:defRPr>
            </a:lvl1pPr>
            <a:lvl2pPr marL="742950" indent="-285750" eaLnBrk="0" hangingPunct="0">
              <a:defRPr sz="2400" baseline="30000">
                <a:solidFill>
                  <a:schemeClr val="tx1"/>
                </a:solidFill>
                <a:latin typeface="Arial" charset="0"/>
                <a:ea typeface="Arial" charset="0"/>
                <a:cs typeface="Arial" charset="0"/>
              </a:defRPr>
            </a:lvl2pPr>
            <a:lvl3pPr marL="1143000" indent="-228600" eaLnBrk="0" hangingPunct="0">
              <a:defRPr sz="2400" baseline="30000">
                <a:solidFill>
                  <a:schemeClr val="tx1"/>
                </a:solidFill>
                <a:latin typeface="Arial" charset="0"/>
                <a:ea typeface="Arial" charset="0"/>
                <a:cs typeface="Arial" charset="0"/>
              </a:defRPr>
            </a:lvl3pPr>
            <a:lvl4pPr marL="1600200" indent="-228600" eaLnBrk="0" hangingPunct="0">
              <a:defRPr sz="2400" baseline="30000">
                <a:solidFill>
                  <a:schemeClr val="tx1"/>
                </a:solidFill>
                <a:latin typeface="Arial" charset="0"/>
                <a:ea typeface="Arial" charset="0"/>
                <a:cs typeface="Arial" charset="0"/>
              </a:defRPr>
            </a:lvl4pPr>
            <a:lvl5pPr marL="2057400" indent="-228600" eaLnBrk="0" hangingPunct="0">
              <a:defRPr sz="2400" baseline="30000">
                <a:solidFill>
                  <a:schemeClr val="tx1"/>
                </a:solidFill>
                <a:latin typeface="Arial" charset="0"/>
                <a:ea typeface="Arial" charset="0"/>
                <a:cs typeface="Arial" charset="0"/>
              </a:defRPr>
            </a:lvl5pPr>
            <a:lvl6pPr marL="2514600" indent="-228600" eaLnBrk="0" fontAlgn="base" hangingPunct="0">
              <a:spcBef>
                <a:spcPct val="0"/>
              </a:spcBef>
              <a:spcAft>
                <a:spcPct val="0"/>
              </a:spcAft>
              <a:defRPr sz="2400" baseline="30000">
                <a:solidFill>
                  <a:schemeClr val="tx1"/>
                </a:solidFill>
                <a:latin typeface="Arial" charset="0"/>
                <a:ea typeface="Arial" charset="0"/>
                <a:cs typeface="Arial" charset="0"/>
              </a:defRPr>
            </a:lvl6pPr>
            <a:lvl7pPr marL="2971800" indent="-228600" eaLnBrk="0" fontAlgn="base" hangingPunct="0">
              <a:spcBef>
                <a:spcPct val="0"/>
              </a:spcBef>
              <a:spcAft>
                <a:spcPct val="0"/>
              </a:spcAft>
              <a:defRPr sz="2400" baseline="30000">
                <a:solidFill>
                  <a:schemeClr val="tx1"/>
                </a:solidFill>
                <a:latin typeface="Arial" charset="0"/>
                <a:ea typeface="Arial" charset="0"/>
                <a:cs typeface="Arial" charset="0"/>
              </a:defRPr>
            </a:lvl7pPr>
            <a:lvl8pPr marL="3429000" indent="-228600" eaLnBrk="0" fontAlgn="base" hangingPunct="0">
              <a:spcBef>
                <a:spcPct val="0"/>
              </a:spcBef>
              <a:spcAft>
                <a:spcPct val="0"/>
              </a:spcAft>
              <a:defRPr sz="2400" baseline="30000">
                <a:solidFill>
                  <a:schemeClr val="tx1"/>
                </a:solidFill>
                <a:latin typeface="Arial" charset="0"/>
                <a:ea typeface="Arial" charset="0"/>
                <a:cs typeface="Arial" charset="0"/>
              </a:defRPr>
            </a:lvl8pPr>
            <a:lvl9pPr marL="3886200" indent="-228600" eaLnBrk="0" fontAlgn="base" hangingPunct="0">
              <a:spcBef>
                <a:spcPct val="0"/>
              </a:spcBef>
              <a:spcAft>
                <a:spcPct val="0"/>
              </a:spcAft>
              <a:defRPr sz="2400" baseline="30000">
                <a:solidFill>
                  <a:schemeClr val="tx1"/>
                </a:solidFill>
                <a:latin typeface="Arial" charset="0"/>
                <a:ea typeface="Arial" charset="0"/>
                <a:cs typeface="Arial" charset="0"/>
              </a:defRPr>
            </a:lvl9pPr>
          </a:lstStyle>
          <a:p>
            <a:r>
              <a:rPr lang="en-US" sz="2800" b="0" baseline="0" dirty="0">
                <a:solidFill>
                  <a:srgbClr val="FF0000"/>
                </a:solidFill>
              </a:rPr>
              <a:t>The rate law of the first step is the same as the rate law of the overall reaction.</a:t>
            </a:r>
          </a:p>
        </p:txBody>
      </p:sp>
      <p:sp>
        <p:nvSpPr>
          <p:cNvPr id="79878" name="Text Box 3"/>
          <p:cNvSpPr txBox="1">
            <a:spLocks noChangeArrowheads="1"/>
          </p:cNvSpPr>
          <p:nvPr/>
        </p:nvSpPr>
        <p:spPr bwMode="auto">
          <a:xfrm>
            <a:off x="1552576" y="1143000"/>
            <a:ext cx="9453562" cy="120032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marL="342900" indent="-342900" eaLnBrk="0" hangingPunct="0">
              <a:defRPr sz="2400" baseline="30000">
                <a:solidFill>
                  <a:schemeClr val="tx1"/>
                </a:solidFill>
                <a:latin typeface="Arial" charset="0"/>
                <a:ea typeface="ＭＳ Ｐゴシック" charset="0"/>
                <a:cs typeface="Arial" charset="0"/>
              </a:defRPr>
            </a:lvl1pPr>
            <a:lvl2pPr marL="576263" indent="-342900" eaLnBrk="0" hangingPunct="0">
              <a:defRPr sz="2400" baseline="30000">
                <a:solidFill>
                  <a:schemeClr val="tx1"/>
                </a:solidFill>
                <a:latin typeface="Arial" charset="0"/>
                <a:ea typeface="Arial" charset="0"/>
                <a:cs typeface="Arial" charset="0"/>
              </a:defRPr>
            </a:lvl2pPr>
            <a:lvl3pPr marL="1143000" indent="-228600" eaLnBrk="0" hangingPunct="0">
              <a:defRPr sz="2400" baseline="30000">
                <a:solidFill>
                  <a:schemeClr val="tx1"/>
                </a:solidFill>
                <a:latin typeface="Arial" charset="0"/>
                <a:ea typeface="Arial" charset="0"/>
                <a:cs typeface="Arial" charset="0"/>
              </a:defRPr>
            </a:lvl3pPr>
            <a:lvl4pPr marL="1600200" indent="-228600" eaLnBrk="0" hangingPunct="0">
              <a:defRPr sz="2400" baseline="30000">
                <a:solidFill>
                  <a:schemeClr val="tx1"/>
                </a:solidFill>
                <a:latin typeface="Arial" charset="0"/>
                <a:ea typeface="Arial" charset="0"/>
                <a:cs typeface="Arial" charset="0"/>
              </a:defRPr>
            </a:lvl4pPr>
            <a:lvl5pPr marL="2057400" indent="-228600" eaLnBrk="0" hangingPunct="0">
              <a:defRPr sz="2400" baseline="30000">
                <a:solidFill>
                  <a:schemeClr val="tx1"/>
                </a:solidFill>
                <a:latin typeface="Arial" charset="0"/>
                <a:ea typeface="Arial" charset="0"/>
                <a:cs typeface="Arial" charset="0"/>
              </a:defRPr>
            </a:lvl5pPr>
            <a:lvl6pPr marL="2514600" indent="-228600" eaLnBrk="0" fontAlgn="base" hangingPunct="0">
              <a:spcBef>
                <a:spcPct val="0"/>
              </a:spcBef>
              <a:spcAft>
                <a:spcPct val="0"/>
              </a:spcAft>
              <a:defRPr sz="2400" baseline="30000">
                <a:solidFill>
                  <a:schemeClr val="tx1"/>
                </a:solidFill>
                <a:latin typeface="Arial" charset="0"/>
                <a:ea typeface="Arial" charset="0"/>
                <a:cs typeface="Arial" charset="0"/>
              </a:defRPr>
            </a:lvl6pPr>
            <a:lvl7pPr marL="2971800" indent="-228600" eaLnBrk="0" fontAlgn="base" hangingPunct="0">
              <a:spcBef>
                <a:spcPct val="0"/>
              </a:spcBef>
              <a:spcAft>
                <a:spcPct val="0"/>
              </a:spcAft>
              <a:defRPr sz="2400" baseline="30000">
                <a:solidFill>
                  <a:schemeClr val="tx1"/>
                </a:solidFill>
                <a:latin typeface="Arial" charset="0"/>
                <a:ea typeface="Arial" charset="0"/>
                <a:cs typeface="Arial" charset="0"/>
              </a:defRPr>
            </a:lvl7pPr>
            <a:lvl8pPr marL="3429000" indent="-228600" eaLnBrk="0" fontAlgn="base" hangingPunct="0">
              <a:spcBef>
                <a:spcPct val="0"/>
              </a:spcBef>
              <a:spcAft>
                <a:spcPct val="0"/>
              </a:spcAft>
              <a:defRPr sz="2400" baseline="30000">
                <a:solidFill>
                  <a:schemeClr val="tx1"/>
                </a:solidFill>
                <a:latin typeface="Arial" charset="0"/>
                <a:ea typeface="Arial" charset="0"/>
                <a:cs typeface="Arial" charset="0"/>
              </a:defRPr>
            </a:lvl8pPr>
            <a:lvl9pPr marL="3886200" indent="-228600" eaLnBrk="0" fontAlgn="base" hangingPunct="0">
              <a:spcBef>
                <a:spcPct val="0"/>
              </a:spcBef>
              <a:spcAft>
                <a:spcPct val="0"/>
              </a:spcAft>
              <a:defRPr sz="2400" baseline="30000">
                <a:solidFill>
                  <a:schemeClr val="tx1"/>
                </a:solidFill>
                <a:latin typeface="Arial" charset="0"/>
                <a:ea typeface="Arial" charset="0"/>
                <a:cs typeface="Arial" charset="0"/>
              </a:defRPr>
            </a:lvl9pPr>
          </a:lstStyle>
          <a:p>
            <a:pPr lvl="1"/>
            <a:r>
              <a:rPr lang="en-US" baseline="0" dirty="0">
                <a:solidFill>
                  <a:srgbClr val="0070C0"/>
                </a:solidFill>
                <a:ea typeface="ＭＳ Ｐゴシック" charset="0"/>
              </a:rPr>
              <a:t>NO</a:t>
            </a:r>
            <a:r>
              <a:rPr lang="en-US" baseline="-25000" dirty="0">
                <a:solidFill>
                  <a:srgbClr val="0070C0"/>
                </a:solidFill>
                <a:ea typeface="ＭＳ Ｐゴシック" charset="0"/>
              </a:rPr>
              <a:t>2(</a:t>
            </a:r>
            <a:r>
              <a:rPr lang="en-US" i="1" baseline="-25000" dirty="0">
                <a:solidFill>
                  <a:srgbClr val="0070C0"/>
                </a:solidFill>
                <a:ea typeface="ＭＳ Ｐゴシック" charset="0"/>
              </a:rPr>
              <a:t>g</a:t>
            </a:r>
            <a:r>
              <a:rPr lang="en-US" baseline="-25000" dirty="0">
                <a:solidFill>
                  <a:srgbClr val="0070C0"/>
                </a:solidFill>
                <a:ea typeface="ＭＳ Ｐゴシック" charset="0"/>
              </a:rPr>
              <a:t>)</a:t>
            </a:r>
            <a:r>
              <a:rPr lang="en-US" baseline="0" dirty="0">
                <a:solidFill>
                  <a:srgbClr val="0070C0"/>
                </a:solidFill>
                <a:ea typeface="ＭＳ Ｐゴシック" charset="0"/>
              </a:rPr>
              <a:t> + CO</a:t>
            </a:r>
            <a:r>
              <a:rPr lang="en-US" baseline="-25000" dirty="0">
                <a:solidFill>
                  <a:srgbClr val="0070C0"/>
                </a:solidFill>
                <a:ea typeface="ＭＳ Ｐゴシック" charset="0"/>
              </a:rPr>
              <a:t>(</a:t>
            </a:r>
            <a:r>
              <a:rPr lang="en-US" i="1" baseline="-25000" dirty="0">
                <a:solidFill>
                  <a:srgbClr val="0070C0"/>
                </a:solidFill>
                <a:ea typeface="ＭＳ Ｐゴシック" charset="0"/>
              </a:rPr>
              <a:t>g</a:t>
            </a:r>
            <a:r>
              <a:rPr lang="en-US" baseline="-25000" dirty="0">
                <a:solidFill>
                  <a:srgbClr val="0070C0"/>
                </a:solidFill>
                <a:ea typeface="ＭＳ Ｐゴシック" charset="0"/>
              </a:rPr>
              <a:t>)</a:t>
            </a:r>
            <a:r>
              <a:rPr lang="en-US" baseline="0" dirty="0">
                <a:solidFill>
                  <a:srgbClr val="0070C0"/>
                </a:solidFill>
                <a:ea typeface="ＭＳ Ｐゴシック" charset="0"/>
              </a:rPr>
              <a:t> </a:t>
            </a:r>
            <a:r>
              <a:rPr lang="en-US" baseline="0" dirty="0">
                <a:solidFill>
                  <a:srgbClr val="0070C0"/>
                </a:solidFill>
                <a:ea typeface="ＭＳ Ｐゴシック" charset="0"/>
                <a:sym typeface="Symbol" charset="0"/>
              </a:rPr>
              <a:t> NO</a:t>
            </a:r>
            <a:r>
              <a:rPr lang="en-US" baseline="-25000" dirty="0">
                <a:solidFill>
                  <a:srgbClr val="0070C0"/>
                </a:solidFill>
                <a:ea typeface="ＭＳ Ｐゴシック" charset="0"/>
              </a:rPr>
              <a:t>(</a:t>
            </a:r>
            <a:r>
              <a:rPr lang="en-US" i="1" baseline="-25000" dirty="0">
                <a:solidFill>
                  <a:srgbClr val="0070C0"/>
                </a:solidFill>
                <a:ea typeface="ＭＳ Ｐゴシック" charset="0"/>
              </a:rPr>
              <a:t>g</a:t>
            </a:r>
            <a:r>
              <a:rPr lang="en-US" baseline="-25000" dirty="0">
                <a:solidFill>
                  <a:srgbClr val="0070C0"/>
                </a:solidFill>
                <a:ea typeface="ＭＳ Ｐゴシック" charset="0"/>
              </a:rPr>
              <a:t>)</a:t>
            </a:r>
            <a:r>
              <a:rPr lang="en-US" baseline="0" dirty="0">
                <a:solidFill>
                  <a:srgbClr val="0070C0"/>
                </a:solidFill>
                <a:ea typeface="ＭＳ Ｐゴシック" charset="0"/>
              </a:rPr>
              <a:t> + CO</a:t>
            </a:r>
            <a:r>
              <a:rPr lang="en-US" baseline="-25000" dirty="0">
                <a:solidFill>
                  <a:srgbClr val="0070C0"/>
                </a:solidFill>
                <a:ea typeface="ＭＳ Ｐゴシック" charset="0"/>
              </a:rPr>
              <a:t>2(</a:t>
            </a:r>
            <a:r>
              <a:rPr lang="en-US" i="1" baseline="-25000" dirty="0">
                <a:solidFill>
                  <a:srgbClr val="0070C0"/>
                </a:solidFill>
                <a:ea typeface="ＭＳ Ｐゴシック" charset="0"/>
              </a:rPr>
              <a:t>g</a:t>
            </a:r>
            <a:r>
              <a:rPr lang="en-US" baseline="-25000" dirty="0">
                <a:solidFill>
                  <a:srgbClr val="0070C0"/>
                </a:solidFill>
                <a:ea typeface="ＭＳ Ｐゴシック" charset="0"/>
              </a:rPr>
              <a:t>)</a:t>
            </a:r>
            <a:r>
              <a:rPr lang="en-US" baseline="0" dirty="0">
                <a:solidFill>
                  <a:srgbClr val="0070C0"/>
                </a:solidFill>
                <a:ea typeface="ＭＳ Ｐゴシック" charset="0"/>
              </a:rPr>
              <a:t>	  	</a:t>
            </a:r>
            <a:r>
              <a:rPr lang="en-US" baseline="0" dirty="0" err="1">
                <a:solidFill>
                  <a:srgbClr val="0070C0"/>
                </a:solidFill>
                <a:ea typeface="ＭＳ Ｐゴシック" charset="0"/>
              </a:rPr>
              <a:t>Rate</a:t>
            </a:r>
            <a:r>
              <a:rPr lang="en-US" baseline="-25000" dirty="0" err="1">
                <a:solidFill>
                  <a:srgbClr val="0070C0"/>
                </a:solidFill>
                <a:ea typeface="ＭＳ Ｐゴシック" charset="0"/>
              </a:rPr>
              <a:t>obs</a:t>
            </a:r>
            <a:r>
              <a:rPr lang="en-US" baseline="0" dirty="0">
                <a:solidFill>
                  <a:srgbClr val="0070C0"/>
                </a:solidFill>
                <a:ea typeface="ＭＳ Ｐゴシック" charset="0"/>
              </a:rPr>
              <a:t> = </a:t>
            </a:r>
            <a:r>
              <a:rPr lang="en-US" i="1" baseline="0" dirty="0">
                <a:solidFill>
                  <a:srgbClr val="0070C0"/>
                </a:solidFill>
                <a:ea typeface="ＭＳ Ｐゴシック" charset="0"/>
              </a:rPr>
              <a:t>k</a:t>
            </a:r>
            <a:r>
              <a:rPr lang="en-US" baseline="0" dirty="0">
                <a:solidFill>
                  <a:srgbClr val="0070C0"/>
                </a:solidFill>
                <a:ea typeface="ＭＳ Ｐゴシック" charset="0"/>
              </a:rPr>
              <a:t>[NO</a:t>
            </a:r>
            <a:r>
              <a:rPr lang="en-US" baseline="-25000" dirty="0">
                <a:solidFill>
                  <a:srgbClr val="0070C0"/>
                </a:solidFill>
                <a:ea typeface="ＭＳ Ｐゴシック" charset="0"/>
              </a:rPr>
              <a:t>2</a:t>
            </a:r>
            <a:r>
              <a:rPr lang="en-US" baseline="0" dirty="0">
                <a:solidFill>
                  <a:srgbClr val="0070C0"/>
                </a:solidFill>
                <a:ea typeface="ＭＳ Ｐゴシック" charset="0"/>
              </a:rPr>
              <a:t>]</a:t>
            </a:r>
            <a:r>
              <a:rPr lang="en-US" dirty="0">
                <a:solidFill>
                  <a:srgbClr val="0070C0"/>
                </a:solidFill>
                <a:ea typeface="ＭＳ Ｐゴシック" charset="0"/>
              </a:rPr>
              <a:t>2</a:t>
            </a:r>
            <a:endParaRPr lang="en-US" baseline="0" dirty="0">
              <a:solidFill>
                <a:srgbClr val="0070C0"/>
              </a:solidFill>
              <a:ea typeface="ＭＳ Ｐゴシック" charset="0"/>
            </a:endParaRPr>
          </a:p>
          <a:p>
            <a:pPr lvl="1"/>
            <a:r>
              <a:rPr lang="en-US" baseline="0" dirty="0">
                <a:solidFill>
                  <a:srgbClr val="000000"/>
                </a:solidFill>
                <a:ea typeface="ＭＳ Ｐゴシック" charset="0"/>
              </a:rPr>
              <a:t>1.	 NO</a:t>
            </a:r>
            <a:r>
              <a:rPr lang="en-US" baseline="-25000" dirty="0">
                <a:solidFill>
                  <a:srgbClr val="000000"/>
                </a:solidFill>
                <a:ea typeface="ＭＳ Ｐゴシック" charset="0"/>
              </a:rPr>
              <a:t>2(</a:t>
            </a:r>
            <a:r>
              <a:rPr lang="en-US" i="1" baseline="-25000" dirty="0">
                <a:solidFill>
                  <a:srgbClr val="000000"/>
                </a:solidFill>
                <a:ea typeface="ＭＳ Ｐゴシック" charset="0"/>
              </a:rPr>
              <a:t>g</a:t>
            </a:r>
            <a:r>
              <a:rPr lang="en-US" baseline="-25000" dirty="0">
                <a:solidFill>
                  <a:srgbClr val="000000"/>
                </a:solidFill>
                <a:ea typeface="ＭＳ Ｐゴシック" charset="0"/>
              </a:rPr>
              <a:t>)</a:t>
            </a:r>
            <a:r>
              <a:rPr lang="en-US" baseline="0" dirty="0">
                <a:solidFill>
                  <a:srgbClr val="000000"/>
                </a:solidFill>
                <a:ea typeface="ＭＳ Ｐゴシック" charset="0"/>
              </a:rPr>
              <a:t> + NO</a:t>
            </a:r>
            <a:r>
              <a:rPr lang="en-US" baseline="-25000" dirty="0">
                <a:solidFill>
                  <a:srgbClr val="000000"/>
                </a:solidFill>
                <a:ea typeface="ＭＳ Ｐゴシック" charset="0"/>
              </a:rPr>
              <a:t>2(</a:t>
            </a:r>
            <a:r>
              <a:rPr lang="en-US" i="1" baseline="-25000" dirty="0">
                <a:solidFill>
                  <a:srgbClr val="000000"/>
                </a:solidFill>
                <a:ea typeface="ＭＳ Ｐゴシック" charset="0"/>
              </a:rPr>
              <a:t>g</a:t>
            </a:r>
            <a:r>
              <a:rPr lang="en-US" baseline="-25000" dirty="0">
                <a:solidFill>
                  <a:srgbClr val="000000"/>
                </a:solidFill>
                <a:ea typeface="ＭＳ Ｐゴシック" charset="0"/>
              </a:rPr>
              <a:t>)</a:t>
            </a:r>
            <a:r>
              <a:rPr lang="en-US" baseline="0" dirty="0">
                <a:solidFill>
                  <a:srgbClr val="000000"/>
                </a:solidFill>
                <a:ea typeface="ＭＳ Ｐゴシック" charset="0"/>
              </a:rPr>
              <a:t> </a:t>
            </a:r>
            <a:r>
              <a:rPr lang="en-US" baseline="0" dirty="0">
                <a:solidFill>
                  <a:srgbClr val="000000"/>
                </a:solidFill>
                <a:ea typeface="ＭＳ Ｐゴシック" charset="0"/>
                <a:sym typeface="Symbol" charset="0"/>
              </a:rPr>
              <a:t> NO</a:t>
            </a:r>
            <a:r>
              <a:rPr lang="en-US" baseline="-25000" dirty="0">
                <a:solidFill>
                  <a:srgbClr val="000000"/>
                </a:solidFill>
                <a:ea typeface="ＭＳ Ｐゴシック" charset="0"/>
                <a:sym typeface="Symbol" charset="0"/>
              </a:rPr>
              <a:t>3</a:t>
            </a:r>
            <a:r>
              <a:rPr lang="en-US" baseline="-25000" dirty="0">
                <a:solidFill>
                  <a:srgbClr val="000000"/>
                </a:solidFill>
                <a:ea typeface="ＭＳ Ｐゴシック" charset="0"/>
              </a:rPr>
              <a:t>(</a:t>
            </a:r>
            <a:r>
              <a:rPr lang="en-US" i="1" baseline="-25000" dirty="0">
                <a:solidFill>
                  <a:srgbClr val="000000"/>
                </a:solidFill>
                <a:ea typeface="ＭＳ Ｐゴシック" charset="0"/>
              </a:rPr>
              <a:t>g</a:t>
            </a:r>
            <a:r>
              <a:rPr lang="en-US" baseline="-25000" dirty="0">
                <a:solidFill>
                  <a:srgbClr val="000000"/>
                </a:solidFill>
                <a:ea typeface="ＭＳ Ｐゴシック" charset="0"/>
              </a:rPr>
              <a:t>)</a:t>
            </a:r>
            <a:r>
              <a:rPr lang="en-US" baseline="0" dirty="0">
                <a:solidFill>
                  <a:srgbClr val="000000"/>
                </a:solidFill>
                <a:ea typeface="ＭＳ Ｐゴシック" charset="0"/>
              </a:rPr>
              <a:t> + NO</a:t>
            </a:r>
            <a:r>
              <a:rPr lang="en-US" baseline="-25000" dirty="0">
                <a:solidFill>
                  <a:srgbClr val="000000"/>
                </a:solidFill>
                <a:ea typeface="ＭＳ Ｐゴシック" charset="0"/>
              </a:rPr>
              <a:t>(</a:t>
            </a:r>
            <a:r>
              <a:rPr lang="en-US" i="1" baseline="-25000" dirty="0">
                <a:solidFill>
                  <a:srgbClr val="000000"/>
                </a:solidFill>
                <a:ea typeface="ＭＳ Ｐゴシック" charset="0"/>
              </a:rPr>
              <a:t>g</a:t>
            </a:r>
            <a:r>
              <a:rPr lang="en-US" baseline="-25000" dirty="0">
                <a:solidFill>
                  <a:srgbClr val="000000"/>
                </a:solidFill>
                <a:ea typeface="ＭＳ Ｐゴシック" charset="0"/>
              </a:rPr>
              <a:t>)</a:t>
            </a:r>
            <a:r>
              <a:rPr lang="en-US" baseline="0" dirty="0">
                <a:solidFill>
                  <a:srgbClr val="000000"/>
                </a:solidFill>
                <a:ea typeface="ＭＳ Ｐゴシック" charset="0"/>
              </a:rPr>
              <a:t>	</a:t>
            </a:r>
            <a:r>
              <a:rPr lang="en-US" baseline="0" dirty="0">
                <a:solidFill>
                  <a:srgbClr val="FF0000"/>
                </a:solidFill>
                <a:ea typeface="ＭＳ Ｐゴシック" charset="0"/>
              </a:rPr>
              <a:t>Rate = </a:t>
            </a:r>
            <a:r>
              <a:rPr lang="en-US" i="1" baseline="0" dirty="0">
                <a:solidFill>
                  <a:srgbClr val="FF0000"/>
                </a:solidFill>
                <a:ea typeface="ＭＳ Ｐゴシック" charset="0"/>
              </a:rPr>
              <a:t>k</a:t>
            </a:r>
            <a:r>
              <a:rPr lang="en-US" baseline="-25000" dirty="0">
                <a:solidFill>
                  <a:srgbClr val="FF0000"/>
                </a:solidFill>
                <a:ea typeface="ＭＳ Ｐゴシック" charset="0"/>
              </a:rPr>
              <a:t>1</a:t>
            </a:r>
            <a:r>
              <a:rPr lang="en-US" baseline="0" dirty="0">
                <a:solidFill>
                  <a:srgbClr val="FF0000"/>
                </a:solidFill>
                <a:ea typeface="ＭＳ Ｐゴシック" charset="0"/>
              </a:rPr>
              <a:t>[NO</a:t>
            </a:r>
            <a:r>
              <a:rPr lang="en-US" baseline="-25000" dirty="0">
                <a:solidFill>
                  <a:srgbClr val="FF0000"/>
                </a:solidFill>
                <a:ea typeface="ＭＳ Ｐゴシック" charset="0"/>
              </a:rPr>
              <a:t>2</a:t>
            </a:r>
            <a:r>
              <a:rPr lang="en-US" baseline="0" dirty="0">
                <a:solidFill>
                  <a:srgbClr val="FF0000"/>
                </a:solidFill>
                <a:ea typeface="ＭＳ Ｐゴシック" charset="0"/>
              </a:rPr>
              <a:t>]</a:t>
            </a:r>
            <a:r>
              <a:rPr lang="en-US" dirty="0">
                <a:solidFill>
                  <a:srgbClr val="FF0000"/>
                </a:solidFill>
                <a:ea typeface="ＭＳ Ｐゴシック" charset="0"/>
              </a:rPr>
              <a:t>2</a:t>
            </a:r>
            <a:r>
              <a:rPr lang="en-US" baseline="0" dirty="0">
                <a:solidFill>
                  <a:srgbClr val="FF0000"/>
                </a:solidFill>
                <a:ea typeface="ＭＳ Ｐゴシック" charset="0"/>
              </a:rPr>
              <a:t>   Slow</a:t>
            </a:r>
          </a:p>
          <a:p>
            <a:pPr lvl="1"/>
            <a:r>
              <a:rPr lang="en-US" baseline="0" dirty="0">
                <a:solidFill>
                  <a:srgbClr val="000000"/>
                </a:solidFill>
                <a:ea typeface="ＭＳ Ｐゴシック" charset="0"/>
              </a:rPr>
              <a:t>2.	 NO</a:t>
            </a:r>
            <a:r>
              <a:rPr lang="en-US" baseline="-25000" dirty="0">
                <a:solidFill>
                  <a:srgbClr val="000000"/>
                </a:solidFill>
                <a:ea typeface="ＭＳ Ｐゴシック" charset="0"/>
              </a:rPr>
              <a:t>3(</a:t>
            </a:r>
            <a:r>
              <a:rPr lang="en-US" i="1" baseline="-25000" dirty="0">
                <a:solidFill>
                  <a:srgbClr val="000000"/>
                </a:solidFill>
                <a:ea typeface="ＭＳ Ｐゴシック" charset="0"/>
              </a:rPr>
              <a:t>g</a:t>
            </a:r>
            <a:r>
              <a:rPr lang="en-US" baseline="-25000" dirty="0">
                <a:solidFill>
                  <a:srgbClr val="000000"/>
                </a:solidFill>
                <a:ea typeface="ＭＳ Ｐゴシック" charset="0"/>
              </a:rPr>
              <a:t>)</a:t>
            </a:r>
            <a:r>
              <a:rPr lang="en-US" baseline="0" dirty="0">
                <a:solidFill>
                  <a:srgbClr val="000000"/>
                </a:solidFill>
                <a:ea typeface="ＭＳ Ｐゴシック" charset="0"/>
              </a:rPr>
              <a:t> + CO</a:t>
            </a:r>
            <a:r>
              <a:rPr lang="en-US" baseline="-25000" dirty="0">
                <a:solidFill>
                  <a:srgbClr val="000000"/>
                </a:solidFill>
                <a:ea typeface="ＭＳ Ｐゴシック" charset="0"/>
              </a:rPr>
              <a:t>(</a:t>
            </a:r>
            <a:r>
              <a:rPr lang="en-US" i="1" baseline="-25000" dirty="0">
                <a:solidFill>
                  <a:srgbClr val="000000"/>
                </a:solidFill>
                <a:ea typeface="ＭＳ Ｐゴシック" charset="0"/>
              </a:rPr>
              <a:t>g</a:t>
            </a:r>
            <a:r>
              <a:rPr lang="en-US" baseline="-25000" dirty="0">
                <a:solidFill>
                  <a:srgbClr val="000000"/>
                </a:solidFill>
                <a:ea typeface="ＭＳ Ｐゴシック" charset="0"/>
              </a:rPr>
              <a:t>)</a:t>
            </a:r>
            <a:r>
              <a:rPr lang="en-US" baseline="0" dirty="0">
                <a:solidFill>
                  <a:srgbClr val="000000"/>
                </a:solidFill>
                <a:ea typeface="ＭＳ Ｐゴシック" charset="0"/>
              </a:rPr>
              <a:t> </a:t>
            </a:r>
            <a:r>
              <a:rPr lang="en-US" baseline="0" dirty="0">
                <a:solidFill>
                  <a:srgbClr val="000000"/>
                </a:solidFill>
                <a:ea typeface="ＭＳ Ｐゴシック" charset="0"/>
                <a:sym typeface="Symbol" charset="0"/>
              </a:rPr>
              <a:t> NO</a:t>
            </a:r>
            <a:r>
              <a:rPr lang="en-US" baseline="-25000" dirty="0">
                <a:solidFill>
                  <a:srgbClr val="000000"/>
                </a:solidFill>
                <a:ea typeface="ＭＳ Ｐゴシック" charset="0"/>
                <a:sym typeface="Symbol" charset="0"/>
              </a:rPr>
              <a:t>2</a:t>
            </a:r>
            <a:r>
              <a:rPr lang="en-US" baseline="-25000" dirty="0">
                <a:solidFill>
                  <a:srgbClr val="000000"/>
                </a:solidFill>
                <a:ea typeface="ＭＳ Ｐゴシック" charset="0"/>
              </a:rPr>
              <a:t>(</a:t>
            </a:r>
            <a:r>
              <a:rPr lang="en-US" i="1" baseline="-25000" dirty="0">
                <a:solidFill>
                  <a:srgbClr val="000000"/>
                </a:solidFill>
                <a:ea typeface="ＭＳ Ｐゴシック" charset="0"/>
              </a:rPr>
              <a:t>g</a:t>
            </a:r>
            <a:r>
              <a:rPr lang="en-US" baseline="-25000" dirty="0">
                <a:solidFill>
                  <a:srgbClr val="000000"/>
                </a:solidFill>
                <a:ea typeface="ＭＳ Ｐゴシック" charset="0"/>
              </a:rPr>
              <a:t>)</a:t>
            </a:r>
            <a:r>
              <a:rPr lang="en-US" baseline="0" dirty="0">
                <a:solidFill>
                  <a:srgbClr val="000000"/>
                </a:solidFill>
                <a:ea typeface="ＭＳ Ｐゴシック" charset="0"/>
              </a:rPr>
              <a:t>  + CO</a:t>
            </a:r>
            <a:r>
              <a:rPr lang="en-US" baseline="-25000" dirty="0">
                <a:solidFill>
                  <a:srgbClr val="000000"/>
                </a:solidFill>
                <a:ea typeface="ＭＳ Ｐゴシック" charset="0"/>
              </a:rPr>
              <a:t>2(</a:t>
            </a:r>
            <a:r>
              <a:rPr lang="en-US" i="1" baseline="-25000" dirty="0">
                <a:solidFill>
                  <a:srgbClr val="000000"/>
                </a:solidFill>
                <a:ea typeface="ＭＳ Ｐゴシック" charset="0"/>
              </a:rPr>
              <a:t>g</a:t>
            </a:r>
            <a:r>
              <a:rPr lang="en-US" baseline="-25000" dirty="0">
                <a:solidFill>
                  <a:srgbClr val="000000"/>
                </a:solidFill>
                <a:ea typeface="ＭＳ Ｐゴシック" charset="0"/>
              </a:rPr>
              <a:t>)</a:t>
            </a:r>
            <a:r>
              <a:rPr lang="en-US" baseline="0" dirty="0">
                <a:solidFill>
                  <a:srgbClr val="000000"/>
                </a:solidFill>
                <a:ea typeface="ＭＳ Ｐゴシック" charset="0"/>
              </a:rPr>
              <a:t> 	Rate = </a:t>
            </a:r>
            <a:r>
              <a:rPr lang="en-US" i="1" baseline="0" dirty="0">
                <a:solidFill>
                  <a:srgbClr val="000000"/>
                </a:solidFill>
                <a:ea typeface="ＭＳ Ｐゴシック" charset="0"/>
              </a:rPr>
              <a:t>k</a:t>
            </a:r>
            <a:r>
              <a:rPr lang="en-US" baseline="-25000" dirty="0">
                <a:solidFill>
                  <a:srgbClr val="000000"/>
                </a:solidFill>
                <a:ea typeface="ＭＳ Ｐゴシック" charset="0"/>
              </a:rPr>
              <a:t>2</a:t>
            </a:r>
            <a:r>
              <a:rPr lang="en-US" baseline="0" dirty="0">
                <a:solidFill>
                  <a:srgbClr val="000000"/>
                </a:solidFill>
                <a:ea typeface="ＭＳ Ｐゴシック" charset="0"/>
              </a:rPr>
              <a:t>[NO</a:t>
            </a:r>
            <a:r>
              <a:rPr lang="en-US" baseline="-25000" dirty="0">
                <a:solidFill>
                  <a:srgbClr val="000000"/>
                </a:solidFill>
                <a:ea typeface="ＭＳ Ｐゴシック" charset="0"/>
              </a:rPr>
              <a:t>3</a:t>
            </a:r>
            <a:r>
              <a:rPr lang="en-US" baseline="0" dirty="0">
                <a:solidFill>
                  <a:srgbClr val="000000"/>
                </a:solidFill>
                <a:ea typeface="ＭＳ Ｐゴシック" charset="0"/>
              </a:rPr>
              <a:t>][CO] Fast </a:t>
            </a:r>
          </a:p>
        </p:txBody>
      </p:sp>
      <p:pic>
        <p:nvPicPr>
          <p:cNvPr id="79879" name="Picture 10" descr="13_16_Figure"/>
          <p:cNvPicPr>
            <a:picLocks noChangeAspect="1" noChangeArrowheads="1"/>
          </p:cNvPicPr>
          <p:nvPr/>
        </p:nvPicPr>
        <p:blipFill>
          <a:blip r:embed="rId3" cstate="print">
            <a:extLst>
              <a:ext uri="{BEBA8EAE-BF5A-486C-A8C5-ECC9F3942E4B}">
                <a14:imgProps xmlns:a14="http://schemas.microsoft.com/office/drawing/2010/main">
                  <a14:imgLayer r:embed="rId4">
                    <a14:imgEffect>
                      <a14:brightnessContrast contrast="40000"/>
                    </a14:imgEffect>
                  </a14:imgLayer>
                </a14:imgProps>
              </a:ext>
              <a:ext uri="{28A0092B-C50C-407E-A947-70E740481C1C}">
                <a14:useLocalDpi xmlns:a14="http://schemas.microsoft.com/office/drawing/2010/main" val="0"/>
              </a:ext>
            </a:extLst>
          </a:blip>
          <a:srcRect b="1868"/>
          <a:stretch>
            <a:fillRect/>
          </a:stretch>
        </p:blipFill>
        <p:spPr bwMode="auto">
          <a:xfrm>
            <a:off x="7543800" y="2495601"/>
            <a:ext cx="4267200" cy="40036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9" name="Rectangle 2"/>
          <p:cNvSpPr txBox="1">
            <a:spLocks noChangeArrowheads="1"/>
          </p:cNvSpPr>
          <p:nvPr/>
        </p:nvSpPr>
        <p:spPr bwMode="auto">
          <a:xfrm>
            <a:off x="555549" y="209601"/>
            <a:ext cx="10069589"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b="1" u="sng" kern="0" dirty="0">
                <a:solidFill>
                  <a:srgbClr val="000000"/>
                </a:solidFill>
                <a:latin typeface="Arial" panose="020B0604020202020204" pitchFamily="34" charset="0"/>
                <a:cs typeface="Arial" panose="020B0604020202020204" pitchFamily="34" charset="0"/>
              </a:rPr>
              <a:t>Another Reaction Mechanism</a:t>
            </a:r>
          </a:p>
        </p:txBody>
      </p:sp>
      <p:sp>
        <p:nvSpPr>
          <p:cNvPr id="10" name="Frame 9"/>
          <p:cNvSpPr/>
          <p:nvPr/>
        </p:nvSpPr>
        <p:spPr>
          <a:xfrm>
            <a:off x="0" y="0"/>
            <a:ext cx="12192000" cy="6858000"/>
          </a:xfrm>
          <a:prstGeom prst="frame">
            <a:avLst>
              <a:gd name="adj1" fmla="val 3192"/>
            </a:avLst>
          </a:prstGeom>
          <a:solidFill>
            <a:srgbClr val="92D050"/>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a:ln>
                <a:noFill/>
              </a:ln>
              <a:solidFill>
                <a:srgbClr val="000000"/>
              </a:solidFill>
              <a:effectLst/>
              <a:uLnTx/>
              <a:uFillTx/>
              <a:latin typeface="Arial"/>
              <a:ea typeface="+mn-ea"/>
              <a:cs typeface="+mn-cs"/>
            </a:endParaRPr>
          </a:p>
        </p:txBody>
      </p:sp>
      <p:sp>
        <p:nvSpPr>
          <p:cNvPr id="2" name="Oval 1">
            <a:extLst>
              <a:ext uri="{FF2B5EF4-FFF2-40B4-BE49-F238E27FC236}">
                <a16:creationId xmlns:a16="http://schemas.microsoft.com/office/drawing/2014/main" id="{CE325295-4CE1-2BDE-4413-93782332D86C}"/>
              </a:ext>
            </a:extLst>
          </p:cNvPr>
          <p:cNvSpPr/>
          <p:nvPr/>
        </p:nvSpPr>
        <p:spPr bwMode="auto">
          <a:xfrm>
            <a:off x="10896600" y="466801"/>
            <a:ext cx="739851" cy="780999"/>
          </a:xfrm>
          <a:prstGeom prst="ellipse">
            <a:avLst/>
          </a:prstGeom>
          <a:solidFill>
            <a:schemeClr val="accent1"/>
          </a:solidFill>
          <a:ln w="28575" cap="flat" cmpd="sng" algn="ctr">
            <a:solidFill>
              <a:srgbClr val="000000"/>
            </a:solidFill>
            <a:prstDash val="sysDot"/>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1</a:t>
            </a:r>
          </a:p>
        </p:txBody>
      </p:sp>
      <p:pic>
        <p:nvPicPr>
          <p:cNvPr id="3" name="Picture 2" descr="A cartoon of a glue bottle&#10;&#10;Description automatically generated with low confidence">
            <a:extLst>
              <a:ext uri="{FF2B5EF4-FFF2-40B4-BE49-F238E27FC236}">
                <a16:creationId xmlns:a16="http://schemas.microsoft.com/office/drawing/2014/main" id="{2E0A9A3B-382E-D0D5-B0D4-B5F0C9A1D88B}"/>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9368953">
            <a:off x="9905610" y="294306"/>
            <a:ext cx="662764" cy="1329993"/>
          </a:xfrm>
          <a:prstGeom prst="rect">
            <a:avLst/>
          </a:prstGeom>
        </p:spPr>
      </p:pic>
    </p:spTree>
    <p:extLst>
      <p:ext uri="{BB962C8B-B14F-4D97-AF65-F5344CB8AC3E}">
        <p14:creationId xmlns:p14="http://schemas.microsoft.com/office/powerpoint/2010/main" val="193478032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987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987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987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987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75" grpId="0"/>
      <p:bldP spid="79876" grpId="0"/>
      <p:bldP spid="79877" grpId="0"/>
      <p:bldP spid="79878"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4820" name="Text Box 4"/>
          <p:cNvSpPr txBox="1">
            <a:spLocks noChangeArrowheads="1"/>
          </p:cNvSpPr>
          <p:nvPr/>
        </p:nvSpPr>
        <p:spPr bwMode="auto">
          <a:xfrm>
            <a:off x="555550" y="1293871"/>
            <a:ext cx="11026850" cy="1384995"/>
          </a:xfrm>
          <a:prstGeom prst="rect">
            <a:avLst/>
          </a:prstGeom>
          <a:noFill/>
          <a:ln w="9525">
            <a:noFill/>
            <a:miter lim="800000"/>
            <a:headEnd/>
            <a:tailEnd/>
          </a:ln>
          <a:effectLst/>
        </p:spPr>
        <p:txBody>
          <a:bodyPr wrap="square">
            <a:spAutoFit/>
          </a:bodyPr>
          <a:lstStyle/>
          <a:p>
            <a:pPr algn="ctr"/>
            <a:r>
              <a:rPr lang="en-US" dirty="0">
                <a:solidFill>
                  <a:srgbClr val="000000"/>
                </a:solidFill>
                <a:latin typeface="Arial" panose="020B0604020202020204" pitchFamily="34" charset="0"/>
                <a:cs typeface="Arial" panose="020B0604020202020204" pitchFamily="34" charset="0"/>
              </a:rPr>
              <a:t>2H</a:t>
            </a:r>
            <a:r>
              <a:rPr lang="en-US" baseline="-25000" dirty="0">
                <a:solidFill>
                  <a:srgbClr val="000000"/>
                </a:solidFill>
                <a:latin typeface="Arial" panose="020B0604020202020204" pitchFamily="34" charset="0"/>
                <a:cs typeface="Arial" panose="020B0604020202020204" pitchFamily="34" charset="0"/>
              </a:rPr>
              <a:t>2</a:t>
            </a:r>
            <a:r>
              <a:rPr lang="en-US" dirty="0">
                <a:solidFill>
                  <a:srgbClr val="000000"/>
                </a:solidFill>
                <a:latin typeface="Arial" panose="020B0604020202020204" pitchFamily="34" charset="0"/>
                <a:cs typeface="Arial" panose="020B0604020202020204" pitchFamily="34" charset="0"/>
              </a:rPr>
              <a:t>(g) + 2NO(g) </a:t>
            </a:r>
            <a:r>
              <a:rPr lang="en-US" dirty="0">
                <a:solidFill>
                  <a:srgbClr val="000000"/>
                </a:solidFill>
                <a:latin typeface="Arial" panose="020B0604020202020204" pitchFamily="34" charset="0"/>
                <a:cs typeface="Arial" panose="020B0604020202020204" pitchFamily="34" charset="0"/>
                <a:sym typeface="Wingdings" pitchFamily="2" charset="2"/>
              </a:rPr>
              <a:t> N</a:t>
            </a:r>
            <a:r>
              <a:rPr lang="en-US" baseline="-25000" dirty="0">
                <a:solidFill>
                  <a:srgbClr val="000000"/>
                </a:solidFill>
                <a:latin typeface="Arial" panose="020B0604020202020204" pitchFamily="34" charset="0"/>
                <a:cs typeface="Arial" panose="020B0604020202020204" pitchFamily="34" charset="0"/>
                <a:sym typeface="Wingdings" pitchFamily="2" charset="2"/>
              </a:rPr>
              <a:t>2</a:t>
            </a:r>
            <a:r>
              <a:rPr lang="en-US" dirty="0">
                <a:solidFill>
                  <a:srgbClr val="000000"/>
                </a:solidFill>
                <a:latin typeface="Arial" panose="020B0604020202020204" pitchFamily="34" charset="0"/>
                <a:cs typeface="Arial" panose="020B0604020202020204" pitchFamily="34" charset="0"/>
                <a:sym typeface="Wingdings" pitchFamily="2" charset="2"/>
              </a:rPr>
              <a:t>(g) + 2H</a:t>
            </a:r>
            <a:r>
              <a:rPr lang="en-US" baseline="-25000" dirty="0">
                <a:solidFill>
                  <a:srgbClr val="000000"/>
                </a:solidFill>
                <a:latin typeface="Arial" panose="020B0604020202020204" pitchFamily="34" charset="0"/>
                <a:cs typeface="Arial" panose="020B0604020202020204" pitchFamily="34" charset="0"/>
                <a:sym typeface="Wingdings" pitchFamily="2" charset="2"/>
              </a:rPr>
              <a:t>2</a:t>
            </a:r>
            <a:r>
              <a:rPr lang="en-US" dirty="0">
                <a:solidFill>
                  <a:srgbClr val="000000"/>
                </a:solidFill>
                <a:latin typeface="Arial" panose="020B0604020202020204" pitchFamily="34" charset="0"/>
                <a:cs typeface="Arial" panose="020B0604020202020204" pitchFamily="34" charset="0"/>
                <a:sym typeface="Wingdings" pitchFamily="2" charset="2"/>
              </a:rPr>
              <a:t>O(g)</a:t>
            </a:r>
          </a:p>
          <a:p>
            <a:pPr algn="ctr"/>
            <a:r>
              <a:rPr lang="en-US" b="0" dirty="0">
                <a:solidFill>
                  <a:srgbClr val="000000"/>
                </a:solidFill>
                <a:latin typeface="Arial" panose="020B0604020202020204" pitchFamily="34" charset="0"/>
                <a:cs typeface="Arial" panose="020B0604020202020204" pitchFamily="34" charset="0"/>
                <a:sym typeface="Wingdings" pitchFamily="2" charset="2"/>
              </a:rPr>
              <a:t>The experimental rate law is:</a:t>
            </a:r>
          </a:p>
          <a:p>
            <a:pPr algn="ctr"/>
            <a:r>
              <a:rPr lang="en-US" dirty="0">
                <a:solidFill>
                  <a:srgbClr val="0070C0"/>
                </a:solidFill>
                <a:latin typeface="Arial" panose="020B0604020202020204" pitchFamily="34" charset="0"/>
                <a:cs typeface="Arial" panose="020B0604020202020204" pitchFamily="34" charset="0"/>
                <a:sym typeface="Wingdings" pitchFamily="2" charset="2"/>
              </a:rPr>
              <a:t>R = k[NO]</a:t>
            </a:r>
            <a:r>
              <a:rPr lang="en-US" baseline="30000" dirty="0">
                <a:solidFill>
                  <a:srgbClr val="0070C0"/>
                </a:solidFill>
                <a:latin typeface="Arial" panose="020B0604020202020204" pitchFamily="34" charset="0"/>
                <a:cs typeface="Arial" panose="020B0604020202020204" pitchFamily="34" charset="0"/>
                <a:sym typeface="Wingdings" pitchFamily="2" charset="2"/>
              </a:rPr>
              <a:t>2  </a:t>
            </a:r>
            <a:r>
              <a:rPr lang="en-US" dirty="0">
                <a:solidFill>
                  <a:srgbClr val="0070C0"/>
                </a:solidFill>
                <a:latin typeface="Arial" panose="020B0604020202020204" pitchFamily="34" charset="0"/>
                <a:cs typeface="Arial" panose="020B0604020202020204" pitchFamily="34" charset="0"/>
                <a:sym typeface="Wingdings" pitchFamily="2" charset="2"/>
              </a:rPr>
              <a:t>[H</a:t>
            </a:r>
            <a:r>
              <a:rPr lang="en-US" baseline="-25000" dirty="0">
                <a:solidFill>
                  <a:srgbClr val="0070C0"/>
                </a:solidFill>
                <a:latin typeface="Arial" panose="020B0604020202020204" pitchFamily="34" charset="0"/>
                <a:cs typeface="Arial" panose="020B0604020202020204" pitchFamily="34" charset="0"/>
                <a:sym typeface="Wingdings" pitchFamily="2" charset="2"/>
              </a:rPr>
              <a:t>2</a:t>
            </a:r>
            <a:r>
              <a:rPr lang="en-US" dirty="0">
                <a:solidFill>
                  <a:srgbClr val="0070C0"/>
                </a:solidFill>
                <a:latin typeface="Arial" panose="020B0604020202020204" pitchFamily="34" charset="0"/>
                <a:cs typeface="Arial" panose="020B0604020202020204" pitchFamily="34" charset="0"/>
                <a:sym typeface="Wingdings" pitchFamily="2" charset="2"/>
              </a:rPr>
              <a:t>]</a:t>
            </a:r>
            <a:endParaRPr lang="en-US" dirty="0">
              <a:solidFill>
                <a:srgbClr val="0070C0"/>
              </a:solidFill>
              <a:latin typeface="Arial" panose="020B0604020202020204" pitchFamily="34" charset="0"/>
              <a:cs typeface="Arial" panose="020B0604020202020204" pitchFamily="34" charset="0"/>
            </a:endParaRPr>
          </a:p>
        </p:txBody>
      </p:sp>
      <p:sp>
        <p:nvSpPr>
          <p:cNvPr id="34823" name="Text Box 7"/>
          <p:cNvSpPr txBox="1">
            <a:spLocks noChangeArrowheads="1"/>
          </p:cNvSpPr>
          <p:nvPr/>
        </p:nvSpPr>
        <p:spPr bwMode="auto">
          <a:xfrm>
            <a:off x="555550" y="2971800"/>
            <a:ext cx="11255450" cy="523220"/>
          </a:xfrm>
          <a:prstGeom prst="rect">
            <a:avLst/>
          </a:prstGeom>
          <a:noFill/>
          <a:ln w="9525">
            <a:noFill/>
            <a:miter lim="800000"/>
            <a:headEnd/>
            <a:tailEnd/>
          </a:ln>
          <a:effectLst/>
        </p:spPr>
        <p:txBody>
          <a:bodyPr wrap="square">
            <a:spAutoFit/>
          </a:bodyPr>
          <a:lstStyle/>
          <a:p>
            <a:r>
              <a:rPr lang="en-US" dirty="0">
                <a:solidFill>
                  <a:srgbClr val="000000"/>
                </a:solidFill>
                <a:latin typeface="Arial" panose="020B0604020202020204" pitchFamily="34" charset="0"/>
                <a:cs typeface="Arial" panose="020B0604020202020204" pitchFamily="34" charset="0"/>
              </a:rPr>
              <a:t>Which step in the </a:t>
            </a:r>
            <a:r>
              <a:rPr lang="en-US" dirty="0" err="1">
                <a:solidFill>
                  <a:srgbClr val="000000"/>
                </a:solidFill>
                <a:latin typeface="Arial" panose="020B0604020202020204" pitchFamily="34" charset="0"/>
                <a:cs typeface="Arial" panose="020B0604020202020204" pitchFamily="34" charset="0"/>
              </a:rPr>
              <a:t>rxn</a:t>
            </a:r>
            <a:r>
              <a:rPr lang="en-US" dirty="0">
                <a:solidFill>
                  <a:srgbClr val="000000"/>
                </a:solidFill>
                <a:latin typeface="Arial" panose="020B0604020202020204" pitchFamily="34" charset="0"/>
                <a:cs typeface="Arial" panose="020B0604020202020204" pitchFamily="34" charset="0"/>
              </a:rPr>
              <a:t> mechanism is the rate-determining step?</a:t>
            </a:r>
          </a:p>
        </p:txBody>
      </p:sp>
      <p:sp>
        <p:nvSpPr>
          <p:cNvPr id="34824" name="Text Box 8"/>
          <p:cNvSpPr txBox="1">
            <a:spLocks noChangeArrowheads="1"/>
          </p:cNvSpPr>
          <p:nvPr/>
        </p:nvSpPr>
        <p:spPr bwMode="auto">
          <a:xfrm>
            <a:off x="1143000" y="3657601"/>
            <a:ext cx="8686800" cy="519113"/>
          </a:xfrm>
          <a:prstGeom prst="rect">
            <a:avLst/>
          </a:prstGeom>
          <a:noFill/>
          <a:ln w="9525">
            <a:noFill/>
            <a:miter lim="800000"/>
            <a:headEnd/>
            <a:tailEnd/>
          </a:ln>
          <a:effectLst/>
        </p:spPr>
        <p:txBody>
          <a:bodyPr>
            <a:spAutoFit/>
          </a:bodyPr>
          <a:lstStyle/>
          <a:p>
            <a:r>
              <a:rPr lang="en-US" dirty="0">
                <a:solidFill>
                  <a:srgbClr val="0070C0"/>
                </a:solidFill>
                <a:latin typeface="Arial" panose="020B0604020202020204" pitchFamily="34" charset="0"/>
                <a:cs typeface="Arial" panose="020B0604020202020204" pitchFamily="34" charset="0"/>
              </a:rPr>
              <a:t>Step #1    </a:t>
            </a:r>
            <a:r>
              <a:rPr lang="en-US" dirty="0">
                <a:solidFill>
                  <a:srgbClr val="000000"/>
                </a:solidFill>
                <a:latin typeface="Arial" panose="020B0604020202020204" pitchFamily="34" charset="0"/>
                <a:cs typeface="Arial" panose="020B0604020202020204" pitchFamily="34" charset="0"/>
              </a:rPr>
              <a:t>H</a:t>
            </a:r>
            <a:r>
              <a:rPr lang="en-US" baseline="-25000" dirty="0">
                <a:solidFill>
                  <a:srgbClr val="000000"/>
                </a:solidFill>
                <a:latin typeface="Arial" panose="020B0604020202020204" pitchFamily="34" charset="0"/>
                <a:cs typeface="Arial" panose="020B0604020202020204" pitchFamily="34" charset="0"/>
              </a:rPr>
              <a:t>2</a:t>
            </a:r>
            <a:r>
              <a:rPr lang="en-US" dirty="0">
                <a:solidFill>
                  <a:srgbClr val="000000"/>
                </a:solidFill>
                <a:latin typeface="Arial" panose="020B0604020202020204" pitchFamily="34" charset="0"/>
                <a:cs typeface="Arial" panose="020B0604020202020204" pitchFamily="34" charset="0"/>
              </a:rPr>
              <a:t>(g) + 2NO(g) </a:t>
            </a:r>
            <a:r>
              <a:rPr lang="en-US" dirty="0">
                <a:solidFill>
                  <a:srgbClr val="000000"/>
                </a:solidFill>
                <a:latin typeface="Arial" panose="020B0604020202020204" pitchFamily="34" charset="0"/>
                <a:cs typeface="Arial" panose="020B0604020202020204" pitchFamily="34" charset="0"/>
                <a:sym typeface="Wingdings" pitchFamily="2" charset="2"/>
              </a:rPr>
              <a:t> N</a:t>
            </a:r>
            <a:r>
              <a:rPr lang="en-US" baseline="-25000" dirty="0">
                <a:solidFill>
                  <a:srgbClr val="000000"/>
                </a:solidFill>
                <a:latin typeface="Arial" panose="020B0604020202020204" pitchFamily="34" charset="0"/>
                <a:cs typeface="Arial" panose="020B0604020202020204" pitchFamily="34" charset="0"/>
                <a:sym typeface="Wingdings" pitchFamily="2" charset="2"/>
              </a:rPr>
              <a:t>2</a:t>
            </a:r>
            <a:r>
              <a:rPr lang="en-US" dirty="0">
                <a:solidFill>
                  <a:srgbClr val="000000"/>
                </a:solidFill>
                <a:latin typeface="Arial" panose="020B0604020202020204" pitchFamily="34" charset="0"/>
                <a:cs typeface="Arial" panose="020B0604020202020204" pitchFamily="34" charset="0"/>
                <a:sym typeface="Wingdings" pitchFamily="2" charset="2"/>
              </a:rPr>
              <a:t>O(g) + H</a:t>
            </a:r>
            <a:r>
              <a:rPr lang="en-US" baseline="-25000" dirty="0">
                <a:solidFill>
                  <a:srgbClr val="000000"/>
                </a:solidFill>
                <a:latin typeface="Arial" panose="020B0604020202020204" pitchFamily="34" charset="0"/>
                <a:cs typeface="Arial" panose="020B0604020202020204" pitchFamily="34" charset="0"/>
                <a:sym typeface="Wingdings" pitchFamily="2" charset="2"/>
              </a:rPr>
              <a:t>2</a:t>
            </a:r>
            <a:r>
              <a:rPr lang="en-US" dirty="0">
                <a:solidFill>
                  <a:srgbClr val="000000"/>
                </a:solidFill>
                <a:latin typeface="Arial" panose="020B0604020202020204" pitchFamily="34" charset="0"/>
                <a:cs typeface="Arial" panose="020B0604020202020204" pitchFamily="34" charset="0"/>
                <a:sym typeface="Wingdings" pitchFamily="2" charset="2"/>
              </a:rPr>
              <a:t>O(g)</a:t>
            </a:r>
            <a:endParaRPr lang="en-US" dirty="0">
              <a:solidFill>
                <a:srgbClr val="000000"/>
              </a:solidFill>
              <a:latin typeface="Arial" panose="020B0604020202020204" pitchFamily="34" charset="0"/>
              <a:cs typeface="Arial" panose="020B0604020202020204" pitchFamily="34" charset="0"/>
            </a:endParaRPr>
          </a:p>
        </p:txBody>
      </p:sp>
      <p:sp>
        <p:nvSpPr>
          <p:cNvPr id="34825" name="Text Box 9"/>
          <p:cNvSpPr txBox="1">
            <a:spLocks noChangeArrowheads="1"/>
          </p:cNvSpPr>
          <p:nvPr/>
        </p:nvSpPr>
        <p:spPr bwMode="auto">
          <a:xfrm>
            <a:off x="1143000" y="4267201"/>
            <a:ext cx="8763000" cy="519113"/>
          </a:xfrm>
          <a:prstGeom prst="rect">
            <a:avLst/>
          </a:prstGeom>
          <a:noFill/>
          <a:ln w="9525">
            <a:noFill/>
            <a:miter lim="800000"/>
            <a:headEnd/>
            <a:tailEnd/>
          </a:ln>
          <a:effectLst/>
        </p:spPr>
        <p:txBody>
          <a:bodyPr>
            <a:spAutoFit/>
          </a:bodyPr>
          <a:lstStyle/>
          <a:p>
            <a:r>
              <a:rPr lang="en-US" dirty="0">
                <a:solidFill>
                  <a:srgbClr val="0070C0"/>
                </a:solidFill>
                <a:latin typeface="Arial" panose="020B0604020202020204" pitchFamily="34" charset="0"/>
                <a:cs typeface="Arial" panose="020B0604020202020204" pitchFamily="34" charset="0"/>
              </a:rPr>
              <a:t>Step #2     </a:t>
            </a:r>
            <a:r>
              <a:rPr lang="en-US" dirty="0">
                <a:solidFill>
                  <a:srgbClr val="000000"/>
                </a:solidFill>
                <a:latin typeface="Arial" panose="020B0604020202020204" pitchFamily="34" charset="0"/>
                <a:cs typeface="Arial" panose="020B0604020202020204" pitchFamily="34" charset="0"/>
              </a:rPr>
              <a:t>N</a:t>
            </a:r>
            <a:r>
              <a:rPr lang="en-US" baseline="-25000" dirty="0">
                <a:solidFill>
                  <a:srgbClr val="000000"/>
                </a:solidFill>
                <a:latin typeface="Arial" panose="020B0604020202020204" pitchFamily="34" charset="0"/>
                <a:cs typeface="Arial" panose="020B0604020202020204" pitchFamily="34" charset="0"/>
              </a:rPr>
              <a:t>2</a:t>
            </a:r>
            <a:r>
              <a:rPr lang="en-US" dirty="0">
                <a:solidFill>
                  <a:srgbClr val="000000"/>
                </a:solidFill>
                <a:latin typeface="Arial" panose="020B0604020202020204" pitchFamily="34" charset="0"/>
                <a:cs typeface="Arial" panose="020B0604020202020204" pitchFamily="34" charset="0"/>
              </a:rPr>
              <a:t>O(g) + H</a:t>
            </a:r>
            <a:r>
              <a:rPr lang="en-US" baseline="-25000" dirty="0">
                <a:solidFill>
                  <a:srgbClr val="000000"/>
                </a:solidFill>
                <a:latin typeface="Arial" panose="020B0604020202020204" pitchFamily="34" charset="0"/>
                <a:cs typeface="Arial" panose="020B0604020202020204" pitchFamily="34" charset="0"/>
              </a:rPr>
              <a:t>2</a:t>
            </a:r>
            <a:r>
              <a:rPr lang="en-US" dirty="0">
                <a:solidFill>
                  <a:srgbClr val="000000"/>
                </a:solidFill>
                <a:latin typeface="Arial" panose="020B0604020202020204" pitchFamily="34" charset="0"/>
                <a:cs typeface="Arial" panose="020B0604020202020204" pitchFamily="34" charset="0"/>
              </a:rPr>
              <a:t>(g) </a:t>
            </a:r>
            <a:r>
              <a:rPr lang="en-US" dirty="0">
                <a:solidFill>
                  <a:srgbClr val="000000"/>
                </a:solidFill>
                <a:latin typeface="Arial" panose="020B0604020202020204" pitchFamily="34" charset="0"/>
                <a:cs typeface="Arial" panose="020B0604020202020204" pitchFamily="34" charset="0"/>
                <a:sym typeface="Wingdings" pitchFamily="2" charset="2"/>
              </a:rPr>
              <a:t> N</a:t>
            </a:r>
            <a:r>
              <a:rPr lang="en-US" baseline="-25000" dirty="0">
                <a:solidFill>
                  <a:srgbClr val="000000"/>
                </a:solidFill>
                <a:latin typeface="Arial" panose="020B0604020202020204" pitchFamily="34" charset="0"/>
                <a:cs typeface="Arial" panose="020B0604020202020204" pitchFamily="34" charset="0"/>
                <a:sym typeface="Wingdings" pitchFamily="2" charset="2"/>
              </a:rPr>
              <a:t>2</a:t>
            </a:r>
            <a:r>
              <a:rPr lang="en-US" dirty="0">
                <a:solidFill>
                  <a:srgbClr val="000000"/>
                </a:solidFill>
                <a:latin typeface="Arial" panose="020B0604020202020204" pitchFamily="34" charset="0"/>
                <a:cs typeface="Arial" panose="020B0604020202020204" pitchFamily="34" charset="0"/>
                <a:sym typeface="Wingdings" pitchFamily="2" charset="2"/>
              </a:rPr>
              <a:t>(g) + H</a:t>
            </a:r>
            <a:r>
              <a:rPr lang="en-US" baseline="-25000" dirty="0">
                <a:solidFill>
                  <a:srgbClr val="000000"/>
                </a:solidFill>
                <a:latin typeface="Arial" panose="020B0604020202020204" pitchFamily="34" charset="0"/>
                <a:cs typeface="Arial" panose="020B0604020202020204" pitchFamily="34" charset="0"/>
                <a:sym typeface="Wingdings" pitchFamily="2" charset="2"/>
              </a:rPr>
              <a:t>2</a:t>
            </a:r>
            <a:r>
              <a:rPr lang="en-US" dirty="0">
                <a:solidFill>
                  <a:srgbClr val="000000"/>
                </a:solidFill>
                <a:latin typeface="Arial" panose="020B0604020202020204" pitchFamily="34" charset="0"/>
                <a:cs typeface="Arial" panose="020B0604020202020204" pitchFamily="34" charset="0"/>
                <a:sym typeface="Wingdings" pitchFamily="2" charset="2"/>
              </a:rPr>
              <a:t>O(g)</a:t>
            </a:r>
            <a:r>
              <a:rPr lang="en-US" dirty="0">
                <a:solidFill>
                  <a:srgbClr val="000000"/>
                </a:solidFill>
                <a:latin typeface="Arial" panose="020B0604020202020204" pitchFamily="34" charset="0"/>
                <a:cs typeface="Arial" panose="020B0604020202020204" pitchFamily="34" charset="0"/>
              </a:rPr>
              <a:t>	</a:t>
            </a:r>
          </a:p>
        </p:txBody>
      </p:sp>
      <p:sp>
        <p:nvSpPr>
          <p:cNvPr id="34826" name="Rectangle 10"/>
          <p:cNvSpPr>
            <a:spLocks noChangeArrowheads="1"/>
          </p:cNvSpPr>
          <p:nvPr/>
        </p:nvSpPr>
        <p:spPr bwMode="auto">
          <a:xfrm>
            <a:off x="1143000" y="3581400"/>
            <a:ext cx="7620000" cy="685800"/>
          </a:xfrm>
          <a:prstGeom prst="rect">
            <a:avLst/>
          </a:prstGeom>
          <a:noFill/>
          <a:ln w="28575">
            <a:solidFill>
              <a:srgbClr val="FF3300"/>
            </a:solidFill>
            <a:miter lim="800000"/>
            <a:headEnd/>
            <a:tailEnd/>
          </a:ln>
          <a:effectLst/>
        </p:spPr>
        <p:txBody>
          <a:bodyPr wrap="none" anchor="ctr"/>
          <a:lstStyle/>
          <a:p>
            <a:endParaRPr lang="en-US" dirty="0">
              <a:latin typeface="Arial" panose="020B0604020202020204" pitchFamily="34" charset="0"/>
              <a:cs typeface="Arial" panose="020B0604020202020204" pitchFamily="34" charset="0"/>
            </a:endParaRPr>
          </a:p>
        </p:txBody>
      </p:sp>
      <p:sp>
        <p:nvSpPr>
          <p:cNvPr id="34827" name="Text Box 11"/>
          <p:cNvSpPr txBox="1">
            <a:spLocks noChangeArrowheads="1"/>
          </p:cNvSpPr>
          <p:nvPr/>
        </p:nvSpPr>
        <p:spPr bwMode="auto">
          <a:xfrm>
            <a:off x="555550" y="5102226"/>
            <a:ext cx="10798250" cy="646331"/>
          </a:xfrm>
          <a:prstGeom prst="rect">
            <a:avLst/>
          </a:prstGeom>
          <a:noFill/>
          <a:ln w="9525">
            <a:noFill/>
            <a:miter lim="800000"/>
            <a:headEnd/>
            <a:tailEnd/>
          </a:ln>
          <a:effectLst/>
        </p:spPr>
        <p:txBody>
          <a:bodyPr wrap="square">
            <a:spAutoFit/>
          </a:bodyPr>
          <a:lstStyle/>
          <a:p>
            <a:pPr algn="ctr"/>
            <a:r>
              <a:rPr lang="en-US" sz="3600" b="0" u="sng" dirty="0">
                <a:solidFill>
                  <a:srgbClr val="000000"/>
                </a:solidFill>
                <a:latin typeface="Arial" panose="020B0604020202020204" pitchFamily="34" charset="0"/>
                <a:cs typeface="Arial" panose="020B0604020202020204" pitchFamily="34" charset="0"/>
              </a:rPr>
              <a:t>Step #1</a:t>
            </a:r>
            <a:r>
              <a:rPr lang="en-US" sz="3600" b="0" dirty="0">
                <a:solidFill>
                  <a:srgbClr val="000000"/>
                </a:solidFill>
                <a:latin typeface="Arial" panose="020B0604020202020204" pitchFamily="34" charset="0"/>
                <a:cs typeface="Arial" panose="020B0604020202020204" pitchFamily="34" charset="0"/>
              </a:rPr>
              <a:t> agrees with the experimental rate law</a:t>
            </a:r>
          </a:p>
        </p:txBody>
      </p:sp>
      <p:sp>
        <p:nvSpPr>
          <p:cNvPr id="12" name="Rectangle 2"/>
          <p:cNvSpPr txBox="1">
            <a:spLocks noChangeArrowheads="1"/>
          </p:cNvSpPr>
          <p:nvPr/>
        </p:nvSpPr>
        <p:spPr bwMode="auto">
          <a:xfrm>
            <a:off x="555550" y="150608"/>
            <a:ext cx="1079825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b="1" u="sng" kern="0" dirty="0">
                <a:solidFill>
                  <a:srgbClr val="000000"/>
                </a:solidFill>
                <a:latin typeface="Arial" panose="020B0604020202020204" pitchFamily="34" charset="0"/>
                <a:cs typeface="Arial" panose="020B0604020202020204" pitchFamily="34" charset="0"/>
              </a:rPr>
              <a:t>Identifying the Rate-Determining Step</a:t>
            </a:r>
          </a:p>
        </p:txBody>
      </p:sp>
      <p:sp>
        <p:nvSpPr>
          <p:cNvPr id="13" name="Frame 12"/>
          <p:cNvSpPr/>
          <p:nvPr/>
        </p:nvSpPr>
        <p:spPr>
          <a:xfrm>
            <a:off x="0" y="0"/>
            <a:ext cx="12192000" cy="6858000"/>
          </a:xfrm>
          <a:prstGeom prst="frame">
            <a:avLst>
              <a:gd name="adj1" fmla="val 3192"/>
            </a:avLst>
          </a:prstGeom>
          <a:solidFill>
            <a:srgbClr val="92D050"/>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endParaRPr>
          </a:p>
        </p:txBody>
      </p:sp>
      <p:sp>
        <p:nvSpPr>
          <p:cNvPr id="2" name="Rectangle 1"/>
          <p:cNvSpPr/>
          <p:nvPr/>
        </p:nvSpPr>
        <p:spPr bwMode="auto">
          <a:xfrm>
            <a:off x="6400800" y="2197934"/>
            <a:ext cx="228600" cy="469066"/>
          </a:xfrm>
          <a:prstGeom prst="rect">
            <a:avLst/>
          </a:prstGeom>
          <a:solidFill>
            <a:srgbClr val="FFFF00">
              <a:alpha val="50196"/>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800" b="1" i="0" u="none" strike="noStrike" cap="none" normalizeH="0" baseline="0">
              <a:ln>
                <a:noFill/>
              </a:ln>
              <a:solidFill>
                <a:schemeClr val="tx1"/>
              </a:solidFill>
              <a:effectLst/>
              <a:latin typeface="Comic Sans MS" pitchFamily="66" charset="0"/>
            </a:endParaRPr>
          </a:p>
        </p:txBody>
      </p:sp>
      <p:sp>
        <p:nvSpPr>
          <p:cNvPr id="11" name="Rectangle 10"/>
          <p:cNvSpPr/>
          <p:nvPr/>
        </p:nvSpPr>
        <p:spPr bwMode="auto">
          <a:xfrm>
            <a:off x="7315200" y="2206934"/>
            <a:ext cx="228600" cy="469066"/>
          </a:xfrm>
          <a:prstGeom prst="rect">
            <a:avLst/>
          </a:prstGeom>
          <a:solidFill>
            <a:srgbClr val="FFFF00">
              <a:alpha val="50196"/>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800" b="1" i="0" u="none" strike="noStrike" cap="none" normalizeH="0" baseline="0">
              <a:ln>
                <a:noFill/>
              </a:ln>
              <a:solidFill>
                <a:schemeClr val="tx1"/>
              </a:solidFill>
              <a:effectLst/>
              <a:latin typeface="Comic Sans MS" pitchFamily="66" charset="0"/>
            </a:endParaRPr>
          </a:p>
        </p:txBody>
      </p:sp>
      <p:sp>
        <p:nvSpPr>
          <p:cNvPr id="14" name="Rectangle 13"/>
          <p:cNvSpPr/>
          <p:nvPr/>
        </p:nvSpPr>
        <p:spPr bwMode="auto">
          <a:xfrm>
            <a:off x="4114800" y="3682624"/>
            <a:ext cx="228600" cy="469066"/>
          </a:xfrm>
          <a:prstGeom prst="rect">
            <a:avLst/>
          </a:prstGeom>
          <a:solidFill>
            <a:srgbClr val="FFFF00">
              <a:alpha val="50196"/>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800" b="1" i="0" u="none" strike="noStrike" cap="none" normalizeH="0" baseline="0">
              <a:ln>
                <a:noFill/>
              </a:ln>
              <a:solidFill>
                <a:schemeClr val="tx1"/>
              </a:solidFill>
              <a:effectLst/>
              <a:latin typeface="Comic Sans MS" pitchFamily="66" charset="0"/>
            </a:endParaRPr>
          </a:p>
        </p:txBody>
      </p:sp>
      <p:sp>
        <p:nvSpPr>
          <p:cNvPr id="15" name="Rectangle 14"/>
          <p:cNvSpPr/>
          <p:nvPr/>
        </p:nvSpPr>
        <p:spPr bwMode="auto">
          <a:xfrm>
            <a:off x="2667000" y="3721934"/>
            <a:ext cx="228600" cy="469066"/>
          </a:xfrm>
          <a:prstGeom prst="rect">
            <a:avLst/>
          </a:prstGeom>
          <a:solidFill>
            <a:srgbClr val="FFFF00">
              <a:alpha val="50196"/>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800" b="1" i="0" u="none" strike="noStrike" cap="none" normalizeH="0" baseline="0">
              <a:ln>
                <a:noFill/>
              </a:ln>
              <a:solidFill>
                <a:schemeClr val="tx1"/>
              </a:solidFill>
              <a:effectLst/>
              <a:latin typeface="Comic Sans MS" pitchFamily="66" charset="0"/>
            </a:endParaRPr>
          </a:p>
        </p:txBody>
      </p:sp>
      <p:sp>
        <p:nvSpPr>
          <p:cNvPr id="3" name="Oval 2">
            <a:extLst>
              <a:ext uri="{FF2B5EF4-FFF2-40B4-BE49-F238E27FC236}">
                <a16:creationId xmlns:a16="http://schemas.microsoft.com/office/drawing/2014/main" id="{17B40DA0-5985-70B4-CFFB-DA00B475FA4B}"/>
              </a:ext>
            </a:extLst>
          </p:cNvPr>
          <p:cNvSpPr/>
          <p:nvPr/>
        </p:nvSpPr>
        <p:spPr bwMode="auto">
          <a:xfrm>
            <a:off x="10896600" y="466801"/>
            <a:ext cx="739851" cy="780999"/>
          </a:xfrm>
          <a:prstGeom prst="ellipse">
            <a:avLst/>
          </a:prstGeom>
          <a:solidFill>
            <a:schemeClr val="accent1"/>
          </a:solidFill>
          <a:ln w="28575" cap="flat" cmpd="sng" algn="ctr">
            <a:solidFill>
              <a:srgbClr val="000000"/>
            </a:solidFill>
            <a:prstDash val="sysDot"/>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2</a:t>
            </a:r>
          </a:p>
        </p:txBody>
      </p:sp>
      <p:pic>
        <p:nvPicPr>
          <p:cNvPr id="4" name="Picture 3" descr="A cartoon of a glue bottle&#10;&#10;Description automatically generated with low confidence">
            <a:extLst>
              <a:ext uri="{FF2B5EF4-FFF2-40B4-BE49-F238E27FC236}">
                <a16:creationId xmlns:a16="http://schemas.microsoft.com/office/drawing/2014/main" id="{276F74BC-9195-C7C3-29F6-C3ACAACE8A7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9368953">
            <a:off x="10470798" y="1014703"/>
            <a:ext cx="662764" cy="1329993"/>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4820">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4820">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82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482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4825">
                                            <p:txEl>
                                              <p:pRg st="0" end="0"/>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1"/>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4"/>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5"/>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34826"/>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348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3" grpId="0"/>
      <p:bldP spid="34824" grpId="0"/>
      <p:bldP spid="34826" grpId="0" animBg="1"/>
      <p:bldP spid="34827" grpId="0"/>
      <p:bldP spid="2" grpId="0" animBg="1"/>
      <p:bldP spid="11" grpId="0" animBg="1"/>
      <p:bldP spid="14" grpId="0" animBg="1"/>
      <p:bldP spid="15" grpId="0" animBg="1"/>
    </p:bldLst>
  </p:timing>
</p:sld>
</file>

<file path=ppt/theme/theme1.xml><?xml version="1.0" encoding="utf-8"?>
<a:theme xmlns:a="http://schemas.openxmlformats.org/drawingml/2006/main" name="chemistry">
  <a:themeElements>
    <a:clrScheme name="chemistry 8">
      <a:dk1>
        <a:srgbClr val="808080"/>
      </a:dk1>
      <a:lt1>
        <a:srgbClr val="FFFFFF"/>
      </a:lt1>
      <a:dk2>
        <a:srgbClr val="3366FF"/>
      </a:dk2>
      <a:lt2>
        <a:srgbClr val="FFFFFF"/>
      </a:lt2>
      <a:accent1>
        <a:srgbClr val="FFFF00"/>
      </a:accent1>
      <a:accent2>
        <a:srgbClr val="3333CC"/>
      </a:accent2>
      <a:accent3>
        <a:srgbClr val="ADB8FF"/>
      </a:accent3>
      <a:accent4>
        <a:srgbClr val="DADADA"/>
      </a:accent4>
      <a:accent5>
        <a:srgbClr val="FFFFAA"/>
      </a:accent5>
      <a:accent6>
        <a:srgbClr val="2D2DB9"/>
      </a:accent6>
      <a:hlink>
        <a:srgbClr val="CCCCFF"/>
      </a:hlink>
      <a:folHlink>
        <a:srgbClr val="B2B2B2"/>
      </a:folHlink>
    </a:clrScheme>
    <a:fontScheme name="chemistry">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chemistry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hemistry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hemistry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hemistry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hemistry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hemistry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hemistry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chemistry 8">
        <a:dk1>
          <a:srgbClr val="808080"/>
        </a:dk1>
        <a:lt1>
          <a:srgbClr val="FFFFFF"/>
        </a:lt1>
        <a:dk2>
          <a:srgbClr val="3366FF"/>
        </a:dk2>
        <a:lt2>
          <a:srgbClr val="FFFFFF"/>
        </a:lt2>
        <a:accent1>
          <a:srgbClr val="FFFF00"/>
        </a:accent1>
        <a:accent2>
          <a:srgbClr val="3333CC"/>
        </a:accent2>
        <a:accent3>
          <a:srgbClr val="ADB8FF"/>
        </a:accent3>
        <a:accent4>
          <a:srgbClr val="DADADA"/>
        </a:accent4>
        <a:accent5>
          <a:srgbClr val="FFFFAA"/>
        </a:accent5>
        <a:accent6>
          <a:srgbClr val="2D2DB9"/>
        </a:accent6>
        <a:hlink>
          <a:srgbClr val="CCCCFF"/>
        </a:hlink>
        <a:folHlink>
          <a:srgbClr val="B2B2B2"/>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1" i="0" u="none" strike="noStrike" cap="none" normalizeH="0" baseline="0" smtClean="0">
            <a:ln>
              <a:noFill/>
            </a:ln>
            <a:solidFill>
              <a:schemeClr val="tx2"/>
            </a:solidFill>
            <a:effectLst/>
            <a:latin typeface="Comic Sans MS" pitchFamily="66"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1" i="0" u="none" strike="noStrike" cap="none" normalizeH="0" baseline="0" smtClean="0">
            <a:ln>
              <a:noFill/>
            </a:ln>
            <a:solidFill>
              <a:schemeClr val="tx2"/>
            </a:solidFill>
            <a:effectLst/>
            <a:latin typeface="Comic Sans MS" pitchFamily="66"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12587</TotalTime>
  <Words>940</Words>
  <Application>Microsoft Office PowerPoint</Application>
  <PresentationFormat>Widescreen</PresentationFormat>
  <Paragraphs>86</Paragraphs>
  <Slides>13</Slides>
  <Notes>7</Notes>
  <HiddenSlides>0</HiddenSlides>
  <MMClips>1</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13</vt:i4>
      </vt:variant>
    </vt:vector>
  </HeadingPairs>
  <TitlesOfParts>
    <vt:vector size="23" baseType="lpstr">
      <vt:lpstr>Arial</vt:lpstr>
      <vt:lpstr>Calibri</vt:lpstr>
      <vt:lpstr>Calibri Light</vt:lpstr>
      <vt:lpstr>Cambria Math</vt:lpstr>
      <vt:lpstr>Comic Sans MS</vt:lpstr>
      <vt:lpstr>Helvetica</vt:lpstr>
      <vt:lpstr>Impact</vt:lpstr>
      <vt:lpstr>chemistry</vt:lpstr>
      <vt:lpstr>Default Design</vt:lpstr>
      <vt:lpstr>Office Theme</vt:lpstr>
      <vt:lpstr>N10 - KINETICS</vt:lpstr>
      <vt:lpstr>N10 - KINETICS</vt:lpstr>
      <vt:lpstr>Rate Laws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 (not so fun) Game of Substitution! Note: for each elementary step, coeff. = orders</vt:lpstr>
      <vt:lpstr>PowerPoint Presentation</vt:lpstr>
    </vt:vector>
  </TitlesOfParts>
  <Company>Independent Web Design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Andrew Allan</dc:creator>
  <cp:lastModifiedBy>Farmer, Stephanie [DH]</cp:lastModifiedBy>
  <cp:revision>326</cp:revision>
  <dcterms:created xsi:type="dcterms:W3CDTF">2006-06-14T20:08:31Z</dcterms:created>
  <dcterms:modified xsi:type="dcterms:W3CDTF">2024-09-27T17:19:11Z</dcterms:modified>
</cp:coreProperties>
</file>