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f03d2e2c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f03d2e2c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0d805608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80d805608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efb0ae5e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7efb0ae5e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0d805608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80d805608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efb0ae5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7efb0ae5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0d805608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80d805608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0d805608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80d805608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To summarize: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•nucleus:valence electron attractions are the same in both ions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•More electrons overall in Fe</a:t>
            </a:r>
            <a:r>
              <a:rPr baseline="30000" lang="en" sz="3000">
                <a:solidFill>
                  <a:schemeClr val="dk1"/>
                </a:solidFill>
              </a:rPr>
              <a:t>2+ </a:t>
            </a:r>
            <a:r>
              <a:rPr lang="en" sz="1800">
                <a:solidFill>
                  <a:schemeClr val="dk1"/>
                </a:solidFill>
              </a:rPr>
              <a:t>than in Fe</a:t>
            </a:r>
            <a:r>
              <a:rPr baseline="30000" lang="en" sz="3000">
                <a:solidFill>
                  <a:schemeClr val="dk1"/>
                </a:solidFill>
              </a:rPr>
              <a:t>3+ </a:t>
            </a:r>
            <a:r>
              <a:rPr lang="en" sz="1800">
                <a:solidFill>
                  <a:schemeClr val="dk1"/>
                </a:solidFill>
              </a:rPr>
              <a:t>leads to more electron:electron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•repulsions for Fe</a:t>
            </a:r>
            <a:r>
              <a:rPr baseline="30000" lang="en" sz="3000">
                <a:solidFill>
                  <a:schemeClr val="dk1"/>
                </a:solidFill>
              </a:rPr>
              <a:t>2+ </a:t>
            </a:r>
            <a:r>
              <a:rPr lang="en" sz="1800">
                <a:solidFill>
                  <a:schemeClr val="dk1"/>
                </a:solidFill>
              </a:rPr>
              <a:t>and therefore a larger ionic radius for Fe</a:t>
            </a:r>
            <a:r>
              <a:rPr baseline="30000" lang="en" sz="3000">
                <a:solidFill>
                  <a:schemeClr val="dk1"/>
                </a:solidFill>
              </a:rPr>
              <a:t>2+ </a:t>
            </a:r>
            <a:endParaRPr baseline="30000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7f03d2e2c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7f03d2e2c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3dc519c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3dc519c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0d80560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0d80560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efb0ae5e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efb0ae5e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06f6e79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06f6e79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efb0ae5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efb0ae5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f03d2e2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f03d2e2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0d805608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0d805608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f03d2e2c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f03d2e2c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cription">
  <p:cSld name="CUSTOM_8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4"/>
          <p:cNvGrpSpPr/>
          <p:nvPr/>
        </p:nvGrpSpPr>
        <p:grpSpPr>
          <a:xfrm>
            <a:off x="754760" y="-74952"/>
            <a:ext cx="8063102" cy="4677738"/>
            <a:chOff x="754760" y="-74952"/>
            <a:chExt cx="8063102" cy="4677738"/>
          </a:xfrm>
        </p:grpSpPr>
        <p:sp>
          <p:nvSpPr>
            <p:cNvPr id="65" name="Google Shape;65;p14"/>
            <p:cNvSpPr/>
            <p:nvPr/>
          </p:nvSpPr>
          <p:spPr>
            <a:xfrm>
              <a:off x="754760" y="2784015"/>
              <a:ext cx="191530" cy="183019"/>
            </a:xfrm>
            <a:custGeom>
              <a:rect b="b" l="l" r="r" t="t"/>
              <a:pathLst>
                <a:path extrusionOk="0" h="6387" w="6684">
                  <a:moveTo>
                    <a:pt x="3432" y="1"/>
                  </a:moveTo>
                  <a:cubicBezTo>
                    <a:pt x="3161" y="1"/>
                    <a:pt x="3071" y="272"/>
                    <a:pt x="2981" y="543"/>
                  </a:cubicBezTo>
                  <a:cubicBezTo>
                    <a:pt x="2890" y="723"/>
                    <a:pt x="2800" y="994"/>
                    <a:pt x="2710" y="1265"/>
                  </a:cubicBezTo>
                  <a:cubicBezTo>
                    <a:pt x="2619" y="1717"/>
                    <a:pt x="2348" y="2078"/>
                    <a:pt x="1897" y="2349"/>
                  </a:cubicBezTo>
                  <a:cubicBezTo>
                    <a:pt x="1536" y="2529"/>
                    <a:pt x="1084" y="2620"/>
                    <a:pt x="632" y="2800"/>
                  </a:cubicBezTo>
                  <a:cubicBezTo>
                    <a:pt x="271" y="2891"/>
                    <a:pt x="0" y="3162"/>
                    <a:pt x="271" y="3342"/>
                  </a:cubicBezTo>
                  <a:lnTo>
                    <a:pt x="361" y="3433"/>
                  </a:lnTo>
                  <a:lnTo>
                    <a:pt x="632" y="3613"/>
                  </a:lnTo>
                  <a:cubicBezTo>
                    <a:pt x="994" y="3703"/>
                    <a:pt x="1355" y="3884"/>
                    <a:pt x="1806" y="3884"/>
                  </a:cubicBezTo>
                  <a:cubicBezTo>
                    <a:pt x="2168" y="3974"/>
                    <a:pt x="2619" y="4336"/>
                    <a:pt x="2710" y="4697"/>
                  </a:cubicBezTo>
                  <a:cubicBezTo>
                    <a:pt x="2800" y="4968"/>
                    <a:pt x="2800" y="5239"/>
                    <a:pt x="2890" y="5510"/>
                  </a:cubicBezTo>
                  <a:cubicBezTo>
                    <a:pt x="2890" y="5690"/>
                    <a:pt x="2890" y="5781"/>
                    <a:pt x="2981" y="5961"/>
                  </a:cubicBezTo>
                  <a:lnTo>
                    <a:pt x="2981" y="6052"/>
                  </a:lnTo>
                  <a:cubicBezTo>
                    <a:pt x="3105" y="6176"/>
                    <a:pt x="3230" y="6387"/>
                    <a:pt x="3384" y="6387"/>
                  </a:cubicBezTo>
                  <a:cubicBezTo>
                    <a:pt x="3453" y="6387"/>
                    <a:pt x="3529" y="6344"/>
                    <a:pt x="3613" y="6232"/>
                  </a:cubicBezTo>
                  <a:cubicBezTo>
                    <a:pt x="3884" y="5871"/>
                    <a:pt x="4064" y="5419"/>
                    <a:pt x="4064" y="4968"/>
                  </a:cubicBezTo>
                  <a:cubicBezTo>
                    <a:pt x="4155" y="4426"/>
                    <a:pt x="4516" y="4065"/>
                    <a:pt x="4967" y="3974"/>
                  </a:cubicBezTo>
                  <a:cubicBezTo>
                    <a:pt x="5509" y="3794"/>
                    <a:pt x="5961" y="3613"/>
                    <a:pt x="6412" y="3433"/>
                  </a:cubicBezTo>
                  <a:cubicBezTo>
                    <a:pt x="6593" y="3342"/>
                    <a:pt x="6593" y="3252"/>
                    <a:pt x="6683" y="3162"/>
                  </a:cubicBezTo>
                  <a:cubicBezTo>
                    <a:pt x="6593" y="3071"/>
                    <a:pt x="6593" y="2981"/>
                    <a:pt x="6503" y="2891"/>
                  </a:cubicBezTo>
                  <a:lnTo>
                    <a:pt x="6322" y="2800"/>
                  </a:lnTo>
                  <a:lnTo>
                    <a:pt x="6232" y="2800"/>
                  </a:lnTo>
                  <a:cubicBezTo>
                    <a:pt x="6142" y="2710"/>
                    <a:pt x="5961" y="2710"/>
                    <a:pt x="5871" y="2710"/>
                  </a:cubicBezTo>
                  <a:cubicBezTo>
                    <a:pt x="5690" y="2620"/>
                    <a:pt x="5419" y="2529"/>
                    <a:pt x="5238" y="2529"/>
                  </a:cubicBezTo>
                  <a:cubicBezTo>
                    <a:pt x="4516" y="2258"/>
                    <a:pt x="3974" y="1626"/>
                    <a:pt x="3884" y="904"/>
                  </a:cubicBezTo>
                  <a:cubicBezTo>
                    <a:pt x="3884" y="904"/>
                    <a:pt x="3884" y="813"/>
                    <a:pt x="3884" y="813"/>
                  </a:cubicBezTo>
                  <a:cubicBezTo>
                    <a:pt x="3884" y="543"/>
                    <a:pt x="3703" y="1"/>
                    <a:pt x="3432" y="1"/>
                  </a:cubicBez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928484" y="4419767"/>
              <a:ext cx="191530" cy="183019"/>
            </a:xfrm>
            <a:custGeom>
              <a:rect b="b" l="l" r="r" t="t"/>
              <a:pathLst>
                <a:path extrusionOk="0" h="6387" w="6684">
                  <a:moveTo>
                    <a:pt x="3260" y="0"/>
                  </a:moveTo>
                  <a:cubicBezTo>
                    <a:pt x="3192" y="0"/>
                    <a:pt x="3127" y="43"/>
                    <a:pt x="3071" y="155"/>
                  </a:cubicBezTo>
                  <a:cubicBezTo>
                    <a:pt x="2800" y="516"/>
                    <a:pt x="2620" y="968"/>
                    <a:pt x="2620" y="1419"/>
                  </a:cubicBezTo>
                  <a:cubicBezTo>
                    <a:pt x="2529" y="1961"/>
                    <a:pt x="2168" y="2322"/>
                    <a:pt x="1717" y="2413"/>
                  </a:cubicBezTo>
                  <a:cubicBezTo>
                    <a:pt x="1175" y="2593"/>
                    <a:pt x="633" y="2774"/>
                    <a:pt x="181" y="2954"/>
                  </a:cubicBezTo>
                  <a:cubicBezTo>
                    <a:pt x="91" y="3045"/>
                    <a:pt x="1" y="3135"/>
                    <a:pt x="1" y="3225"/>
                  </a:cubicBezTo>
                  <a:cubicBezTo>
                    <a:pt x="1" y="3316"/>
                    <a:pt x="91" y="3406"/>
                    <a:pt x="91" y="3496"/>
                  </a:cubicBezTo>
                  <a:cubicBezTo>
                    <a:pt x="181" y="3496"/>
                    <a:pt x="272" y="3587"/>
                    <a:pt x="362" y="3587"/>
                  </a:cubicBezTo>
                  <a:lnTo>
                    <a:pt x="452" y="3587"/>
                  </a:lnTo>
                  <a:lnTo>
                    <a:pt x="723" y="3677"/>
                  </a:lnTo>
                  <a:cubicBezTo>
                    <a:pt x="994" y="3767"/>
                    <a:pt x="1175" y="3858"/>
                    <a:pt x="1446" y="3858"/>
                  </a:cubicBezTo>
                  <a:cubicBezTo>
                    <a:pt x="2168" y="4128"/>
                    <a:pt x="2620" y="4761"/>
                    <a:pt x="2710" y="5483"/>
                  </a:cubicBezTo>
                  <a:lnTo>
                    <a:pt x="2710" y="5573"/>
                  </a:lnTo>
                  <a:cubicBezTo>
                    <a:pt x="2800" y="5844"/>
                    <a:pt x="2981" y="6386"/>
                    <a:pt x="3252" y="6386"/>
                  </a:cubicBezTo>
                  <a:cubicBezTo>
                    <a:pt x="3523" y="6386"/>
                    <a:pt x="3613" y="6115"/>
                    <a:pt x="3704" y="5844"/>
                  </a:cubicBezTo>
                  <a:cubicBezTo>
                    <a:pt x="3794" y="5664"/>
                    <a:pt x="3794" y="5393"/>
                    <a:pt x="3884" y="5212"/>
                  </a:cubicBezTo>
                  <a:cubicBezTo>
                    <a:pt x="3974" y="4670"/>
                    <a:pt x="4336" y="4309"/>
                    <a:pt x="4697" y="4038"/>
                  </a:cubicBezTo>
                  <a:cubicBezTo>
                    <a:pt x="5149" y="3858"/>
                    <a:pt x="5600" y="3767"/>
                    <a:pt x="5961" y="3677"/>
                  </a:cubicBezTo>
                  <a:cubicBezTo>
                    <a:pt x="6323" y="3496"/>
                    <a:pt x="6684" y="3316"/>
                    <a:pt x="6323" y="3045"/>
                  </a:cubicBezTo>
                  <a:lnTo>
                    <a:pt x="6232" y="2954"/>
                  </a:lnTo>
                  <a:cubicBezTo>
                    <a:pt x="6142" y="2864"/>
                    <a:pt x="6052" y="2864"/>
                    <a:pt x="6052" y="2774"/>
                  </a:cubicBezTo>
                  <a:cubicBezTo>
                    <a:pt x="5690" y="2683"/>
                    <a:pt x="5239" y="2503"/>
                    <a:pt x="4878" y="2503"/>
                  </a:cubicBezTo>
                  <a:cubicBezTo>
                    <a:pt x="4426" y="2413"/>
                    <a:pt x="4065" y="2142"/>
                    <a:pt x="3974" y="1690"/>
                  </a:cubicBezTo>
                  <a:cubicBezTo>
                    <a:pt x="3884" y="1419"/>
                    <a:pt x="3794" y="1148"/>
                    <a:pt x="3794" y="877"/>
                  </a:cubicBezTo>
                  <a:cubicBezTo>
                    <a:pt x="3794" y="787"/>
                    <a:pt x="3704" y="606"/>
                    <a:pt x="3704" y="426"/>
                  </a:cubicBezTo>
                  <a:lnTo>
                    <a:pt x="3704" y="335"/>
                  </a:lnTo>
                  <a:cubicBezTo>
                    <a:pt x="3579" y="211"/>
                    <a:pt x="3411" y="0"/>
                    <a:pt x="3260" y="0"/>
                  </a:cubicBez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8628911" y="2420808"/>
              <a:ext cx="188951" cy="184395"/>
            </a:xfrm>
            <a:custGeom>
              <a:rect b="b" l="l" r="r" t="t"/>
              <a:pathLst>
                <a:path extrusionOk="0" h="6435" w="6594">
                  <a:moveTo>
                    <a:pt x="3198" y="1"/>
                  </a:moveTo>
                  <a:cubicBezTo>
                    <a:pt x="3132" y="1"/>
                    <a:pt x="3060" y="34"/>
                    <a:pt x="2981" y="113"/>
                  </a:cubicBezTo>
                  <a:cubicBezTo>
                    <a:pt x="2710" y="564"/>
                    <a:pt x="2529" y="1016"/>
                    <a:pt x="2529" y="1468"/>
                  </a:cubicBezTo>
                  <a:cubicBezTo>
                    <a:pt x="2439" y="2009"/>
                    <a:pt x="2078" y="2371"/>
                    <a:pt x="1626" y="2461"/>
                  </a:cubicBezTo>
                  <a:cubicBezTo>
                    <a:pt x="1084" y="2642"/>
                    <a:pt x="633" y="2822"/>
                    <a:pt x="181" y="3003"/>
                  </a:cubicBezTo>
                  <a:cubicBezTo>
                    <a:pt x="0" y="3093"/>
                    <a:pt x="0" y="3184"/>
                    <a:pt x="0" y="3274"/>
                  </a:cubicBezTo>
                  <a:cubicBezTo>
                    <a:pt x="0" y="3364"/>
                    <a:pt x="0" y="3454"/>
                    <a:pt x="91" y="3545"/>
                  </a:cubicBezTo>
                  <a:lnTo>
                    <a:pt x="271" y="3635"/>
                  </a:lnTo>
                  <a:lnTo>
                    <a:pt x="362" y="3635"/>
                  </a:lnTo>
                  <a:lnTo>
                    <a:pt x="723" y="3725"/>
                  </a:lnTo>
                  <a:lnTo>
                    <a:pt x="1355" y="3906"/>
                  </a:lnTo>
                  <a:cubicBezTo>
                    <a:pt x="2168" y="4087"/>
                    <a:pt x="2529" y="4809"/>
                    <a:pt x="2710" y="5532"/>
                  </a:cubicBezTo>
                  <a:cubicBezTo>
                    <a:pt x="2710" y="5532"/>
                    <a:pt x="2710" y="5622"/>
                    <a:pt x="2710" y="5622"/>
                  </a:cubicBezTo>
                  <a:cubicBezTo>
                    <a:pt x="2800" y="5893"/>
                    <a:pt x="2890" y="6435"/>
                    <a:pt x="3161" y="6435"/>
                  </a:cubicBezTo>
                  <a:cubicBezTo>
                    <a:pt x="3432" y="6435"/>
                    <a:pt x="3523" y="6164"/>
                    <a:pt x="3613" y="5893"/>
                  </a:cubicBezTo>
                  <a:cubicBezTo>
                    <a:pt x="3703" y="5712"/>
                    <a:pt x="3794" y="5441"/>
                    <a:pt x="3884" y="5170"/>
                  </a:cubicBezTo>
                  <a:cubicBezTo>
                    <a:pt x="3974" y="4719"/>
                    <a:pt x="4245" y="4267"/>
                    <a:pt x="4697" y="4087"/>
                  </a:cubicBezTo>
                  <a:cubicBezTo>
                    <a:pt x="5058" y="3906"/>
                    <a:pt x="5510" y="3816"/>
                    <a:pt x="5961" y="3635"/>
                  </a:cubicBezTo>
                  <a:cubicBezTo>
                    <a:pt x="6322" y="3454"/>
                    <a:pt x="6593" y="3274"/>
                    <a:pt x="6322" y="3003"/>
                  </a:cubicBezTo>
                  <a:lnTo>
                    <a:pt x="6142" y="3003"/>
                  </a:lnTo>
                  <a:lnTo>
                    <a:pt x="5961" y="2822"/>
                  </a:lnTo>
                  <a:cubicBezTo>
                    <a:pt x="5600" y="2642"/>
                    <a:pt x="5239" y="2551"/>
                    <a:pt x="4787" y="2461"/>
                  </a:cubicBezTo>
                  <a:cubicBezTo>
                    <a:pt x="4335" y="2461"/>
                    <a:pt x="3974" y="2100"/>
                    <a:pt x="3884" y="1739"/>
                  </a:cubicBezTo>
                  <a:cubicBezTo>
                    <a:pt x="3794" y="1468"/>
                    <a:pt x="3794" y="1197"/>
                    <a:pt x="3703" y="926"/>
                  </a:cubicBezTo>
                  <a:cubicBezTo>
                    <a:pt x="3703" y="745"/>
                    <a:pt x="3703" y="655"/>
                    <a:pt x="3613" y="474"/>
                  </a:cubicBezTo>
                  <a:lnTo>
                    <a:pt x="3613" y="384"/>
                  </a:lnTo>
                  <a:cubicBezTo>
                    <a:pt x="3485" y="192"/>
                    <a:pt x="3358" y="1"/>
                    <a:pt x="3198" y="1"/>
                  </a:cubicBez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3249493" y="-74952"/>
              <a:ext cx="308013" cy="299559"/>
            </a:xfrm>
            <a:custGeom>
              <a:rect b="b" l="l" r="r" t="t"/>
              <a:pathLst>
                <a:path extrusionOk="0" h="10454" w="10749">
                  <a:moveTo>
                    <a:pt x="5228" y="0"/>
                  </a:moveTo>
                  <a:cubicBezTo>
                    <a:pt x="5113" y="0"/>
                    <a:pt x="4995" y="71"/>
                    <a:pt x="4878" y="248"/>
                  </a:cubicBezTo>
                  <a:cubicBezTo>
                    <a:pt x="4426" y="880"/>
                    <a:pt x="4155" y="1603"/>
                    <a:pt x="4155" y="2415"/>
                  </a:cubicBezTo>
                  <a:cubicBezTo>
                    <a:pt x="3975" y="3138"/>
                    <a:pt x="3433" y="3770"/>
                    <a:pt x="2710" y="3951"/>
                  </a:cubicBezTo>
                  <a:cubicBezTo>
                    <a:pt x="1807" y="4222"/>
                    <a:pt x="1085" y="4493"/>
                    <a:pt x="272" y="4854"/>
                  </a:cubicBezTo>
                  <a:cubicBezTo>
                    <a:pt x="91" y="4944"/>
                    <a:pt x="1" y="5125"/>
                    <a:pt x="1" y="5305"/>
                  </a:cubicBezTo>
                  <a:cubicBezTo>
                    <a:pt x="1" y="5396"/>
                    <a:pt x="91" y="5576"/>
                    <a:pt x="181" y="5667"/>
                  </a:cubicBezTo>
                  <a:cubicBezTo>
                    <a:pt x="362" y="5667"/>
                    <a:pt x="452" y="5757"/>
                    <a:pt x="543" y="5847"/>
                  </a:cubicBezTo>
                  <a:lnTo>
                    <a:pt x="723" y="5938"/>
                  </a:lnTo>
                  <a:cubicBezTo>
                    <a:pt x="904" y="5938"/>
                    <a:pt x="1085" y="6118"/>
                    <a:pt x="1265" y="6118"/>
                  </a:cubicBezTo>
                  <a:cubicBezTo>
                    <a:pt x="1626" y="6209"/>
                    <a:pt x="1988" y="6299"/>
                    <a:pt x="2349" y="6299"/>
                  </a:cubicBezTo>
                  <a:cubicBezTo>
                    <a:pt x="3704" y="6660"/>
                    <a:pt x="4155" y="7834"/>
                    <a:pt x="4517" y="9008"/>
                  </a:cubicBezTo>
                  <a:lnTo>
                    <a:pt x="4517" y="9099"/>
                  </a:lnTo>
                  <a:cubicBezTo>
                    <a:pt x="4607" y="9550"/>
                    <a:pt x="4878" y="10453"/>
                    <a:pt x="5329" y="10453"/>
                  </a:cubicBezTo>
                  <a:cubicBezTo>
                    <a:pt x="5691" y="10453"/>
                    <a:pt x="5871" y="9911"/>
                    <a:pt x="6052" y="9550"/>
                  </a:cubicBezTo>
                  <a:cubicBezTo>
                    <a:pt x="6142" y="9189"/>
                    <a:pt x="6232" y="8828"/>
                    <a:pt x="6413" y="8466"/>
                  </a:cubicBezTo>
                  <a:cubicBezTo>
                    <a:pt x="6503" y="7654"/>
                    <a:pt x="7045" y="7021"/>
                    <a:pt x="7677" y="6570"/>
                  </a:cubicBezTo>
                  <a:cubicBezTo>
                    <a:pt x="8400" y="6299"/>
                    <a:pt x="9122" y="6209"/>
                    <a:pt x="9755" y="5938"/>
                  </a:cubicBezTo>
                  <a:cubicBezTo>
                    <a:pt x="10297" y="5667"/>
                    <a:pt x="10748" y="5305"/>
                    <a:pt x="10297" y="4854"/>
                  </a:cubicBezTo>
                  <a:lnTo>
                    <a:pt x="10116" y="4764"/>
                  </a:lnTo>
                  <a:cubicBezTo>
                    <a:pt x="10026" y="4673"/>
                    <a:pt x="9935" y="4583"/>
                    <a:pt x="9755" y="4583"/>
                  </a:cubicBezTo>
                  <a:cubicBezTo>
                    <a:pt x="9122" y="4312"/>
                    <a:pt x="8581" y="4131"/>
                    <a:pt x="7948" y="4041"/>
                  </a:cubicBezTo>
                  <a:cubicBezTo>
                    <a:pt x="7226" y="3860"/>
                    <a:pt x="6594" y="3409"/>
                    <a:pt x="6413" y="2777"/>
                  </a:cubicBezTo>
                  <a:cubicBezTo>
                    <a:pt x="6232" y="2325"/>
                    <a:pt x="6232" y="1874"/>
                    <a:pt x="6142" y="1512"/>
                  </a:cubicBezTo>
                  <a:cubicBezTo>
                    <a:pt x="6142" y="1241"/>
                    <a:pt x="6052" y="970"/>
                    <a:pt x="5962" y="790"/>
                  </a:cubicBezTo>
                  <a:lnTo>
                    <a:pt x="5871" y="609"/>
                  </a:lnTo>
                  <a:cubicBezTo>
                    <a:pt x="5689" y="305"/>
                    <a:pt x="5465" y="0"/>
                    <a:pt x="5228" y="0"/>
                  </a:cubicBez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667013" y="4192602"/>
              <a:ext cx="308013" cy="300419"/>
            </a:xfrm>
            <a:custGeom>
              <a:rect b="b" l="l" r="r" t="t"/>
              <a:pathLst>
                <a:path extrusionOk="0" h="10484" w="10749">
                  <a:moveTo>
                    <a:pt x="5209" y="0"/>
                  </a:moveTo>
                  <a:cubicBezTo>
                    <a:pt x="5097" y="0"/>
                    <a:pt x="4984" y="55"/>
                    <a:pt x="4878" y="187"/>
                  </a:cubicBezTo>
                  <a:cubicBezTo>
                    <a:pt x="4426" y="820"/>
                    <a:pt x="4246" y="1542"/>
                    <a:pt x="4155" y="2355"/>
                  </a:cubicBezTo>
                  <a:cubicBezTo>
                    <a:pt x="4065" y="3168"/>
                    <a:pt x="3433" y="3800"/>
                    <a:pt x="2710" y="3981"/>
                  </a:cubicBezTo>
                  <a:cubicBezTo>
                    <a:pt x="1898" y="4161"/>
                    <a:pt x="1085" y="4432"/>
                    <a:pt x="272" y="4793"/>
                  </a:cubicBezTo>
                  <a:cubicBezTo>
                    <a:pt x="91" y="4884"/>
                    <a:pt x="1" y="5064"/>
                    <a:pt x="1" y="5245"/>
                  </a:cubicBezTo>
                  <a:cubicBezTo>
                    <a:pt x="1" y="5426"/>
                    <a:pt x="91" y="5516"/>
                    <a:pt x="182" y="5606"/>
                  </a:cubicBezTo>
                  <a:cubicBezTo>
                    <a:pt x="272" y="5696"/>
                    <a:pt x="362" y="5787"/>
                    <a:pt x="543" y="5787"/>
                  </a:cubicBezTo>
                  <a:lnTo>
                    <a:pt x="633" y="5877"/>
                  </a:lnTo>
                  <a:cubicBezTo>
                    <a:pt x="814" y="5967"/>
                    <a:pt x="994" y="6058"/>
                    <a:pt x="1175" y="6058"/>
                  </a:cubicBezTo>
                  <a:cubicBezTo>
                    <a:pt x="1627" y="6148"/>
                    <a:pt x="1988" y="6238"/>
                    <a:pt x="2349" y="6329"/>
                  </a:cubicBezTo>
                  <a:cubicBezTo>
                    <a:pt x="3613" y="6600"/>
                    <a:pt x="4155" y="7864"/>
                    <a:pt x="4426" y="8948"/>
                  </a:cubicBezTo>
                  <a:lnTo>
                    <a:pt x="4426" y="9128"/>
                  </a:lnTo>
                  <a:cubicBezTo>
                    <a:pt x="4517" y="9580"/>
                    <a:pt x="4878" y="10483"/>
                    <a:pt x="5239" y="10483"/>
                  </a:cubicBezTo>
                  <a:cubicBezTo>
                    <a:pt x="5691" y="10483"/>
                    <a:pt x="5781" y="9941"/>
                    <a:pt x="5962" y="9580"/>
                  </a:cubicBezTo>
                  <a:cubicBezTo>
                    <a:pt x="6052" y="9219"/>
                    <a:pt x="6233" y="8857"/>
                    <a:pt x="6323" y="8496"/>
                  </a:cubicBezTo>
                  <a:cubicBezTo>
                    <a:pt x="6503" y="7683"/>
                    <a:pt x="6955" y="7051"/>
                    <a:pt x="7678" y="6600"/>
                  </a:cubicBezTo>
                  <a:cubicBezTo>
                    <a:pt x="8310" y="6329"/>
                    <a:pt x="9032" y="6238"/>
                    <a:pt x="9755" y="5967"/>
                  </a:cubicBezTo>
                  <a:cubicBezTo>
                    <a:pt x="10297" y="5696"/>
                    <a:pt x="10748" y="5335"/>
                    <a:pt x="10297" y="4884"/>
                  </a:cubicBezTo>
                  <a:cubicBezTo>
                    <a:pt x="10206" y="4793"/>
                    <a:pt x="10206" y="4793"/>
                    <a:pt x="10116" y="4793"/>
                  </a:cubicBezTo>
                  <a:cubicBezTo>
                    <a:pt x="9935" y="4703"/>
                    <a:pt x="9845" y="4613"/>
                    <a:pt x="9755" y="4522"/>
                  </a:cubicBezTo>
                  <a:cubicBezTo>
                    <a:pt x="9123" y="4251"/>
                    <a:pt x="8581" y="4071"/>
                    <a:pt x="7948" y="3981"/>
                  </a:cubicBezTo>
                  <a:cubicBezTo>
                    <a:pt x="7226" y="3890"/>
                    <a:pt x="6594" y="3439"/>
                    <a:pt x="6413" y="2716"/>
                  </a:cubicBezTo>
                  <a:cubicBezTo>
                    <a:pt x="6323" y="2265"/>
                    <a:pt x="6233" y="1903"/>
                    <a:pt x="6142" y="1452"/>
                  </a:cubicBezTo>
                  <a:cubicBezTo>
                    <a:pt x="6142" y="1181"/>
                    <a:pt x="6052" y="1000"/>
                    <a:pt x="5962" y="729"/>
                  </a:cubicBezTo>
                  <a:lnTo>
                    <a:pt x="5871" y="639"/>
                  </a:lnTo>
                  <a:cubicBezTo>
                    <a:pt x="5744" y="320"/>
                    <a:pt x="5480" y="0"/>
                    <a:pt x="5209" y="0"/>
                  </a:cubicBez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7916512" y="3376341"/>
              <a:ext cx="235515" cy="224340"/>
            </a:xfrm>
            <a:custGeom>
              <a:rect b="b" l="l" r="r" t="t"/>
              <a:pathLst>
                <a:path extrusionOk="0" h="7829" w="8219">
                  <a:moveTo>
                    <a:pt x="4055" y="0"/>
                  </a:moveTo>
                  <a:cubicBezTo>
                    <a:pt x="3965" y="0"/>
                    <a:pt x="3875" y="44"/>
                    <a:pt x="3794" y="152"/>
                  </a:cubicBezTo>
                  <a:cubicBezTo>
                    <a:pt x="3523" y="604"/>
                    <a:pt x="3342" y="1146"/>
                    <a:pt x="3252" y="1778"/>
                  </a:cubicBezTo>
                  <a:cubicBezTo>
                    <a:pt x="3161" y="2320"/>
                    <a:pt x="2710" y="2862"/>
                    <a:pt x="2168" y="2952"/>
                  </a:cubicBezTo>
                  <a:cubicBezTo>
                    <a:pt x="1536" y="3133"/>
                    <a:pt x="904" y="3313"/>
                    <a:pt x="362" y="3675"/>
                  </a:cubicBezTo>
                  <a:cubicBezTo>
                    <a:pt x="91" y="3765"/>
                    <a:pt x="1" y="4036"/>
                    <a:pt x="271" y="4217"/>
                  </a:cubicBezTo>
                  <a:cubicBezTo>
                    <a:pt x="271" y="4307"/>
                    <a:pt x="362" y="4307"/>
                    <a:pt x="452" y="4397"/>
                  </a:cubicBezTo>
                  <a:lnTo>
                    <a:pt x="633" y="4397"/>
                  </a:lnTo>
                  <a:lnTo>
                    <a:pt x="994" y="4578"/>
                  </a:lnTo>
                  <a:cubicBezTo>
                    <a:pt x="1265" y="4578"/>
                    <a:pt x="1536" y="4668"/>
                    <a:pt x="1807" y="4758"/>
                  </a:cubicBezTo>
                  <a:cubicBezTo>
                    <a:pt x="2800" y="4939"/>
                    <a:pt x="3252" y="5842"/>
                    <a:pt x="3432" y="6745"/>
                  </a:cubicBezTo>
                  <a:lnTo>
                    <a:pt x="3432" y="6836"/>
                  </a:lnTo>
                  <a:cubicBezTo>
                    <a:pt x="3523" y="7197"/>
                    <a:pt x="3703" y="7829"/>
                    <a:pt x="4065" y="7829"/>
                  </a:cubicBezTo>
                  <a:cubicBezTo>
                    <a:pt x="4336" y="7829"/>
                    <a:pt x="4516" y="7468"/>
                    <a:pt x="4606" y="7197"/>
                  </a:cubicBezTo>
                  <a:cubicBezTo>
                    <a:pt x="4697" y="6926"/>
                    <a:pt x="4787" y="6565"/>
                    <a:pt x="4877" y="6294"/>
                  </a:cubicBezTo>
                  <a:cubicBezTo>
                    <a:pt x="4968" y="5752"/>
                    <a:pt x="5329" y="5210"/>
                    <a:pt x="5871" y="4939"/>
                  </a:cubicBezTo>
                  <a:cubicBezTo>
                    <a:pt x="6322" y="4668"/>
                    <a:pt x="6864" y="4668"/>
                    <a:pt x="7406" y="4397"/>
                  </a:cubicBezTo>
                  <a:cubicBezTo>
                    <a:pt x="7858" y="4307"/>
                    <a:pt x="8219" y="3946"/>
                    <a:pt x="7767" y="3675"/>
                  </a:cubicBezTo>
                  <a:lnTo>
                    <a:pt x="7677" y="3584"/>
                  </a:lnTo>
                  <a:cubicBezTo>
                    <a:pt x="7587" y="3494"/>
                    <a:pt x="7496" y="3494"/>
                    <a:pt x="7406" y="3404"/>
                  </a:cubicBezTo>
                  <a:cubicBezTo>
                    <a:pt x="6955" y="3223"/>
                    <a:pt x="6503" y="3042"/>
                    <a:pt x="6051" y="2952"/>
                  </a:cubicBezTo>
                  <a:cubicBezTo>
                    <a:pt x="5510" y="2952"/>
                    <a:pt x="5058" y="2501"/>
                    <a:pt x="4877" y="2049"/>
                  </a:cubicBezTo>
                  <a:cubicBezTo>
                    <a:pt x="4787" y="1688"/>
                    <a:pt x="4787" y="1417"/>
                    <a:pt x="4697" y="1056"/>
                  </a:cubicBezTo>
                  <a:cubicBezTo>
                    <a:pt x="4697" y="875"/>
                    <a:pt x="4606" y="694"/>
                    <a:pt x="4606" y="514"/>
                  </a:cubicBezTo>
                  <a:cubicBezTo>
                    <a:pt x="4516" y="514"/>
                    <a:pt x="4516" y="514"/>
                    <a:pt x="4606" y="423"/>
                  </a:cubicBezTo>
                  <a:cubicBezTo>
                    <a:pt x="4480" y="234"/>
                    <a:pt x="4266" y="0"/>
                    <a:pt x="4055" y="0"/>
                  </a:cubicBez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1227954" y="555289"/>
              <a:ext cx="232936" cy="222907"/>
            </a:xfrm>
            <a:custGeom>
              <a:rect b="b" l="l" r="r" t="t"/>
              <a:pathLst>
                <a:path extrusionOk="0" h="7779" w="8129">
                  <a:moveTo>
                    <a:pt x="4040" y="0"/>
                  </a:moveTo>
                  <a:cubicBezTo>
                    <a:pt x="3959" y="0"/>
                    <a:pt x="3876" y="54"/>
                    <a:pt x="3793" y="192"/>
                  </a:cubicBezTo>
                  <a:cubicBezTo>
                    <a:pt x="3432" y="644"/>
                    <a:pt x="3251" y="1186"/>
                    <a:pt x="3161" y="1818"/>
                  </a:cubicBezTo>
                  <a:cubicBezTo>
                    <a:pt x="3071" y="2360"/>
                    <a:pt x="2619" y="2811"/>
                    <a:pt x="2077" y="2902"/>
                  </a:cubicBezTo>
                  <a:cubicBezTo>
                    <a:pt x="1445" y="3082"/>
                    <a:pt x="813" y="3263"/>
                    <a:pt x="271" y="3624"/>
                  </a:cubicBezTo>
                  <a:cubicBezTo>
                    <a:pt x="90" y="3624"/>
                    <a:pt x="0" y="3805"/>
                    <a:pt x="0" y="3895"/>
                  </a:cubicBezTo>
                  <a:cubicBezTo>
                    <a:pt x="0" y="3985"/>
                    <a:pt x="90" y="4076"/>
                    <a:pt x="181" y="4166"/>
                  </a:cubicBezTo>
                  <a:cubicBezTo>
                    <a:pt x="271" y="4256"/>
                    <a:pt x="361" y="4256"/>
                    <a:pt x="452" y="4347"/>
                  </a:cubicBezTo>
                  <a:lnTo>
                    <a:pt x="542" y="4347"/>
                  </a:lnTo>
                  <a:lnTo>
                    <a:pt x="994" y="4527"/>
                  </a:lnTo>
                  <a:cubicBezTo>
                    <a:pt x="1264" y="4527"/>
                    <a:pt x="1535" y="4618"/>
                    <a:pt x="1806" y="4708"/>
                  </a:cubicBezTo>
                  <a:cubicBezTo>
                    <a:pt x="2800" y="4889"/>
                    <a:pt x="3161" y="5792"/>
                    <a:pt x="3342" y="6695"/>
                  </a:cubicBezTo>
                  <a:cubicBezTo>
                    <a:pt x="3342" y="6695"/>
                    <a:pt x="3342" y="6695"/>
                    <a:pt x="3342" y="6785"/>
                  </a:cubicBezTo>
                  <a:cubicBezTo>
                    <a:pt x="3432" y="7146"/>
                    <a:pt x="3703" y="7779"/>
                    <a:pt x="3974" y="7779"/>
                  </a:cubicBezTo>
                  <a:cubicBezTo>
                    <a:pt x="4335" y="7779"/>
                    <a:pt x="4425" y="7417"/>
                    <a:pt x="4516" y="7146"/>
                  </a:cubicBezTo>
                  <a:cubicBezTo>
                    <a:pt x="4606" y="6875"/>
                    <a:pt x="4696" y="6514"/>
                    <a:pt x="4787" y="6243"/>
                  </a:cubicBezTo>
                  <a:cubicBezTo>
                    <a:pt x="4877" y="5701"/>
                    <a:pt x="5238" y="5159"/>
                    <a:pt x="5780" y="4889"/>
                  </a:cubicBezTo>
                  <a:cubicBezTo>
                    <a:pt x="6322" y="4618"/>
                    <a:pt x="6864" y="4618"/>
                    <a:pt x="7406" y="4347"/>
                  </a:cubicBezTo>
                  <a:cubicBezTo>
                    <a:pt x="7767" y="4166"/>
                    <a:pt x="8128" y="3895"/>
                    <a:pt x="7767" y="3714"/>
                  </a:cubicBezTo>
                  <a:lnTo>
                    <a:pt x="7586" y="3624"/>
                  </a:lnTo>
                  <a:cubicBezTo>
                    <a:pt x="7496" y="3534"/>
                    <a:pt x="7406" y="3444"/>
                    <a:pt x="7315" y="3444"/>
                  </a:cubicBezTo>
                  <a:cubicBezTo>
                    <a:pt x="6864" y="3263"/>
                    <a:pt x="6412" y="3082"/>
                    <a:pt x="5961" y="2992"/>
                  </a:cubicBezTo>
                  <a:cubicBezTo>
                    <a:pt x="5419" y="2902"/>
                    <a:pt x="4967" y="2540"/>
                    <a:pt x="4877" y="2089"/>
                  </a:cubicBezTo>
                  <a:cubicBezTo>
                    <a:pt x="4787" y="1728"/>
                    <a:pt x="4696" y="1457"/>
                    <a:pt x="4696" y="1095"/>
                  </a:cubicBezTo>
                  <a:cubicBezTo>
                    <a:pt x="4696" y="915"/>
                    <a:pt x="4606" y="734"/>
                    <a:pt x="4516" y="554"/>
                  </a:cubicBezTo>
                  <a:cubicBezTo>
                    <a:pt x="4516" y="554"/>
                    <a:pt x="4516" y="463"/>
                    <a:pt x="4516" y="463"/>
                  </a:cubicBezTo>
                  <a:cubicBezTo>
                    <a:pt x="4390" y="275"/>
                    <a:pt x="4222" y="0"/>
                    <a:pt x="4040" y="0"/>
                  </a:cubicBez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1386929" y="709890"/>
              <a:ext cx="188951" cy="186974"/>
            </a:xfrm>
            <a:custGeom>
              <a:rect b="b" l="l" r="r" t="t"/>
              <a:pathLst>
                <a:path extrusionOk="0" h="6525" w="6594">
                  <a:moveTo>
                    <a:pt x="3198" y="0"/>
                  </a:moveTo>
                  <a:cubicBezTo>
                    <a:pt x="3132" y="0"/>
                    <a:pt x="3060" y="33"/>
                    <a:pt x="2981" y="113"/>
                  </a:cubicBezTo>
                  <a:cubicBezTo>
                    <a:pt x="2710" y="564"/>
                    <a:pt x="2620" y="1016"/>
                    <a:pt x="2529" y="1467"/>
                  </a:cubicBezTo>
                  <a:cubicBezTo>
                    <a:pt x="2439" y="1919"/>
                    <a:pt x="2078" y="2370"/>
                    <a:pt x="1626" y="2461"/>
                  </a:cubicBezTo>
                  <a:cubicBezTo>
                    <a:pt x="1084" y="2641"/>
                    <a:pt x="633" y="2822"/>
                    <a:pt x="181" y="3093"/>
                  </a:cubicBezTo>
                  <a:cubicBezTo>
                    <a:pt x="91" y="3093"/>
                    <a:pt x="1" y="3274"/>
                    <a:pt x="1" y="3364"/>
                  </a:cubicBezTo>
                  <a:cubicBezTo>
                    <a:pt x="1" y="3454"/>
                    <a:pt x="1" y="3544"/>
                    <a:pt x="91" y="3544"/>
                  </a:cubicBezTo>
                  <a:lnTo>
                    <a:pt x="272" y="3725"/>
                  </a:lnTo>
                  <a:lnTo>
                    <a:pt x="362" y="3725"/>
                  </a:lnTo>
                  <a:lnTo>
                    <a:pt x="723" y="3815"/>
                  </a:lnTo>
                  <a:cubicBezTo>
                    <a:pt x="994" y="3906"/>
                    <a:pt x="1175" y="3906"/>
                    <a:pt x="1446" y="3996"/>
                  </a:cubicBezTo>
                  <a:cubicBezTo>
                    <a:pt x="2258" y="4177"/>
                    <a:pt x="2529" y="4899"/>
                    <a:pt x="2710" y="5622"/>
                  </a:cubicBezTo>
                  <a:lnTo>
                    <a:pt x="2710" y="5712"/>
                  </a:lnTo>
                  <a:cubicBezTo>
                    <a:pt x="2800" y="5983"/>
                    <a:pt x="2981" y="6525"/>
                    <a:pt x="3252" y="6525"/>
                  </a:cubicBezTo>
                  <a:cubicBezTo>
                    <a:pt x="3523" y="6525"/>
                    <a:pt x="3613" y="6254"/>
                    <a:pt x="3703" y="5983"/>
                  </a:cubicBezTo>
                  <a:cubicBezTo>
                    <a:pt x="3703" y="5712"/>
                    <a:pt x="3794" y="5531"/>
                    <a:pt x="3884" y="5260"/>
                  </a:cubicBezTo>
                  <a:cubicBezTo>
                    <a:pt x="3974" y="4809"/>
                    <a:pt x="4245" y="4357"/>
                    <a:pt x="4697" y="4086"/>
                  </a:cubicBezTo>
                  <a:cubicBezTo>
                    <a:pt x="5058" y="3906"/>
                    <a:pt x="5600" y="3815"/>
                    <a:pt x="5961" y="3635"/>
                  </a:cubicBezTo>
                  <a:cubicBezTo>
                    <a:pt x="6322" y="3544"/>
                    <a:pt x="6593" y="3274"/>
                    <a:pt x="6322" y="3003"/>
                  </a:cubicBezTo>
                  <a:lnTo>
                    <a:pt x="6232" y="2912"/>
                  </a:lnTo>
                  <a:cubicBezTo>
                    <a:pt x="6142" y="2912"/>
                    <a:pt x="6052" y="2822"/>
                    <a:pt x="5961" y="2822"/>
                  </a:cubicBezTo>
                  <a:cubicBezTo>
                    <a:pt x="5600" y="2641"/>
                    <a:pt x="5239" y="2551"/>
                    <a:pt x="4877" y="2461"/>
                  </a:cubicBezTo>
                  <a:cubicBezTo>
                    <a:pt x="4426" y="2370"/>
                    <a:pt x="3974" y="2099"/>
                    <a:pt x="3884" y="1648"/>
                  </a:cubicBezTo>
                  <a:cubicBezTo>
                    <a:pt x="3794" y="1467"/>
                    <a:pt x="3794" y="1196"/>
                    <a:pt x="3794" y="925"/>
                  </a:cubicBezTo>
                  <a:cubicBezTo>
                    <a:pt x="3703" y="745"/>
                    <a:pt x="3703" y="564"/>
                    <a:pt x="3613" y="474"/>
                  </a:cubicBezTo>
                  <a:lnTo>
                    <a:pt x="3613" y="384"/>
                  </a:lnTo>
                  <a:cubicBezTo>
                    <a:pt x="3485" y="192"/>
                    <a:pt x="3358" y="0"/>
                    <a:pt x="3198" y="0"/>
                  </a:cubicBez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346137" y="779641"/>
              <a:ext cx="460504" cy="300442"/>
            </a:xfrm>
            <a:custGeom>
              <a:rect b="b" l="l" r="r" t="t"/>
              <a:pathLst>
                <a:path extrusionOk="0" h="19953" w="30583">
                  <a:moveTo>
                    <a:pt x="29235" y="1"/>
                  </a:moveTo>
                  <a:cubicBezTo>
                    <a:pt x="29141" y="1"/>
                    <a:pt x="29040" y="15"/>
                    <a:pt x="28935" y="45"/>
                  </a:cubicBezTo>
                  <a:lnTo>
                    <a:pt x="8856" y="5744"/>
                  </a:lnTo>
                  <a:cubicBezTo>
                    <a:pt x="8417" y="5832"/>
                    <a:pt x="8067" y="6270"/>
                    <a:pt x="8067" y="6709"/>
                  </a:cubicBezTo>
                  <a:cubicBezTo>
                    <a:pt x="7716" y="9690"/>
                    <a:pt x="7453" y="12671"/>
                    <a:pt x="7102" y="15740"/>
                  </a:cubicBezTo>
                  <a:cubicBezTo>
                    <a:pt x="6313" y="14512"/>
                    <a:pt x="5436" y="13285"/>
                    <a:pt x="4647" y="12057"/>
                  </a:cubicBezTo>
                  <a:cubicBezTo>
                    <a:pt x="3858" y="10830"/>
                    <a:pt x="3157" y="9778"/>
                    <a:pt x="2367" y="8638"/>
                  </a:cubicBezTo>
                  <a:cubicBezTo>
                    <a:pt x="2104" y="8199"/>
                    <a:pt x="1578" y="7498"/>
                    <a:pt x="965" y="7498"/>
                  </a:cubicBezTo>
                  <a:cubicBezTo>
                    <a:pt x="0" y="7498"/>
                    <a:pt x="88" y="9076"/>
                    <a:pt x="439" y="9602"/>
                  </a:cubicBezTo>
                  <a:cubicBezTo>
                    <a:pt x="1315" y="11005"/>
                    <a:pt x="2192" y="12408"/>
                    <a:pt x="3157" y="13811"/>
                  </a:cubicBezTo>
                  <a:cubicBezTo>
                    <a:pt x="4296" y="15740"/>
                    <a:pt x="5524" y="17581"/>
                    <a:pt x="6839" y="19422"/>
                  </a:cubicBezTo>
                  <a:cubicBezTo>
                    <a:pt x="7039" y="19789"/>
                    <a:pt x="7391" y="19953"/>
                    <a:pt x="7750" y="19953"/>
                  </a:cubicBezTo>
                  <a:cubicBezTo>
                    <a:pt x="8336" y="19953"/>
                    <a:pt x="8944" y="19516"/>
                    <a:pt x="8944" y="18809"/>
                  </a:cubicBezTo>
                  <a:cubicBezTo>
                    <a:pt x="9207" y="15038"/>
                    <a:pt x="9645" y="11268"/>
                    <a:pt x="9996" y="7586"/>
                  </a:cubicBezTo>
                  <a:lnTo>
                    <a:pt x="29461" y="1974"/>
                  </a:lnTo>
                  <a:cubicBezTo>
                    <a:pt x="30583" y="1573"/>
                    <a:pt x="30240" y="1"/>
                    <a:pt x="29235" y="1"/>
                  </a:cubicBez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14"/>
            <p:cNvGrpSpPr/>
            <p:nvPr/>
          </p:nvGrpSpPr>
          <p:grpSpPr>
            <a:xfrm>
              <a:off x="2466449" y="881245"/>
              <a:ext cx="238507" cy="212146"/>
              <a:chOff x="1686699" y="-773905"/>
              <a:chExt cx="238507" cy="212146"/>
            </a:xfrm>
          </p:grpSpPr>
          <p:sp>
            <p:nvSpPr>
              <p:cNvPr id="75" name="Google Shape;75;p14"/>
              <p:cNvSpPr/>
              <p:nvPr/>
            </p:nvSpPr>
            <p:spPr>
              <a:xfrm>
                <a:off x="1718207" y="-773905"/>
                <a:ext cx="159936" cy="212146"/>
              </a:xfrm>
              <a:custGeom>
                <a:rect b="b" l="l" r="r" t="t"/>
                <a:pathLst>
                  <a:path extrusionOk="0" h="11170" w="8421">
                    <a:moveTo>
                      <a:pt x="7232" y="1"/>
                    </a:moveTo>
                    <a:cubicBezTo>
                      <a:pt x="6985" y="1"/>
                      <a:pt x="6737" y="118"/>
                      <a:pt x="6558" y="400"/>
                    </a:cubicBezTo>
                    <a:cubicBezTo>
                      <a:pt x="4103" y="3206"/>
                      <a:pt x="2349" y="6538"/>
                      <a:pt x="420" y="9694"/>
                    </a:cubicBezTo>
                    <a:cubicBezTo>
                      <a:pt x="1" y="10473"/>
                      <a:pt x="523" y="11170"/>
                      <a:pt x="1147" y="11170"/>
                    </a:cubicBezTo>
                    <a:cubicBezTo>
                      <a:pt x="1437" y="11170"/>
                      <a:pt x="1748" y="11020"/>
                      <a:pt x="1998" y="10659"/>
                    </a:cubicBezTo>
                    <a:cubicBezTo>
                      <a:pt x="4103" y="7677"/>
                      <a:pt x="6558" y="4609"/>
                      <a:pt x="8048" y="1364"/>
                    </a:cubicBezTo>
                    <a:cubicBezTo>
                      <a:pt x="8420" y="682"/>
                      <a:pt x="7828" y="1"/>
                      <a:pt x="7232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1686699" y="-754855"/>
                <a:ext cx="103832" cy="83111"/>
              </a:xfrm>
              <a:custGeom>
                <a:rect b="b" l="l" r="r" t="t"/>
                <a:pathLst>
                  <a:path extrusionOk="0" h="4376" w="5467">
                    <a:moveTo>
                      <a:pt x="2485" y="1219"/>
                    </a:moveTo>
                    <a:cubicBezTo>
                      <a:pt x="3063" y="1219"/>
                      <a:pt x="3612" y="1726"/>
                      <a:pt x="3482" y="2378"/>
                    </a:cubicBezTo>
                    <a:cubicBezTo>
                      <a:pt x="3378" y="2895"/>
                      <a:pt x="2939" y="3199"/>
                      <a:pt x="2506" y="3199"/>
                    </a:cubicBezTo>
                    <a:cubicBezTo>
                      <a:pt x="2206" y="3199"/>
                      <a:pt x="1908" y="3052"/>
                      <a:pt x="1728" y="2729"/>
                    </a:cubicBezTo>
                    <a:cubicBezTo>
                      <a:pt x="1553" y="2641"/>
                      <a:pt x="1465" y="2466"/>
                      <a:pt x="1465" y="2290"/>
                    </a:cubicBezTo>
                    <a:cubicBezTo>
                      <a:pt x="1465" y="1940"/>
                      <a:pt x="1641" y="1589"/>
                      <a:pt x="1904" y="1414"/>
                    </a:cubicBezTo>
                    <a:cubicBezTo>
                      <a:pt x="2083" y="1279"/>
                      <a:pt x="2286" y="1219"/>
                      <a:pt x="2485" y="1219"/>
                    </a:cubicBezTo>
                    <a:close/>
                    <a:moveTo>
                      <a:pt x="2580" y="1"/>
                    </a:moveTo>
                    <a:cubicBezTo>
                      <a:pt x="2157" y="1"/>
                      <a:pt x="1714" y="136"/>
                      <a:pt x="1290" y="449"/>
                    </a:cubicBezTo>
                    <a:lnTo>
                      <a:pt x="1290" y="361"/>
                    </a:lnTo>
                    <a:cubicBezTo>
                      <a:pt x="851" y="625"/>
                      <a:pt x="588" y="1063"/>
                      <a:pt x="413" y="1589"/>
                    </a:cubicBezTo>
                    <a:cubicBezTo>
                      <a:pt x="0" y="3180"/>
                      <a:pt x="1252" y="4376"/>
                      <a:pt x="2569" y="4376"/>
                    </a:cubicBezTo>
                    <a:cubicBezTo>
                      <a:pt x="3212" y="4376"/>
                      <a:pt x="3870" y="4091"/>
                      <a:pt x="4359" y="3430"/>
                    </a:cubicBezTo>
                    <a:cubicBezTo>
                      <a:pt x="5467" y="1907"/>
                      <a:pt x="4168" y="1"/>
                      <a:pt x="2580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>
                <a:off x="1820461" y="-664257"/>
                <a:ext cx="104744" cy="84099"/>
              </a:xfrm>
              <a:custGeom>
                <a:rect b="b" l="l" r="r" t="t"/>
                <a:pathLst>
                  <a:path extrusionOk="0" h="4428" w="5515">
                    <a:moveTo>
                      <a:pt x="2544" y="1271"/>
                    </a:moveTo>
                    <a:cubicBezTo>
                      <a:pt x="3122" y="1271"/>
                      <a:pt x="3671" y="1778"/>
                      <a:pt x="3541" y="2431"/>
                    </a:cubicBezTo>
                    <a:cubicBezTo>
                      <a:pt x="3414" y="2979"/>
                      <a:pt x="2964" y="3243"/>
                      <a:pt x="2520" y="3243"/>
                    </a:cubicBezTo>
                    <a:cubicBezTo>
                      <a:pt x="2041" y="3243"/>
                      <a:pt x="1570" y="2935"/>
                      <a:pt x="1524" y="2343"/>
                    </a:cubicBezTo>
                    <a:cubicBezTo>
                      <a:pt x="1524" y="1992"/>
                      <a:pt x="1700" y="1641"/>
                      <a:pt x="1963" y="1466"/>
                    </a:cubicBezTo>
                    <a:cubicBezTo>
                      <a:pt x="2142" y="1331"/>
                      <a:pt x="2345" y="1271"/>
                      <a:pt x="2544" y="1271"/>
                    </a:cubicBezTo>
                    <a:close/>
                    <a:moveTo>
                      <a:pt x="2574" y="0"/>
                    </a:moveTo>
                    <a:cubicBezTo>
                      <a:pt x="2167" y="0"/>
                      <a:pt x="1745" y="126"/>
                      <a:pt x="1349" y="414"/>
                    </a:cubicBezTo>
                    <a:cubicBezTo>
                      <a:pt x="911" y="677"/>
                      <a:pt x="647" y="1115"/>
                      <a:pt x="472" y="1641"/>
                    </a:cubicBezTo>
                    <a:cubicBezTo>
                      <a:pt x="1" y="3233"/>
                      <a:pt x="1272" y="4428"/>
                      <a:pt x="2583" y="4428"/>
                    </a:cubicBezTo>
                    <a:cubicBezTo>
                      <a:pt x="3222" y="4428"/>
                      <a:pt x="3870" y="4144"/>
                      <a:pt x="4330" y="3483"/>
                    </a:cubicBezTo>
                    <a:cubicBezTo>
                      <a:pt x="5515" y="1880"/>
                      <a:pt x="4152" y="0"/>
                      <a:pt x="2574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4"/>
            <p:cNvGrpSpPr/>
            <p:nvPr/>
          </p:nvGrpSpPr>
          <p:grpSpPr>
            <a:xfrm>
              <a:off x="6713579" y="3463175"/>
              <a:ext cx="388755" cy="279632"/>
              <a:chOff x="495600" y="3204925"/>
              <a:chExt cx="688550" cy="495275"/>
            </a:xfrm>
          </p:grpSpPr>
          <p:sp>
            <p:nvSpPr>
              <p:cNvPr id="79" name="Google Shape;79;p14"/>
              <p:cNvSpPr/>
              <p:nvPr/>
            </p:nvSpPr>
            <p:spPr>
              <a:xfrm>
                <a:off x="950650" y="3515450"/>
                <a:ext cx="233500" cy="184750"/>
              </a:xfrm>
              <a:custGeom>
                <a:rect b="b" l="l" r="r" t="t"/>
                <a:pathLst>
                  <a:path extrusionOk="0" h="7390" w="9340">
                    <a:moveTo>
                      <a:pt x="4661" y="1328"/>
                    </a:moveTo>
                    <a:cubicBezTo>
                      <a:pt x="5062" y="1328"/>
                      <a:pt x="5480" y="1432"/>
                      <a:pt x="5886" y="1664"/>
                    </a:cubicBezTo>
                    <a:cubicBezTo>
                      <a:pt x="6973" y="2298"/>
                      <a:pt x="7426" y="3747"/>
                      <a:pt x="6792" y="4924"/>
                    </a:cubicBezTo>
                    <a:cubicBezTo>
                      <a:pt x="6313" y="5723"/>
                      <a:pt x="5516" y="6099"/>
                      <a:pt x="4722" y="6099"/>
                    </a:cubicBezTo>
                    <a:cubicBezTo>
                      <a:pt x="3714" y="6099"/>
                      <a:pt x="2709" y="5495"/>
                      <a:pt x="2355" y="4381"/>
                    </a:cubicBezTo>
                    <a:cubicBezTo>
                      <a:pt x="1927" y="2743"/>
                      <a:pt x="3181" y="1328"/>
                      <a:pt x="4661" y="1328"/>
                    </a:cubicBezTo>
                    <a:close/>
                    <a:moveTo>
                      <a:pt x="4678" y="0"/>
                    </a:moveTo>
                    <a:cubicBezTo>
                      <a:pt x="4365" y="0"/>
                      <a:pt x="4042" y="40"/>
                      <a:pt x="3713" y="125"/>
                    </a:cubicBezTo>
                    <a:cubicBezTo>
                      <a:pt x="543" y="1030"/>
                      <a:pt x="0" y="5287"/>
                      <a:pt x="2898" y="6917"/>
                    </a:cubicBezTo>
                    <a:cubicBezTo>
                      <a:pt x="3454" y="7238"/>
                      <a:pt x="4066" y="7390"/>
                      <a:pt x="4674" y="7390"/>
                    </a:cubicBezTo>
                    <a:cubicBezTo>
                      <a:pt x="5948" y="7390"/>
                      <a:pt x="7204" y="6723"/>
                      <a:pt x="7879" y="5558"/>
                    </a:cubicBezTo>
                    <a:cubicBezTo>
                      <a:pt x="9339" y="2961"/>
                      <a:pt x="7382" y="0"/>
                      <a:pt x="4678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950650" y="3515450"/>
                <a:ext cx="233500" cy="184750"/>
              </a:xfrm>
              <a:custGeom>
                <a:rect b="b" l="l" r="r" t="t"/>
                <a:pathLst>
                  <a:path extrusionOk="0" h="7390" w="9340">
                    <a:moveTo>
                      <a:pt x="4661" y="1328"/>
                    </a:moveTo>
                    <a:cubicBezTo>
                      <a:pt x="5062" y="1328"/>
                      <a:pt x="5480" y="1432"/>
                      <a:pt x="5886" y="1664"/>
                    </a:cubicBezTo>
                    <a:cubicBezTo>
                      <a:pt x="6973" y="2298"/>
                      <a:pt x="7426" y="3747"/>
                      <a:pt x="6792" y="4924"/>
                    </a:cubicBezTo>
                    <a:cubicBezTo>
                      <a:pt x="6313" y="5723"/>
                      <a:pt x="5516" y="6099"/>
                      <a:pt x="4722" y="6099"/>
                    </a:cubicBezTo>
                    <a:cubicBezTo>
                      <a:pt x="3714" y="6099"/>
                      <a:pt x="2709" y="5495"/>
                      <a:pt x="2355" y="4381"/>
                    </a:cubicBezTo>
                    <a:cubicBezTo>
                      <a:pt x="1927" y="2743"/>
                      <a:pt x="3181" y="1328"/>
                      <a:pt x="4661" y="1328"/>
                    </a:cubicBezTo>
                    <a:close/>
                    <a:moveTo>
                      <a:pt x="4678" y="0"/>
                    </a:moveTo>
                    <a:cubicBezTo>
                      <a:pt x="4365" y="0"/>
                      <a:pt x="4042" y="40"/>
                      <a:pt x="3713" y="125"/>
                    </a:cubicBezTo>
                    <a:cubicBezTo>
                      <a:pt x="543" y="1030"/>
                      <a:pt x="0" y="5287"/>
                      <a:pt x="2898" y="6917"/>
                    </a:cubicBezTo>
                    <a:cubicBezTo>
                      <a:pt x="3454" y="7238"/>
                      <a:pt x="4066" y="7390"/>
                      <a:pt x="4674" y="7390"/>
                    </a:cubicBezTo>
                    <a:cubicBezTo>
                      <a:pt x="5948" y="7390"/>
                      <a:pt x="7204" y="6723"/>
                      <a:pt x="7879" y="5558"/>
                    </a:cubicBezTo>
                    <a:cubicBezTo>
                      <a:pt x="9339" y="2961"/>
                      <a:pt x="7382" y="0"/>
                      <a:pt x="4678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4"/>
              <p:cNvSpPr/>
              <p:nvPr/>
            </p:nvSpPr>
            <p:spPr>
              <a:xfrm>
                <a:off x="719725" y="3422625"/>
                <a:ext cx="233500" cy="184775"/>
              </a:xfrm>
              <a:custGeom>
                <a:rect b="b" l="l" r="r" t="t"/>
                <a:pathLst>
                  <a:path extrusionOk="0" h="7391" w="9340">
                    <a:moveTo>
                      <a:pt x="4727" y="1373"/>
                    </a:moveTo>
                    <a:cubicBezTo>
                      <a:pt x="5108" y="1373"/>
                      <a:pt x="5503" y="1464"/>
                      <a:pt x="5886" y="1664"/>
                    </a:cubicBezTo>
                    <a:cubicBezTo>
                      <a:pt x="6973" y="2298"/>
                      <a:pt x="7426" y="3747"/>
                      <a:pt x="6792" y="4924"/>
                    </a:cubicBezTo>
                    <a:cubicBezTo>
                      <a:pt x="6305" y="5736"/>
                      <a:pt x="5492" y="6129"/>
                      <a:pt x="4685" y="6129"/>
                    </a:cubicBezTo>
                    <a:cubicBezTo>
                      <a:pt x="3690" y="6129"/>
                      <a:pt x="2705" y="5531"/>
                      <a:pt x="2355" y="4381"/>
                    </a:cubicBezTo>
                    <a:cubicBezTo>
                      <a:pt x="1921" y="2791"/>
                      <a:pt x="3219" y="1373"/>
                      <a:pt x="4727" y="1373"/>
                    </a:cubicBezTo>
                    <a:close/>
                    <a:moveTo>
                      <a:pt x="4678" y="1"/>
                    </a:moveTo>
                    <a:cubicBezTo>
                      <a:pt x="4365" y="1"/>
                      <a:pt x="4042" y="40"/>
                      <a:pt x="3713" y="125"/>
                    </a:cubicBezTo>
                    <a:cubicBezTo>
                      <a:pt x="544" y="1031"/>
                      <a:pt x="0" y="5287"/>
                      <a:pt x="2898" y="6917"/>
                    </a:cubicBezTo>
                    <a:cubicBezTo>
                      <a:pt x="3454" y="7238"/>
                      <a:pt x="4066" y="7390"/>
                      <a:pt x="4674" y="7390"/>
                    </a:cubicBezTo>
                    <a:cubicBezTo>
                      <a:pt x="5949" y="7390"/>
                      <a:pt x="7204" y="6723"/>
                      <a:pt x="7879" y="5558"/>
                    </a:cubicBezTo>
                    <a:cubicBezTo>
                      <a:pt x="9340" y="2961"/>
                      <a:pt x="7382" y="1"/>
                      <a:pt x="4678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>
                <a:off x="719725" y="3422625"/>
                <a:ext cx="233500" cy="184775"/>
              </a:xfrm>
              <a:custGeom>
                <a:rect b="b" l="l" r="r" t="t"/>
                <a:pathLst>
                  <a:path extrusionOk="0" h="7391" w="9340">
                    <a:moveTo>
                      <a:pt x="4727" y="1373"/>
                    </a:moveTo>
                    <a:cubicBezTo>
                      <a:pt x="5108" y="1373"/>
                      <a:pt x="5503" y="1464"/>
                      <a:pt x="5886" y="1664"/>
                    </a:cubicBezTo>
                    <a:cubicBezTo>
                      <a:pt x="6973" y="2298"/>
                      <a:pt x="7426" y="3747"/>
                      <a:pt x="6792" y="4924"/>
                    </a:cubicBezTo>
                    <a:cubicBezTo>
                      <a:pt x="6305" y="5736"/>
                      <a:pt x="5492" y="6129"/>
                      <a:pt x="4685" y="6129"/>
                    </a:cubicBezTo>
                    <a:cubicBezTo>
                      <a:pt x="3690" y="6129"/>
                      <a:pt x="2705" y="5531"/>
                      <a:pt x="2355" y="4381"/>
                    </a:cubicBezTo>
                    <a:cubicBezTo>
                      <a:pt x="1921" y="2791"/>
                      <a:pt x="3219" y="1373"/>
                      <a:pt x="4727" y="1373"/>
                    </a:cubicBezTo>
                    <a:close/>
                    <a:moveTo>
                      <a:pt x="4678" y="1"/>
                    </a:moveTo>
                    <a:cubicBezTo>
                      <a:pt x="4365" y="1"/>
                      <a:pt x="4042" y="40"/>
                      <a:pt x="3713" y="125"/>
                    </a:cubicBezTo>
                    <a:cubicBezTo>
                      <a:pt x="544" y="1031"/>
                      <a:pt x="0" y="5287"/>
                      <a:pt x="2898" y="6917"/>
                    </a:cubicBezTo>
                    <a:cubicBezTo>
                      <a:pt x="3454" y="7238"/>
                      <a:pt x="4066" y="7390"/>
                      <a:pt x="4674" y="7390"/>
                    </a:cubicBezTo>
                    <a:cubicBezTo>
                      <a:pt x="5949" y="7390"/>
                      <a:pt x="7204" y="6723"/>
                      <a:pt x="7879" y="5558"/>
                    </a:cubicBezTo>
                    <a:cubicBezTo>
                      <a:pt x="9340" y="2961"/>
                      <a:pt x="7382" y="1"/>
                      <a:pt x="4678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626000" y="3204925"/>
                <a:ext cx="195625" cy="184425"/>
              </a:xfrm>
              <a:custGeom>
                <a:rect b="b" l="l" r="r" t="t"/>
                <a:pathLst>
                  <a:path extrusionOk="0" h="7377" w="7825">
                    <a:moveTo>
                      <a:pt x="3661" y="1261"/>
                    </a:moveTo>
                    <a:cubicBezTo>
                      <a:pt x="5570" y="1261"/>
                      <a:pt x="7165" y="3749"/>
                      <a:pt x="5379" y="5392"/>
                    </a:cubicBezTo>
                    <a:cubicBezTo>
                      <a:pt x="4853" y="5898"/>
                      <a:pt x="4277" y="6110"/>
                      <a:pt x="3728" y="6110"/>
                    </a:cubicBezTo>
                    <a:cubicBezTo>
                      <a:pt x="1817" y="6110"/>
                      <a:pt x="220" y="3548"/>
                      <a:pt x="2119" y="1860"/>
                    </a:cubicBezTo>
                    <a:cubicBezTo>
                      <a:pt x="2616" y="1439"/>
                      <a:pt x="3150" y="1261"/>
                      <a:pt x="3661" y="1261"/>
                    </a:cubicBezTo>
                    <a:close/>
                    <a:moveTo>
                      <a:pt x="3771" y="0"/>
                    </a:moveTo>
                    <a:cubicBezTo>
                      <a:pt x="1950" y="0"/>
                      <a:pt x="186" y="1358"/>
                      <a:pt x="127" y="3490"/>
                    </a:cubicBezTo>
                    <a:cubicBezTo>
                      <a:pt x="1" y="5764"/>
                      <a:pt x="1856" y="7377"/>
                      <a:pt x="3790" y="7377"/>
                    </a:cubicBezTo>
                    <a:cubicBezTo>
                      <a:pt x="4628" y="7377"/>
                      <a:pt x="5482" y="7073"/>
                      <a:pt x="6194" y="6388"/>
                    </a:cubicBezTo>
                    <a:cubicBezTo>
                      <a:pt x="7734" y="5030"/>
                      <a:pt x="7824" y="2675"/>
                      <a:pt x="6466" y="1226"/>
                    </a:cubicBezTo>
                    <a:cubicBezTo>
                      <a:pt x="5714" y="380"/>
                      <a:pt x="4734" y="0"/>
                      <a:pt x="3771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>
                <a:off x="626000" y="3204925"/>
                <a:ext cx="195625" cy="184425"/>
              </a:xfrm>
              <a:custGeom>
                <a:rect b="b" l="l" r="r" t="t"/>
                <a:pathLst>
                  <a:path extrusionOk="0" h="7377" w="7825">
                    <a:moveTo>
                      <a:pt x="3661" y="1261"/>
                    </a:moveTo>
                    <a:cubicBezTo>
                      <a:pt x="5570" y="1261"/>
                      <a:pt x="7165" y="3749"/>
                      <a:pt x="5379" y="5392"/>
                    </a:cubicBezTo>
                    <a:cubicBezTo>
                      <a:pt x="4853" y="5898"/>
                      <a:pt x="4277" y="6110"/>
                      <a:pt x="3728" y="6110"/>
                    </a:cubicBezTo>
                    <a:cubicBezTo>
                      <a:pt x="1817" y="6110"/>
                      <a:pt x="220" y="3548"/>
                      <a:pt x="2119" y="1860"/>
                    </a:cubicBezTo>
                    <a:cubicBezTo>
                      <a:pt x="2616" y="1439"/>
                      <a:pt x="3150" y="1261"/>
                      <a:pt x="3661" y="1261"/>
                    </a:cubicBezTo>
                    <a:close/>
                    <a:moveTo>
                      <a:pt x="3771" y="0"/>
                    </a:moveTo>
                    <a:cubicBezTo>
                      <a:pt x="1950" y="0"/>
                      <a:pt x="186" y="1358"/>
                      <a:pt x="127" y="3490"/>
                    </a:cubicBezTo>
                    <a:cubicBezTo>
                      <a:pt x="1" y="5764"/>
                      <a:pt x="1856" y="7377"/>
                      <a:pt x="3790" y="7377"/>
                    </a:cubicBezTo>
                    <a:cubicBezTo>
                      <a:pt x="4628" y="7377"/>
                      <a:pt x="5482" y="7073"/>
                      <a:pt x="6194" y="6388"/>
                    </a:cubicBezTo>
                    <a:cubicBezTo>
                      <a:pt x="7734" y="5030"/>
                      <a:pt x="7824" y="2675"/>
                      <a:pt x="6466" y="1226"/>
                    </a:cubicBezTo>
                    <a:cubicBezTo>
                      <a:pt x="5714" y="380"/>
                      <a:pt x="4734" y="0"/>
                      <a:pt x="3771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4"/>
              <p:cNvSpPr/>
              <p:nvPr/>
            </p:nvSpPr>
            <p:spPr>
              <a:xfrm>
                <a:off x="900825" y="3532150"/>
                <a:ext cx="110975" cy="67925"/>
              </a:xfrm>
              <a:custGeom>
                <a:rect b="b" l="l" r="r" t="t"/>
                <a:pathLst>
                  <a:path extrusionOk="0" h="2717" w="4439">
                    <a:moveTo>
                      <a:pt x="454" y="0"/>
                    </a:moveTo>
                    <a:lnTo>
                      <a:pt x="1" y="1177"/>
                    </a:lnTo>
                    <a:lnTo>
                      <a:pt x="3895" y="2717"/>
                    </a:lnTo>
                    <a:lnTo>
                      <a:pt x="4438" y="1449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4"/>
              <p:cNvSpPr/>
              <p:nvPr/>
            </p:nvSpPr>
            <p:spPr>
              <a:xfrm>
                <a:off x="900825" y="3532150"/>
                <a:ext cx="110975" cy="67925"/>
              </a:xfrm>
              <a:custGeom>
                <a:rect b="b" l="l" r="r" t="t"/>
                <a:pathLst>
                  <a:path extrusionOk="0" h="2717" w="4439">
                    <a:moveTo>
                      <a:pt x="454" y="0"/>
                    </a:moveTo>
                    <a:lnTo>
                      <a:pt x="1" y="1177"/>
                    </a:lnTo>
                    <a:lnTo>
                      <a:pt x="3895" y="2717"/>
                    </a:lnTo>
                    <a:lnTo>
                      <a:pt x="4438" y="1449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4"/>
              <p:cNvSpPr/>
              <p:nvPr/>
            </p:nvSpPr>
            <p:spPr>
              <a:xfrm>
                <a:off x="495600" y="3452900"/>
                <a:ext cx="215075" cy="185800"/>
              </a:xfrm>
              <a:custGeom>
                <a:rect b="b" l="l" r="r" t="t"/>
                <a:pathLst>
                  <a:path extrusionOk="0" h="7432" w="8603">
                    <a:moveTo>
                      <a:pt x="3744" y="1271"/>
                    </a:moveTo>
                    <a:cubicBezTo>
                      <a:pt x="4332" y="1271"/>
                      <a:pt x="4935" y="1494"/>
                      <a:pt x="5433" y="1993"/>
                    </a:cubicBezTo>
                    <a:cubicBezTo>
                      <a:pt x="6882" y="3532"/>
                      <a:pt x="5796" y="6068"/>
                      <a:pt x="3713" y="6068"/>
                    </a:cubicBezTo>
                    <a:lnTo>
                      <a:pt x="3713" y="6159"/>
                    </a:lnTo>
                    <a:cubicBezTo>
                      <a:pt x="2354" y="6068"/>
                      <a:pt x="1268" y="4981"/>
                      <a:pt x="1358" y="3713"/>
                    </a:cubicBezTo>
                    <a:cubicBezTo>
                      <a:pt x="1358" y="2244"/>
                      <a:pt x="2518" y="1271"/>
                      <a:pt x="3744" y="1271"/>
                    </a:cubicBezTo>
                    <a:close/>
                    <a:moveTo>
                      <a:pt x="3713" y="1"/>
                    </a:moveTo>
                    <a:cubicBezTo>
                      <a:pt x="1630" y="1"/>
                      <a:pt x="0" y="1631"/>
                      <a:pt x="0" y="3713"/>
                    </a:cubicBezTo>
                    <a:cubicBezTo>
                      <a:pt x="0" y="5927"/>
                      <a:pt x="1837" y="7431"/>
                      <a:pt x="3726" y="7431"/>
                    </a:cubicBezTo>
                    <a:cubicBezTo>
                      <a:pt x="4618" y="7431"/>
                      <a:pt x="5522" y="7095"/>
                      <a:pt x="6248" y="6340"/>
                    </a:cubicBezTo>
                    <a:cubicBezTo>
                      <a:pt x="8603" y="3985"/>
                      <a:pt x="6973" y="1"/>
                      <a:pt x="3713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4"/>
              <p:cNvSpPr/>
              <p:nvPr/>
            </p:nvSpPr>
            <p:spPr>
              <a:xfrm>
                <a:off x="495600" y="3452900"/>
                <a:ext cx="215075" cy="185800"/>
              </a:xfrm>
              <a:custGeom>
                <a:rect b="b" l="l" r="r" t="t"/>
                <a:pathLst>
                  <a:path extrusionOk="0" h="7432" w="8603">
                    <a:moveTo>
                      <a:pt x="3744" y="1271"/>
                    </a:moveTo>
                    <a:cubicBezTo>
                      <a:pt x="4332" y="1271"/>
                      <a:pt x="4935" y="1494"/>
                      <a:pt x="5433" y="1993"/>
                    </a:cubicBezTo>
                    <a:cubicBezTo>
                      <a:pt x="6882" y="3532"/>
                      <a:pt x="5796" y="6068"/>
                      <a:pt x="3713" y="6068"/>
                    </a:cubicBezTo>
                    <a:lnTo>
                      <a:pt x="3713" y="6159"/>
                    </a:lnTo>
                    <a:cubicBezTo>
                      <a:pt x="2354" y="6068"/>
                      <a:pt x="1268" y="4981"/>
                      <a:pt x="1358" y="3713"/>
                    </a:cubicBezTo>
                    <a:cubicBezTo>
                      <a:pt x="1358" y="2244"/>
                      <a:pt x="2518" y="1271"/>
                      <a:pt x="3744" y="1271"/>
                    </a:cubicBezTo>
                    <a:close/>
                    <a:moveTo>
                      <a:pt x="3713" y="1"/>
                    </a:moveTo>
                    <a:cubicBezTo>
                      <a:pt x="1630" y="1"/>
                      <a:pt x="0" y="1631"/>
                      <a:pt x="0" y="3713"/>
                    </a:cubicBezTo>
                    <a:cubicBezTo>
                      <a:pt x="0" y="5927"/>
                      <a:pt x="1837" y="7431"/>
                      <a:pt x="3726" y="7431"/>
                    </a:cubicBezTo>
                    <a:cubicBezTo>
                      <a:pt x="4618" y="7431"/>
                      <a:pt x="5522" y="7095"/>
                      <a:pt x="6248" y="6340"/>
                    </a:cubicBezTo>
                    <a:cubicBezTo>
                      <a:pt x="8603" y="3985"/>
                      <a:pt x="6973" y="1"/>
                      <a:pt x="3713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4"/>
              <p:cNvSpPr/>
              <p:nvPr/>
            </p:nvSpPr>
            <p:spPr>
              <a:xfrm>
                <a:off x="651800" y="3504975"/>
                <a:ext cx="108700" cy="47575"/>
              </a:xfrm>
              <a:custGeom>
                <a:rect b="b" l="l" r="r" t="t"/>
                <a:pathLst>
                  <a:path extrusionOk="0" h="1903" w="4348">
                    <a:moveTo>
                      <a:pt x="4166" y="0"/>
                    </a:moveTo>
                    <a:lnTo>
                      <a:pt x="0" y="634"/>
                    </a:lnTo>
                    <a:lnTo>
                      <a:pt x="182" y="1902"/>
                    </a:lnTo>
                    <a:lnTo>
                      <a:pt x="4347" y="1268"/>
                    </a:lnTo>
                    <a:lnTo>
                      <a:pt x="4166" y="0"/>
                    </a:ln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4"/>
              <p:cNvSpPr/>
              <p:nvPr/>
            </p:nvSpPr>
            <p:spPr>
              <a:xfrm>
                <a:off x="651800" y="3504975"/>
                <a:ext cx="108700" cy="47575"/>
              </a:xfrm>
              <a:custGeom>
                <a:rect b="b" l="l" r="r" t="t"/>
                <a:pathLst>
                  <a:path extrusionOk="0" h="1903" w="4348">
                    <a:moveTo>
                      <a:pt x="4166" y="0"/>
                    </a:moveTo>
                    <a:lnTo>
                      <a:pt x="0" y="634"/>
                    </a:lnTo>
                    <a:lnTo>
                      <a:pt x="182" y="1902"/>
                    </a:lnTo>
                    <a:lnTo>
                      <a:pt x="4347" y="1268"/>
                    </a:lnTo>
                    <a:lnTo>
                      <a:pt x="4166" y="0"/>
                    </a:ln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4"/>
              <p:cNvSpPr/>
              <p:nvPr/>
            </p:nvSpPr>
            <p:spPr>
              <a:xfrm>
                <a:off x="737825" y="3357825"/>
                <a:ext cx="67950" cy="95100"/>
              </a:xfrm>
              <a:custGeom>
                <a:rect b="b" l="l" r="r" t="t"/>
                <a:pathLst>
                  <a:path extrusionOk="0" h="3804" w="2718">
                    <a:moveTo>
                      <a:pt x="1178" y="0"/>
                    </a:moveTo>
                    <a:lnTo>
                      <a:pt x="1" y="634"/>
                    </a:lnTo>
                    <a:lnTo>
                      <a:pt x="1631" y="3804"/>
                    </a:lnTo>
                    <a:lnTo>
                      <a:pt x="2717" y="3170"/>
                    </a:lnTo>
                    <a:lnTo>
                      <a:pt x="1178" y="0"/>
                    </a:ln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4"/>
              <p:cNvSpPr/>
              <p:nvPr/>
            </p:nvSpPr>
            <p:spPr>
              <a:xfrm>
                <a:off x="737825" y="3357825"/>
                <a:ext cx="67950" cy="95100"/>
              </a:xfrm>
              <a:custGeom>
                <a:rect b="b" l="l" r="r" t="t"/>
                <a:pathLst>
                  <a:path extrusionOk="0" h="3804" w="2718">
                    <a:moveTo>
                      <a:pt x="1178" y="0"/>
                    </a:moveTo>
                    <a:lnTo>
                      <a:pt x="1" y="634"/>
                    </a:lnTo>
                    <a:lnTo>
                      <a:pt x="1631" y="3804"/>
                    </a:lnTo>
                    <a:lnTo>
                      <a:pt x="2717" y="3170"/>
                    </a:lnTo>
                    <a:lnTo>
                      <a:pt x="1178" y="0"/>
                    </a:ln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" name="Google Shape;93;p14"/>
            <p:cNvGrpSpPr/>
            <p:nvPr/>
          </p:nvGrpSpPr>
          <p:grpSpPr>
            <a:xfrm rot="-2095817">
              <a:off x="2310934" y="3982261"/>
              <a:ext cx="544726" cy="314720"/>
              <a:chOff x="897575" y="241000"/>
              <a:chExt cx="1194100" cy="689900"/>
            </a:xfrm>
          </p:grpSpPr>
          <p:sp>
            <p:nvSpPr>
              <p:cNvPr id="94" name="Google Shape;94;p14"/>
              <p:cNvSpPr/>
              <p:nvPr/>
            </p:nvSpPr>
            <p:spPr>
              <a:xfrm>
                <a:off x="986400" y="241000"/>
                <a:ext cx="192050" cy="463750"/>
              </a:xfrm>
              <a:custGeom>
                <a:rect b="b" l="l" r="r" t="t"/>
                <a:pathLst>
                  <a:path extrusionOk="0" h="18550" w="7682">
                    <a:moveTo>
                      <a:pt x="926" y="0"/>
                    </a:moveTo>
                    <a:cubicBezTo>
                      <a:pt x="452" y="0"/>
                      <a:pt x="0" y="370"/>
                      <a:pt x="110" y="972"/>
                    </a:cubicBezTo>
                    <a:cubicBezTo>
                      <a:pt x="1558" y="6677"/>
                      <a:pt x="3822" y="12382"/>
                      <a:pt x="5815" y="17996"/>
                    </a:cubicBezTo>
                    <a:cubicBezTo>
                      <a:pt x="5954" y="18381"/>
                      <a:pt x="6269" y="18549"/>
                      <a:pt x="6598" y="18549"/>
                    </a:cubicBezTo>
                    <a:cubicBezTo>
                      <a:pt x="7122" y="18549"/>
                      <a:pt x="7681" y="18121"/>
                      <a:pt x="7626" y="17453"/>
                    </a:cubicBezTo>
                    <a:cubicBezTo>
                      <a:pt x="5724" y="11839"/>
                      <a:pt x="4094" y="5952"/>
                      <a:pt x="1740" y="519"/>
                    </a:cubicBezTo>
                    <a:cubicBezTo>
                      <a:pt x="1560" y="160"/>
                      <a:pt x="1238" y="0"/>
                      <a:pt x="926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897575" y="301875"/>
                <a:ext cx="385250" cy="353500"/>
              </a:xfrm>
              <a:custGeom>
                <a:rect b="b" l="l" r="r" t="t"/>
                <a:pathLst>
                  <a:path extrusionOk="0" h="14140" w="15410">
                    <a:moveTo>
                      <a:pt x="14367" y="1"/>
                    </a:moveTo>
                    <a:cubicBezTo>
                      <a:pt x="14212" y="1"/>
                      <a:pt x="14050" y="51"/>
                      <a:pt x="13895" y="167"/>
                    </a:cubicBezTo>
                    <a:cubicBezTo>
                      <a:pt x="9187" y="3880"/>
                      <a:pt x="5021" y="8317"/>
                      <a:pt x="765" y="12483"/>
                    </a:cubicBezTo>
                    <a:cubicBezTo>
                      <a:pt x="0" y="13178"/>
                      <a:pt x="676" y="14140"/>
                      <a:pt x="1441" y="14140"/>
                    </a:cubicBezTo>
                    <a:cubicBezTo>
                      <a:pt x="1673" y="14140"/>
                      <a:pt x="1913" y="14051"/>
                      <a:pt x="2123" y="13841"/>
                    </a:cubicBezTo>
                    <a:cubicBezTo>
                      <a:pt x="6470" y="9675"/>
                      <a:pt x="11088" y="5781"/>
                      <a:pt x="14982" y="1253"/>
                    </a:cubicBezTo>
                    <a:cubicBezTo>
                      <a:pt x="15410" y="683"/>
                      <a:pt x="14940" y="1"/>
                      <a:pt x="14367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4"/>
              <p:cNvSpPr/>
              <p:nvPr/>
            </p:nvSpPr>
            <p:spPr>
              <a:xfrm>
                <a:off x="1397925" y="339625"/>
                <a:ext cx="132300" cy="294700"/>
              </a:xfrm>
              <a:custGeom>
                <a:rect b="b" l="l" r="r" t="t"/>
                <a:pathLst>
                  <a:path extrusionOk="0" h="11788" w="5292">
                    <a:moveTo>
                      <a:pt x="1017" y="0"/>
                    </a:moveTo>
                    <a:cubicBezTo>
                      <a:pt x="517" y="0"/>
                      <a:pt x="0" y="405"/>
                      <a:pt x="221" y="1011"/>
                    </a:cubicBezTo>
                    <a:cubicBezTo>
                      <a:pt x="945" y="3909"/>
                      <a:pt x="1851" y="6716"/>
                      <a:pt x="2847" y="9614"/>
                    </a:cubicBezTo>
                    <a:cubicBezTo>
                      <a:pt x="3028" y="10339"/>
                      <a:pt x="3299" y="11063"/>
                      <a:pt x="3571" y="11788"/>
                    </a:cubicBezTo>
                    <a:cubicBezTo>
                      <a:pt x="4114" y="11244"/>
                      <a:pt x="4748" y="10701"/>
                      <a:pt x="5292" y="10158"/>
                    </a:cubicBezTo>
                    <a:cubicBezTo>
                      <a:pt x="5020" y="9433"/>
                      <a:pt x="4748" y="8618"/>
                      <a:pt x="4567" y="7894"/>
                    </a:cubicBezTo>
                    <a:cubicBezTo>
                      <a:pt x="3662" y="5449"/>
                      <a:pt x="2847" y="3003"/>
                      <a:pt x="1760" y="558"/>
                    </a:cubicBezTo>
                    <a:cubicBezTo>
                      <a:pt x="1654" y="168"/>
                      <a:pt x="1339" y="0"/>
                      <a:pt x="1017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4"/>
              <p:cNvSpPr/>
              <p:nvPr/>
            </p:nvSpPr>
            <p:spPr>
              <a:xfrm>
                <a:off x="1311350" y="401025"/>
                <a:ext cx="388900" cy="356225"/>
              </a:xfrm>
              <a:custGeom>
                <a:rect b="b" l="l" r="r" t="t"/>
                <a:pathLst>
                  <a:path extrusionOk="0" h="14249" w="15556">
                    <a:moveTo>
                      <a:pt x="14388" y="1"/>
                    </a:moveTo>
                    <a:cubicBezTo>
                      <a:pt x="14196" y="1"/>
                      <a:pt x="13998" y="82"/>
                      <a:pt x="13826" y="276"/>
                    </a:cubicBezTo>
                    <a:cubicBezTo>
                      <a:pt x="11834" y="1906"/>
                      <a:pt x="9841" y="3717"/>
                      <a:pt x="8030" y="5438"/>
                    </a:cubicBezTo>
                    <a:cubicBezTo>
                      <a:pt x="7396" y="5981"/>
                      <a:pt x="6853" y="6615"/>
                      <a:pt x="6310" y="7158"/>
                    </a:cubicBezTo>
                    <a:cubicBezTo>
                      <a:pt x="4408" y="8969"/>
                      <a:pt x="2597" y="10780"/>
                      <a:pt x="695" y="12592"/>
                    </a:cubicBezTo>
                    <a:cubicBezTo>
                      <a:pt x="0" y="13287"/>
                      <a:pt x="639" y="14249"/>
                      <a:pt x="1383" y="14249"/>
                    </a:cubicBezTo>
                    <a:cubicBezTo>
                      <a:pt x="1608" y="14249"/>
                      <a:pt x="1843" y="14160"/>
                      <a:pt x="2053" y="13950"/>
                    </a:cubicBezTo>
                    <a:cubicBezTo>
                      <a:pt x="3684" y="12411"/>
                      <a:pt x="5404" y="10871"/>
                      <a:pt x="7034" y="9332"/>
                    </a:cubicBezTo>
                    <a:cubicBezTo>
                      <a:pt x="7577" y="8788"/>
                      <a:pt x="8211" y="8245"/>
                      <a:pt x="8755" y="7792"/>
                    </a:cubicBezTo>
                    <a:cubicBezTo>
                      <a:pt x="10928" y="5709"/>
                      <a:pt x="13011" y="3717"/>
                      <a:pt x="15003" y="1453"/>
                    </a:cubicBezTo>
                    <a:cubicBezTo>
                      <a:pt x="15555" y="832"/>
                      <a:pt x="15003" y="1"/>
                      <a:pt x="14388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1816250" y="835675"/>
                <a:ext cx="275425" cy="95225"/>
              </a:xfrm>
              <a:custGeom>
                <a:rect b="b" l="l" r="r" t="t"/>
                <a:pathLst>
                  <a:path extrusionOk="0" h="3809" w="11017">
                    <a:moveTo>
                      <a:pt x="1233" y="1"/>
                    </a:moveTo>
                    <a:cubicBezTo>
                      <a:pt x="309" y="1"/>
                      <a:pt x="1" y="1285"/>
                      <a:pt x="965" y="1635"/>
                    </a:cubicBezTo>
                    <a:lnTo>
                      <a:pt x="3138" y="2269"/>
                    </a:lnTo>
                    <a:lnTo>
                      <a:pt x="4225" y="2541"/>
                    </a:lnTo>
                    <a:lnTo>
                      <a:pt x="4497" y="2631"/>
                    </a:lnTo>
                    <a:lnTo>
                      <a:pt x="5312" y="2812"/>
                    </a:lnTo>
                    <a:lnTo>
                      <a:pt x="5493" y="2903"/>
                    </a:lnTo>
                    <a:lnTo>
                      <a:pt x="6399" y="3084"/>
                    </a:lnTo>
                    <a:lnTo>
                      <a:pt x="6580" y="3084"/>
                    </a:lnTo>
                    <a:lnTo>
                      <a:pt x="7666" y="3356"/>
                    </a:lnTo>
                    <a:lnTo>
                      <a:pt x="9930" y="3809"/>
                    </a:lnTo>
                    <a:cubicBezTo>
                      <a:pt x="10836" y="3718"/>
                      <a:pt x="11017" y="2631"/>
                      <a:pt x="10292" y="2269"/>
                    </a:cubicBezTo>
                    <a:cubicBezTo>
                      <a:pt x="9115" y="1816"/>
                      <a:pt x="8029" y="1454"/>
                      <a:pt x="6851" y="1092"/>
                    </a:cubicBezTo>
                    <a:lnTo>
                      <a:pt x="5855" y="820"/>
                    </a:lnTo>
                    <a:lnTo>
                      <a:pt x="4950" y="639"/>
                    </a:lnTo>
                    <a:cubicBezTo>
                      <a:pt x="3772" y="367"/>
                      <a:pt x="2505" y="186"/>
                      <a:pt x="1327" y="5"/>
                    </a:cubicBezTo>
                    <a:cubicBezTo>
                      <a:pt x="1295" y="2"/>
                      <a:pt x="1264" y="1"/>
                      <a:pt x="1233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1905825" y="493925"/>
                <a:ext cx="165475" cy="75500"/>
              </a:xfrm>
              <a:custGeom>
                <a:rect b="b" l="l" r="r" t="t"/>
                <a:pathLst>
                  <a:path extrusionOk="0" h="3020" w="6619">
                    <a:moveTo>
                      <a:pt x="5351" y="1"/>
                    </a:moveTo>
                    <a:cubicBezTo>
                      <a:pt x="3902" y="454"/>
                      <a:pt x="2453" y="907"/>
                      <a:pt x="1004" y="1359"/>
                    </a:cubicBezTo>
                    <a:cubicBezTo>
                      <a:pt x="1" y="1610"/>
                      <a:pt x="233" y="3020"/>
                      <a:pt x="1130" y="3020"/>
                    </a:cubicBezTo>
                    <a:cubicBezTo>
                      <a:pt x="1205" y="3020"/>
                      <a:pt x="1284" y="3010"/>
                      <a:pt x="1367" y="2989"/>
                    </a:cubicBezTo>
                    <a:cubicBezTo>
                      <a:pt x="2182" y="2899"/>
                      <a:pt x="2906" y="2718"/>
                      <a:pt x="3631" y="2537"/>
                    </a:cubicBezTo>
                    <a:lnTo>
                      <a:pt x="4264" y="2446"/>
                    </a:lnTo>
                    <a:lnTo>
                      <a:pt x="4717" y="2355"/>
                    </a:lnTo>
                    <a:lnTo>
                      <a:pt x="5804" y="2084"/>
                    </a:lnTo>
                    <a:lnTo>
                      <a:pt x="5985" y="2084"/>
                    </a:lnTo>
                    <a:lnTo>
                      <a:pt x="6347" y="1993"/>
                    </a:lnTo>
                    <a:lnTo>
                      <a:pt x="6438" y="907"/>
                    </a:lnTo>
                    <a:cubicBezTo>
                      <a:pt x="6619" y="454"/>
                      <a:pt x="6257" y="1"/>
                      <a:pt x="5713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4"/>
              <p:cNvSpPr/>
              <p:nvPr/>
            </p:nvSpPr>
            <p:spPr>
              <a:xfrm>
                <a:off x="1933175" y="493925"/>
                <a:ext cx="138125" cy="418875"/>
              </a:xfrm>
              <a:custGeom>
                <a:rect b="b" l="l" r="r" t="t"/>
                <a:pathLst>
                  <a:path extrusionOk="0" h="16755" w="5525">
                    <a:moveTo>
                      <a:pt x="4619" y="1"/>
                    </a:moveTo>
                    <a:cubicBezTo>
                      <a:pt x="4529" y="1"/>
                      <a:pt x="4438" y="1"/>
                      <a:pt x="4348" y="92"/>
                    </a:cubicBezTo>
                    <a:cubicBezTo>
                      <a:pt x="4076" y="182"/>
                      <a:pt x="3895" y="363"/>
                      <a:pt x="3804" y="635"/>
                    </a:cubicBezTo>
                    <a:cubicBezTo>
                      <a:pt x="3623" y="1269"/>
                      <a:pt x="3442" y="1903"/>
                      <a:pt x="3261" y="2446"/>
                    </a:cubicBezTo>
                    <a:cubicBezTo>
                      <a:pt x="2718" y="4348"/>
                      <a:pt x="2265" y="6249"/>
                      <a:pt x="1812" y="8242"/>
                    </a:cubicBezTo>
                    <a:cubicBezTo>
                      <a:pt x="1631" y="8966"/>
                      <a:pt x="1450" y="9781"/>
                      <a:pt x="1269" y="10506"/>
                    </a:cubicBezTo>
                    <a:cubicBezTo>
                      <a:pt x="997" y="11773"/>
                      <a:pt x="725" y="13041"/>
                      <a:pt x="363" y="14309"/>
                    </a:cubicBezTo>
                    <a:lnTo>
                      <a:pt x="1" y="16301"/>
                    </a:lnTo>
                    <a:lnTo>
                      <a:pt x="725" y="16482"/>
                    </a:lnTo>
                    <a:lnTo>
                      <a:pt x="997" y="16573"/>
                    </a:lnTo>
                    <a:lnTo>
                      <a:pt x="1812" y="16754"/>
                    </a:lnTo>
                    <a:cubicBezTo>
                      <a:pt x="1993" y="16120"/>
                      <a:pt x="2174" y="15396"/>
                      <a:pt x="2355" y="14762"/>
                    </a:cubicBezTo>
                    <a:cubicBezTo>
                      <a:pt x="2627" y="13856"/>
                      <a:pt x="2808" y="12860"/>
                      <a:pt x="3080" y="11955"/>
                    </a:cubicBezTo>
                    <a:cubicBezTo>
                      <a:pt x="3261" y="11140"/>
                      <a:pt x="3442" y="10415"/>
                      <a:pt x="3623" y="9691"/>
                    </a:cubicBezTo>
                    <a:cubicBezTo>
                      <a:pt x="4167" y="7155"/>
                      <a:pt x="4800" y="4529"/>
                      <a:pt x="5253" y="1993"/>
                    </a:cubicBezTo>
                    <a:lnTo>
                      <a:pt x="5344" y="907"/>
                    </a:lnTo>
                    <a:cubicBezTo>
                      <a:pt x="5525" y="454"/>
                      <a:pt x="5163" y="1"/>
                      <a:pt x="4619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4"/>
              <p:cNvSpPr/>
              <p:nvPr/>
            </p:nvSpPr>
            <p:spPr>
              <a:xfrm>
                <a:off x="1222300" y="680500"/>
                <a:ext cx="67000" cy="51775"/>
              </a:xfrm>
              <a:custGeom>
                <a:rect b="b" l="l" r="r" t="t"/>
                <a:pathLst>
                  <a:path extrusionOk="0" h="2071" w="2680">
                    <a:moveTo>
                      <a:pt x="1214" y="1"/>
                    </a:moveTo>
                    <a:cubicBezTo>
                      <a:pt x="659" y="1"/>
                      <a:pt x="128" y="414"/>
                      <a:pt x="1" y="1050"/>
                    </a:cubicBezTo>
                    <a:cubicBezTo>
                      <a:pt x="38" y="1782"/>
                      <a:pt x="518" y="2071"/>
                      <a:pt x="1041" y="2071"/>
                    </a:cubicBezTo>
                    <a:cubicBezTo>
                      <a:pt x="1813" y="2071"/>
                      <a:pt x="2679" y="1444"/>
                      <a:pt x="2355" y="688"/>
                    </a:cubicBezTo>
                    <a:cubicBezTo>
                      <a:pt x="2265" y="507"/>
                      <a:pt x="2084" y="326"/>
                      <a:pt x="1903" y="235"/>
                    </a:cubicBezTo>
                    <a:cubicBezTo>
                      <a:pt x="1688" y="74"/>
                      <a:pt x="1449" y="1"/>
                      <a:pt x="1214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4"/>
              <p:cNvSpPr/>
              <p:nvPr/>
            </p:nvSpPr>
            <p:spPr>
              <a:xfrm>
                <a:off x="1672825" y="559600"/>
                <a:ext cx="201525" cy="74725"/>
              </a:xfrm>
              <a:custGeom>
                <a:rect b="b" l="l" r="r" t="t"/>
                <a:pathLst>
                  <a:path extrusionOk="0" h="2989" w="8061">
                    <a:moveTo>
                      <a:pt x="816" y="0"/>
                    </a:moveTo>
                    <a:cubicBezTo>
                      <a:pt x="182" y="0"/>
                      <a:pt x="1" y="815"/>
                      <a:pt x="544" y="1177"/>
                    </a:cubicBezTo>
                    <a:cubicBezTo>
                      <a:pt x="2536" y="2174"/>
                      <a:pt x="4800" y="2807"/>
                      <a:pt x="7064" y="2989"/>
                    </a:cubicBezTo>
                    <a:cubicBezTo>
                      <a:pt x="7879" y="2989"/>
                      <a:pt x="8060" y="1902"/>
                      <a:pt x="7427" y="1540"/>
                    </a:cubicBezTo>
                    <a:cubicBezTo>
                      <a:pt x="5344" y="544"/>
                      <a:pt x="3080" y="0"/>
                      <a:pt x="816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1650200" y="650150"/>
                <a:ext cx="201500" cy="74725"/>
              </a:xfrm>
              <a:custGeom>
                <a:rect b="b" l="l" r="r" t="t"/>
                <a:pathLst>
                  <a:path extrusionOk="0" h="2989" w="8060">
                    <a:moveTo>
                      <a:pt x="815" y="0"/>
                    </a:moveTo>
                    <a:cubicBezTo>
                      <a:pt x="181" y="0"/>
                      <a:pt x="0" y="906"/>
                      <a:pt x="544" y="1178"/>
                    </a:cubicBezTo>
                    <a:cubicBezTo>
                      <a:pt x="2536" y="2264"/>
                      <a:pt x="4800" y="2808"/>
                      <a:pt x="7064" y="2989"/>
                    </a:cubicBezTo>
                    <a:cubicBezTo>
                      <a:pt x="7879" y="2989"/>
                      <a:pt x="8060" y="1902"/>
                      <a:pt x="7426" y="1540"/>
                    </a:cubicBezTo>
                    <a:cubicBezTo>
                      <a:pt x="5343" y="634"/>
                      <a:pt x="3079" y="91"/>
                      <a:pt x="815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" name="Google Shape;104;p14"/>
            <p:cNvGrpSpPr/>
            <p:nvPr/>
          </p:nvGrpSpPr>
          <p:grpSpPr>
            <a:xfrm>
              <a:off x="8053958" y="821624"/>
              <a:ext cx="609487" cy="338894"/>
              <a:chOff x="483500" y="2235925"/>
              <a:chExt cx="1542225" cy="857525"/>
            </a:xfrm>
          </p:grpSpPr>
          <p:sp>
            <p:nvSpPr>
              <p:cNvPr id="105" name="Google Shape;105;p14"/>
              <p:cNvSpPr/>
              <p:nvPr/>
            </p:nvSpPr>
            <p:spPr>
              <a:xfrm>
                <a:off x="483500" y="2235925"/>
                <a:ext cx="428775" cy="540625"/>
              </a:xfrm>
              <a:custGeom>
                <a:rect b="b" l="l" r="r" t="t"/>
                <a:pathLst>
                  <a:path extrusionOk="0" h="21625" w="17151">
                    <a:moveTo>
                      <a:pt x="8292" y="1"/>
                    </a:moveTo>
                    <a:cubicBezTo>
                      <a:pt x="7917" y="1"/>
                      <a:pt x="7542" y="80"/>
                      <a:pt x="7168" y="205"/>
                    </a:cubicBezTo>
                    <a:cubicBezTo>
                      <a:pt x="6656" y="632"/>
                      <a:pt x="6229" y="1058"/>
                      <a:pt x="5888" y="1741"/>
                    </a:cubicBezTo>
                    <a:cubicBezTo>
                      <a:pt x="5547" y="2253"/>
                      <a:pt x="5291" y="2765"/>
                      <a:pt x="5035" y="3277"/>
                    </a:cubicBezTo>
                    <a:cubicBezTo>
                      <a:pt x="4437" y="4642"/>
                      <a:pt x="3840" y="6092"/>
                      <a:pt x="3328" y="7543"/>
                    </a:cubicBezTo>
                    <a:cubicBezTo>
                      <a:pt x="2816" y="8993"/>
                      <a:pt x="2219" y="10529"/>
                      <a:pt x="1707" y="11979"/>
                    </a:cubicBezTo>
                    <a:cubicBezTo>
                      <a:pt x="1110" y="13430"/>
                      <a:pt x="683" y="14710"/>
                      <a:pt x="257" y="16075"/>
                    </a:cubicBezTo>
                    <a:cubicBezTo>
                      <a:pt x="86" y="16501"/>
                      <a:pt x="1" y="16928"/>
                      <a:pt x="86" y="17355"/>
                    </a:cubicBezTo>
                    <a:cubicBezTo>
                      <a:pt x="171" y="17781"/>
                      <a:pt x="513" y="18123"/>
                      <a:pt x="854" y="18293"/>
                    </a:cubicBezTo>
                    <a:cubicBezTo>
                      <a:pt x="1281" y="18464"/>
                      <a:pt x="1622" y="18805"/>
                      <a:pt x="2134" y="18976"/>
                    </a:cubicBezTo>
                    <a:cubicBezTo>
                      <a:pt x="3072" y="19402"/>
                      <a:pt x="4011" y="19744"/>
                      <a:pt x="5035" y="20085"/>
                    </a:cubicBezTo>
                    <a:cubicBezTo>
                      <a:pt x="6656" y="20597"/>
                      <a:pt x="8192" y="21109"/>
                      <a:pt x="9898" y="21535"/>
                    </a:cubicBezTo>
                    <a:cubicBezTo>
                      <a:pt x="10049" y="21596"/>
                      <a:pt x="10211" y="21624"/>
                      <a:pt x="10372" y="21624"/>
                    </a:cubicBezTo>
                    <a:cubicBezTo>
                      <a:pt x="10666" y="21624"/>
                      <a:pt x="10957" y="21530"/>
                      <a:pt x="11178" y="21365"/>
                    </a:cubicBezTo>
                    <a:cubicBezTo>
                      <a:pt x="11690" y="20938"/>
                      <a:pt x="11860" y="20768"/>
                      <a:pt x="11690" y="20170"/>
                    </a:cubicBezTo>
                    <a:cubicBezTo>
                      <a:pt x="11519" y="19658"/>
                      <a:pt x="11178" y="19317"/>
                      <a:pt x="10751" y="19146"/>
                    </a:cubicBezTo>
                    <a:cubicBezTo>
                      <a:pt x="8362" y="18379"/>
                      <a:pt x="5547" y="17013"/>
                      <a:pt x="2902" y="16672"/>
                    </a:cubicBezTo>
                    <a:cubicBezTo>
                      <a:pt x="3840" y="14966"/>
                      <a:pt x="4693" y="13174"/>
                      <a:pt x="5376" y="11382"/>
                    </a:cubicBezTo>
                    <a:lnTo>
                      <a:pt x="5888" y="10102"/>
                    </a:lnTo>
                    <a:cubicBezTo>
                      <a:pt x="6400" y="10529"/>
                      <a:pt x="6997" y="10870"/>
                      <a:pt x="7680" y="11212"/>
                    </a:cubicBezTo>
                    <a:cubicBezTo>
                      <a:pt x="8348" y="11583"/>
                      <a:pt x="9146" y="11825"/>
                      <a:pt x="9961" y="11825"/>
                    </a:cubicBezTo>
                    <a:cubicBezTo>
                      <a:pt x="10082" y="11825"/>
                      <a:pt x="10203" y="11820"/>
                      <a:pt x="10325" y="11809"/>
                    </a:cubicBezTo>
                    <a:cubicBezTo>
                      <a:pt x="11092" y="11638"/>
                      <a:pt x="11519" y="10700"/>
                      <a:pt x="10922" y="10102"/>
                    </a:cubicBezTo>
                    <a:cubicBezTo>
                      <a:pt x="10325" y="9420"/>
                      <a:pt x="9471" y="8908"/>
                      <a:pt x="8618" y="8737"/>
                    </a:cubicBezTo>
                    <a:cubicBezTo>
                      <a:pt x="8021" y="8481"/>
                      <a:pt x="7338" y="8311"/>
                      <a:pt x="6656" y="8140"/>
                    </a:cubicBezTo>
                    <a:cubicBezTo>
                      <a:pt x="6997" y="7372"/>
                      <a:pt x="7253" y="6604"/>
                      <a:pt x="7594" y="5751"/>
                    </a:cubicBezTo>
                    <a:cubicBezTo>
                      <a:pt x="8021" y="4812"/>
                      <a:pt x="8362" y="3874"/>
                      <a:pt x="8618" y="2850"/>
                    </a:cubicBezTo>
                    <a:cubicBezTo>
                      <a:pt x="9045" y="3021"/>
                      <a:pt x="9471" y="3191"/>
                      <a:pt x="9898" y="3277"/>
                    </a:cubicBezTo>
                    <a:cubicBezTo>
                      <a:pt x="11690" y="3959"/>
                      <a:pt x="13567" y="4642"/>
                      <a:pt x="15359" y="5410"/>
                    </a:cubicBezTo>
                    <a:cubicBezTo>
                      <a:pt x="15527" y="5511"/>
                      <a:pt x="15708" y="5558"/>
                      <a:pt x="15893" y="5558"/>
                    </a:cubicBezTo>
                    <a:cubicBezTo>
                      <a:pt x="16176" y="5558"/>
                      <a:pt x="16465" y="5446"/>
                      <a:pt x="16724" y="5239"/>
                    </a:cubicBezTo>
                    <a:cubicBezTo>
                      <a:pt x="16980" y="5068"/>
                      <a:pt x="17150" y="4727"/>
                      <a:pt x="17150" y="4386"/>
                    </a:cubicBezTo>
                    <a:cubicBezTo>
                      <a:pt x="17150" y="3703"/>
                      <a:pt x="16809" y="3191"/>
                      <a:pt x="16212" y="2935"/>
                    </a:cubicBezTo>
                    <a:lnTo>
                      <a:pt x="16126" y="2935"/>
                    </a:lnTo>
                    <a:cubicBezTo>
                      <a:pt x="14932" y="2423"/>
                      <a:pt x="13823" y="1826"/>
                      <a:pt x="12714" y="1400"/>
                    </a:cubicBezTo>
                    <a:cubicBezTo>
                      <a:pt x="12031" y="1058"/>
                      <a:pt x="11434" y="888"/>
                      <a:pt x="10751" y="717"/>
                    </a:cubicBezTo>
                    <a:cubicBezTo>
                      <a:pt x="10069" y="461"/>
                      <a:pt x="9386" y="205"/>
                      <a:pt x="8703" y="34"/>
                    </a:cubicBezTo>
                    <a:cubicBezTo>
                      <a:pt x="8566" y="12"/>
                      <a:pt x="8429" y="1"/>
                      <a:pt x="8292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836125" y="2452075"/>
                <a:ext cx="248250" cy="115450"/>
              </a:xfrm>
              <a:custGeom>
                <a:rect b="b" l="l" r="r" t="t"/>
                <a:pathLst>
                  <a:path extrusionOk="0" h="4618" w="9930">
                    <a:moveTo>
                      <a:pt x="1079" y="1"/>
                    </a:moveTo>
                    <a:cubicBezTo>
                      <a:pt x="368" y="1"/>
                      <a:pt x="1" y="965"/>
                      <a:pt x="656" y="1456"/>
                    </a:cubicBezTo>
                    <a:cubicBezTo>
                      <a:pt x="3045" y="2992"/>
                      <a:pt x="5690" y="4101"/>
                      <a:pt x="8506" y="4613"/>
                    </a:cubicBezTo>
                    <a:cubicBezTo>
                      <a:pt x="8536" y="4616"/>
                      <a:pt x="8566" y="4617"/>
                      <a:pt x="8595" y="4617"/>
                    </a:cubicBezTo>
                    <a:cubicBezTo>
                      <a:pt x="9476" y="4617"/>
                      <a:pt x="9929" y="3400"/>
                      <a:pt x="9103" y="2822"/>
                    </a:cubicBezTo>
                    <a:cubicBezTo>
                      <a:pt x="6714" y="1371"/>
                      <a:pt x="3984" y="347"/>
                      <a:pt x="1168" y="6"/>
                    </a:cubicBezTo>
                    <a:cubicBezTo>
                      <a:pt x="1138" y="3"/>
                      <a:pt x="1108" y="1"/>
                      <a:pt x="1079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4"/>
              <p:cNvSpPr/>
              <p:nvPr/>
            </p:nvSpPr>
            <p:spPr>
              <a:xfrm>
                <a:off x="795525" y="2560875"/>
                <a:ext cx="244725" cy="115325"/>
              </a:xfrm>
              <a:custGeom>
                <a:rect b="b" l="l" r="r" t="t"/>
                <a:pathLst>
                  <a:path extrusionOk="0" h="4613" w="9789">
                    <a:moveTo>
                      <a:pt x="1072" y="0"/>
                    </a:moveTo>
                    <a:cubicBezTo>
                      <a:pt x="292" y="0"/>
                      <a:pt x="0" y="964"/>
                      <a:pt x="574" y="1456"/>
                    </a:cubicBezTo>
                    <a:cubicBezTo>
                      <a:pt x="2963" y="2992"/>
                      <a:pt x="5608" y="4101"/>
                      <a:pt x="8423" y="4613"/>
                    </a:cubicBezTo>
                    <a:cubicBezTo>
                      <a:pt x="9362" y="4613"/>
                      <a:pt x="9789" y="3503"/>
                      <a:pt x="9106" y="2906"/>
                    </a:cubicBezTo>
                    <a:cubicBezTo>
                      <a:pt x="6717" y="1370"/>
                      <a:pt x="3987" y="432"/>
                      <a:pt x="1171" y="5"/>
                    </a:cubicBezTo>
                    <a:cubicBezTo>
                      <a:pt x="1137" y="2"/>
                      <a:pt x="1104" y="0"/>
                      <a:pt x="1072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4"/>
              <p:cNvSpPr/>
              <p:nvPr/>
            </p:nvSpPr>
            <p:spPr>
              <a:xfrm>
                <a:off x="1012500" y="2424850"/>
                <a:ext cx="526875" cy="595975"/>
              </a:xfrm>
              <a:custGeom>
                <a:rect b="b" l="l" r="r" t="t"/>
                <a:pathLst>
                  <a:path extrusionOk="0" h="23839" w="21075">
                    <a:moveTo>
                      <a:pt x="7571" y="0"/>
                    </a:moveTo>
                    <a:cubicBezTo>
                      <a:pt x="7214" y="0"/>
                      <a:pt x="6884" y="164"/>
                      <a:pt x="6655" y="583"/>
                    </a:cubicBezTo>
                    <a:cubicBezTo>
                      <a:pt x="5205" y="3399"/>
                      <a:pt x="4011" y="6300"/>
                      <a:pt x="2901" y="9200"/>
                    </a:cubicBezTo>
                    <a:cubicBezTo>
                      <a:pt x="1707" y="12101"/>
                      <a:pt x="256" y="15002"/>
                      <a:pt x="0" y="18074"/>
                    </a:cubicBezTo>
                    <a:cubicBezTo>
                      <a:pt x="0" y="18572"/>
                      <a:pt x="395" y="18890"/>
                      <a:pt x="788" y="18890"/>
                    </a:cubicBezTo>
                    <a:cubicBezTo>
                      <a:pt x="1002" y="18890"/>
                      <a:pt x="1215" y="18796"/>
                      <a:pt x="1366" y="18586"/>
                    </a:cubicBezTo>
                    <a:cubicBezTo>
                      <a:pt x="3243" y="16367"/>
                      <a:pt x="4181" y="13467"/>
                      <a:pt x="5290" y="10736"/>
                    </a:cubicBezTo>
                    <a:cubicBezTo>
                      <a:pt x="5973" y="9030"/>
                      <a:pt x="6826" y="7323"/>
                      <a:pt x="7509" y="5617"/>
                    </a:cubicBezTo>
                    <a:cubicBezTo>
                      <a:pt x="7765" y="8177"/>
                      <a:pt x="8191" y="10822"/>
                      <a:pt x="8789" y="13381"/>
                    </a:cubicBezTo>
                    <a:cubicBezTo>
                      <a:pt x="8789" y="13467"/>
                      <a:pt x="8874" y="13637"/>
                      <a:pt x="8874" y="13722"/>
                    </a:cubicBezTo>
                    <a:cubicBezTo>
                      <a:pt x="8874" y="13808"/>
                      <a:pt x="8874" y="13808"/>
                      <a:pt x="8874" y="13808"/>
                    </a:cubicBezTo>
                    <a:lnTo>
                      <a:pt x="8874" y="13893"/>
                    </a:lnTo>
                    <a:cubicBezTo>
                      <a:pt x="9076" y="14298"/>
                      <a:pt x="9546" y="14543"/>
                      <a:pt x="10029" y="14543"/>
                    </a:cubicBezTo>
                    <a:cubicBezTo>
                      <a:pt x="10157" y="14543"/>
                      <a:pt x="10285" y="14526"/>
                      <a:pt x="10410" y="14490"/>
                    </a:cubicBezTo>
                    <a:lnTo>
                      <a:pt x="10495" y="14490"/>
                    </a:lnTo>
                    <a:cubicBezTo>
                      <a:pt x="10666" y="14405"/>
                      <a:pt x="10751" y="14320"/>
                      <a:pt x="10836" y="14234"/>
                    </a:cubicBezTo>
                    <a:cubicBezTo>
                      <a:pt x="12969" y="12699"/>
                      <a:pt x="14932" y="10992"/>
                      <a:pt x="16894" y="9200"/>
                    </a:cubicBezTo>
                    <a:lnTo>
                      <a:pt x="16894" y="9200"/>
                    </a:lnTo>
                    <a:cubicBezTo>
                      <a:pt x="16211" y="10907"/>
                      <a:pt x="15700" y="12784"/>
                      <a:pt x="15102" y="14490"/>
                    </a:cubicBezTo>
                    <a:cubicBezTo>
                      <a:pt x="14164" y="17306"/>
                      <a:pt x="12969" y="20036"/>
                      <a:pt x="12969" y="23023"/>
                    </a:cubicBezTo>
                    <a:cubicBezTo>
                      <a:pt x="12914" y="23520"/>
                      <a:pt x="13289" y="23839"/>
                      <a:pt x="13675" y="23839"/>
                    </a:cubicBezTo>
                    <a:cubicBezTo>
                      <a:pt x="13885" y="23839"/>
                      <a:pt x="14099" y="23745"/>
                      <a:pt x="14249" y="23534"/>
                    </a:cubicBezTo>
                    <a:cubicBezTo>
                      <a:pt x="16211" y="20975"/>
                      <a:pt x="16979" y="17818"/>
                      <a:pt x="17918" y="14917"/>
                    </a:cubicBezTo>
                    <a:cubicBezTo>
                      <a:pt x="19112" y="12016"/>
                      <a:pt x="20051" y="8944"/>
                      <a:pt x="20904" y="5958"/>
                    </a:cubicBezTo>
                    <a:cubicBezTo>
                      <a:pt x="21075" y="4849"/>
                      <a:pt x="20136" y="4422"/>
                      <a:pt x="19283" y="4422"/>
                    </a:cubicBezTo>
                    <a:cubicBezTo>
                      <a:pt x="18174" y="4678"/>
                      <a:pt x="17150" y="5105"/>
                      <a:pt x="16382" y="5873"/>
                    </a:cubicBezTo>
                    <a:cubicBezTo>
                      <a:pt x="14505" y="7238"/>
                      <a:pt x="12713" y="8774"/>
                      <a:pt x="11092" y="10395"/>
                    </a:cubicBezTo>
                    <a:cubicBezTo>
                      <a:pt x="10922" y="8091"/>
                      <a:pt x="10580" y="5788"/>
                      <a:pt x="9983" y="3569"/>
                    </a:cubicBezTo>
                    <a:cubicBezTo>
                      <a:pt x="9898" y="2460"/>
                      <a:pt x="9471" y="1436"/>
                      <a:pt x="8874" y="583"/>
                    </a:cubicBezTo>
                    <a:cubicBezTo>
                      <a:pt x="8496" y="252"/>
                      <a:pt x="8013" y="0"/>
                      <a:pt x="7571" y="0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473225" y="2601550"/>
                <a:ext cx="392500" cy="491900"/>
              </a:xfrm>
              <a:custGeom>
                <a:rect b="b" l="l" r="r" t="t"/>
                <a:pathLst>
                  <a:path extrusionOk="0" h="19676" w="15700">
                    <a:moveTo>
                      <a:pt x="9451" y="1"/>
                    </a:moveTo>
                    <a:cubicBezTo>
                      <a:pt x="9134" y="1"/>
                      <a:pt x="8826" y="28"/>
                      <a:pt x="8533" y="85"/>
                    </a:cubicBezTo>
                    <a:cubicBezTo>
                      <a:pt x="4694" y="767"/>
                      <a:pt x="2219" y="4863"/>
                      <a:pt x="1110" y="8105"/>
                    </a:cubicBezTo>
                    <a:cubicBezTo>
                      <a:pt x="1" y="11347"/>
                      <a:pt x="86" y="15187"/>
                      <a:pt x="2560" y="17746"/>
                    </a:cubicBezTo>
                    <a:cubicBezTo>
                      <a:pt x="3773" y="18959"/>
                      <a:pt x="5511" y="19676"/>
                      <a:pt x="7239" y="19676"/>
                    </a:cubicBezTo>
                    <a:cubicBezTo>
                      <a:pt x="8549" y="19676"/>
                      <a:pt x="9855" y="19264"/>
                      <a:pt x="10922" y="18344"/>
                    </a:cubicBezTo>
                    <a:cubicBezTo>
                      <a:pt x="11804" y="17608"/>
                      <a:pt x="11229" y="16176"/>
                      <a:pt x="10235" y="16176"/>
                    </a:cubicBezTo>
                    <a:cubicBezTo>
                      <a:pt x="10075" y="16176"/>
                      <a:pt x="9905" y="16213"/>
                      <a:pt x="9727" y="16296"/>
                    </a:cubicBezTo>
                    <a:cubicBezTo>
                      <a:pt x="8852" y="16734"/>
                      <a:pt x="7999" y="16965"/>
                      <a:pt x="7207" y="16965"/>
                    </a:cubicBezTo>
                    <a:cubicBezTo>
                      <a:pt x="5838" y="16965"/>
                      <a:pt x="4651" y="16273"/>
                      <a:pt x="3840" y="14760"/>
                    </a:cubicBezTo>
                    <a:cubicBezTo>
                      <a:pt x="2560" y="12456"/>
                      <a:pt x="3158" y="9982"/>
                      <a:pt x="4267" y="7849"/>
                    </a:cubicBezTo>
                    <a:cubicBezTo>
                      <a:pt x="5120" y="5972"/>
                      <a:pt x="6571" y="3327"/>
                      <a:pt x="8874" y="2900"/>
                    </a:cubicBezTo>
                    <a:cubicBezTo>
                      <a:pt x="9049" y="2881"/>
                      <a:pt x="9223" y="2871"/>
                      <a:pt x="9396" y="2871"/>
                    </a:cubicBezTo>
                    <a:cubicBezTo>
                      <a:pt x="10736" y="2871"/>
                      <a:pt x="11987" y="3444"/>
                      <a:pt x="12970" y="4351"/>
                    </a:cubicBezTo>
                    <a:cubicBezTo>
                      <a:pt x="13482" y="4777"/>
                      <a:pt x="13823" y="5460"/>
                      <a:pt x="14591" y="5460"/>
                    </a:cubicBezTo>
                    <a:cubicBezTo>
                      <a:pt x="15188" y="5460"/>
                      <a:pt x="15700" y="4863"/>
                      <a:pt x="15615" y="4265"/>
                    </a:cubicBezTo>
                    <a:cubicBezTo>
                      <a:pt x="15084" y="1762"/>
                      <a:pt x="11989" y="1"/>
                      <a:pt x="9451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1882775" y="2575375"/>
                <a:ext cx="142950" cy="159600"/>
              </a:xfrm>
              <a:custGeom>
                <a:rect b="b" l="l" r="r" t="t"/>
                <a:pathLst>
                  <a:path extrusionOk="0" h="6384" w="5718">
                    <a:moveTo>
                      <a:pt x="3407" y="1"/>
                    </a:moveTo>
                    <a:cubicBezTo>
                      <a:pt x="2987" y="1"/>
                      <a:pt x="2587" y="166"/>
                      <a:pt x="2304" y="449"/>
                    </a:cubicBezTo>
                    <a:cubicBezTo>
                      <a:pt x="2134" y="534"/>
                      <a:pt x="2048" y="705"/>
                      <a:pt x="2134" y="961"/>
                    </a:cubicBezTo>
                    <a:cubicBezTo>
                      <a:pt x="2134" y="1132"/>
                      <a:pt x="2304" y="1217"/>
                      <a:pt x="2475" y="1302"/>
                    </a:cubicBezTo>
                    <a:cubicBezTo>
                      <a:pt x="2568" y="1340"/>
                      <a:pt x="2657" y="1352"/>
                      <a:pt x="2744" y="1352"/>
                    </a:cubicBezTo>
                    <a:cubicBezTo>
                      <a:pt x="2937" y="1352"/>
                      <a:pt x="3119" y="1289"/>
                      <a:pt x="3309" y="1289"/>
                    </a:cubicBezTo>
                    <a:cubicBezTo>
                      <a:pt x="3425" y="1289"/>
                      <a:pt x="3543" y="1312"/>
                      <a:pt x="3669" y="1388"/>
                    </a:cubicBezTo>
                    <a:cubicBezTo>
                      <a:pt x="3925" y="1473"/>
                      <a:pt x="4011" y="1814"/>
                      <a:pt x="3925" y="2070"/>
                    </a:cubicBezTo>
                    <a:cubicBezTo>
                      <a:pt x="3584" y="2923"/>
                      <a:pt x="1792" y="3350"/>
                      <a:pt x="1024" y="3606"/>
                    </a:cubicBezTo>
                    <a:cubicBezTo>
                      <a:pt x="171" y="3777"/>
                      <a:pt x="1" y="4801"/>
                      <a:pt x="768" y="5057"/>
                    </a:cubicBezTo>
                    <a:lnTo>
                      <a:pt x="4096" y="6336"/>
                    </a:lnTo>
                    <a:cubicBezTo>
                      <a:pt x="4169" y="6369"/>
                      <a:pt x="4240" y="6383"/>
                      <a:pt x="4307" y="6383"/>
                    </a:cubicBezTo>
                    <a:cubicBezTo>
                      <a:pt x="4949" y="6383"/>
                      <a:pt x="5295" y="5048"/>
                      <a:pt x="4523" y="4971"/>
                    </a:cubicBezTo>
                    <a:lnTo>
                      <a:pt x="2987" y="4374"/>
                    </a:lnTo>
                    <a:cubicBezTo>
                      <a:pt x="4267" y="3777"/>
                      <a:pt x="5717" y="2668"/>
                      <a:pt x="5376" y="1388"/>
                    </a:cubicBezTo>
                    <a:cubicBezTo>
                      <a:pt x="5120" y="620"/>
                      <a:pt x="4437" y="108"/>
                      <a:pt x="3669" y="23"/>
                    </a:cubicBezTo>
                    <a:cubicBezTo>
                      <a:pt x="3582" y="8"/>
                      <a:pt x="3494" y="1"/>
                      <a:pt x="3407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14"/>
            <p:cNvGrpSpPr/>
            <p:nvPr/>
          </p:nvGrpSpPr>
          <p:grpSpPr>
            <a:xfrm>
              <a:off x="1213534" y="2021973"/>
              <a:ext cx="232934" cy="272350"/>
              <a:chOff x="4660000" y="236475"/>
              <a:chExt cx="447950" cy="523750"/>
            </a:xfrm>
          </p:grpSpPr>
          <p:sp>
            <p:nvSpPr>
              <p:cNvPr id="112" name="Google Shape;112;p14"/>
              <p:cNvSpPr/>
              <p:nvPr/>
            </p:nvSpPr>
            <p:spPr>
              <a:xfrm>
                <a:off x="4687725" y="236475"/>
                <a:ext cx="371175" cy="523750"/>
              </a:xfrm>
              <a:custGeom>
                <a:rect b="b" l="l" r="r" t="t"/>
                <a:pathLst>
                  <a:path extrusionOk="0" h="20950" w="14847">
                    <a:moveTo>
                      <a:pt x="1317" y="1"/>
                    </a:moveTo>
                    <a:cubicBezTo>
                      <a:pt x="1198" y="1"/>
                      <a:pt x="1071" y="22"/>
                      <a:pt x="939" y="66"/>
                    </a:cubicBezTo>
                    <a:lnTo>
                      <a:pt x="768" y="151"/>
                    </a:lnTo>
                    <a:cubicBezTo>
                      <a:pt x="171" y="407"/>
                      <a:pt x="0" y="1261"/>
                      <a:pt x="342" y="1772"/>
                    </a:cubicBezTo>
                    <a:lnTo>
                      <a:pt x="1963" y="4332"/>
                    </a:lnTo>
                    <a:cubicBezTo>
                      <a:pt x="2731" y="5527"/>
                      <a:pt x="3498" y="6721"/>
                      <a:pt x="4266" y="8001"/>
                    </a:cubicBezTo>
                    <a:cubicBezTo>
                      <a:pt x="4864" y="8769"/>
                      <a:pt x="5376" y="9451"/>
                      <a:pt x="5802" y="10219"/>
                    </a:cubicBezTo>
                    <a:lnTo>
                      <a:pt x="11945" y="19434"/>
                    </a:lnTo>
                    <a:cubicBezTo>
                      <a:pt x="12201" y="19775"/>
                      <a:pt x="12372" y="20117"/>
                      <a:pt x="12628" y="20458"/>
                    </a:cubicBezTo>
                    <a:cubicBezTo>
                      <a:pt x="12818" y="20774"/>
                      <a:pt x="13148" y="20950"/>
                      <a:pt x="13481" y="20950"/>
                    </a:cubicBezTo>
                    <a:cubicBezTo>
                      <a:pt x="13596" y="20950"/>
                      <a:pt x="13712" y="20929"/>
                      <a:pt x="13822" y="20884"/>
                    </a:cubicBezTo>
                    <a:lnTo>
                      <a:pt x="13993" y="20799"/>
                    </a:lnTo>
                    <a:cubicBezTo>
                      <a:pt x="14590" y="20543"/>
                      <a:pt x="14846" y="19775"/>
                      <a:pt x="14420" y="19263"/>
                    </a:cubicBezTo>
                    <a:cubicBezTo>
                      <a:pt x="13908" y="18410"/>
                      <a:pt x="13396" y="17557"/>
                      <a:pt x="12799" y="16704"/>
                    </a:cubicBezTo>
                    <a:cubicBezTo>
                      <a:pt x="12031" y="15424"/>
                      <a:pt x="11263" y="14229"/>
                      <a:pt x="10410" y="12950"/>
                    </a:cubicBezTo>
                    <a:cubicBezTo>
                      <a:pt x="9898" y="12182"/>
                      <a:pt x="9386" y="11499"/>
                      <a:pt x="8959" y="10817"/>
                    </a:cubicBezTo>
                    <a:lnTo>
                      <a:pt x="2901" y="1602"/>
                    </a:lnTo>
                    <a:cubicBezTo>
                      <a:pt x="2645" y="1175"/>
                      <a:pt x="2389" y="834"/>
                      <a:pt x="2133" y="493"/>
                    </a:cubicBezTo>
                    <a:cubicBezTo>
                      <a:pt x="1943" y="176"/>
                      <a:pt x="1660" y="1"/>
                      <a:pt x="1317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4660000" y="292400"/>
                <a:ext cx="447950" cy="413925"/>
              </a:xfrm>
              <a:custGeom>
                <a:rect b="b" l="l" r="r" t="t"/>
                <a:pathLst>
                  <a:path extrusionOk="0" h="16557" w="17918">
                    <a:moveTo>
                      <a:pt x="8899" y="1617"/>
                    </a:moveTo>
                    <a:cubicBezTo>
                      <a:pt x="10777" y="1617"/>
                      <a:pt x="12504" y="2188"/>
                      <a:pt x="13908" y="4143"/>
                    </a:cubicBezTo>
                    <a:cubicBezTo>
                      <a:pt x="16211" y="7300"/>
                      <a:pt x="15187" y="11736"/>
                      <a:pt x="11774" y="13699"/>
                    </a:cubicBezTo>
                    <a:cubicBezTo>
                      <a:pt x="10784" y="14218"/>
                      <a:pt x="9721" y="14463"/>
                      <a:pt x="8674" y="14463"/>
                    </a:cubicBezTo>
                    <a:cubicBezTo>
                      <a:pt x="5932" y="14463"/>
                      <a:pt x="3292" y="12784"/>
                      <a:pt x="2304" y="9945"/>
                    </a:cubicBezTo>
                    <a:cubicBezTo>
                      <a:pt x="1707" y="7897"/>
                      <a:pt x="2048" y="5679"/>
                      <a:pt x="3242" y="3887"/>
                    </a:cubicBezTo>
                    <a:cubicBezTo>
                      <a:pt x="3669" y="3290"/>
                      <a:pt x="4181" y="2692"/>
                      <a:pt x="4522" y="2095"/>
                    </a:cubicBezTo>
                    <a:cubicBezTo>
                      <a:pt x="4607" y="2180"/>
                      <a:pt x="4693" y="2180"/>
                      <a:pt x="4778" y="2180"/>
                    </a:cubicBezTo>
                    <a:cubicBezTo>
                      <a:pt x="6186" y="1899"/>
                      <a:pt x="7580" y="1617"/>
                      <a:pt x="8899" y="1617"/>
                    </a:cubicBezTo>
                    <a:close/>
                    <a:moveTo>
                      <a:pt x="8406" y="1"/>
                    </a:moveTo>
                    <a:cubicBezTo>
                      <a:pt x="6959" y="1"/>
                      <a:pt x="5573" y="447"/>
                      <a:pt x="4522" y="1498"/>
                    </a:cubicBezTo>
                    <a:cubicBezTo>
                      <a:pt x="2474" y="1668"/>
                      <a:pt x="1280" y="4057"/>
                      <a:pt x="683" y="5764"/>
                    </a:cubicBezTo>
                    <a:cubicBezTo>
                      <a:pt x="0" y="7982"/>
                      <a:pt x="256" y="10457"/>
                      <a:pt x="1451" y="12504"/>
                    </a:cubicBezTo>
                    <a:cubicBezTo>
                      <a:pt x="2979" y="15124"/>
                      <a:pt x="5729" y="16557"/>
                      <a:pt x="8540" y="16557"/>
                    </a:cubicBezTo>
                    <a:cubicBezTo>
                      <a:pt x="10123" y="16557"/>
                      <a:pt x="11725" y="16102"/>
                      <a:pt x="13140" y="15149"/>
                    </a:cubicBezTo>
                    <a:cubicBezTo>
                      <a:pt x="17064" y="12504"/>
                      <a:pt x="17918" y="7044"/>
                      <a:pt x="15102" y="3290"/>
                    </a:cubicBezTo>
                    <a:cubicBezTo>
                      <a:pt x="13687" y="1385"/>
                      <a:pt x="10953" y="1"/>
                      <a:pt x="8406" y="1"/>
                    </a:cubicBezTo>
                    <a:close/>
                  </a:path>
                </a:pathLst>
              </a:custGeom>
              <a:solidFill>
                <a:srgbClr val="263780">
                  <a:alpha val="63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4" name="Google Shape;114;p14"/>
            <p:cNvSpPr/>
            <p:nvPr/>
          </p:nvSpPr>
          <p:spPr>
            <a:xfrm>
              <a:off x="3224567" y="1361734"/>
              <a:ext cx="28562" cy="47968"/>
            </a:xfrm>
            <a:custGeom>
              <a:rect b="b" l="l" r="r" t="t"/>
              <a:pathLst>
                <a:path extrusionOk="0" h="3804" w="2265">
                  <a:moveTo>
                    <a:pt x="997" y="0"/>
                  </a:moveTo>
                  <a:lnTo>
                    <a:pt x="1" y="3442"/>
                  </a:lnTo>
                  <a:lnTo>
                    <a:pt x="1269" y="3804"/>
                  </a:lnTo>
                  <a:lnTo>
                    <a:pt x="2265" y="363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263780">
                <a:alpha val="63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-519506" y="-603408"/>
            <a:ext cx="10216699" cy="7317404"/>
            <a:chOff x="145536" y="237325"/>
            <a:chExt cx="7273743" cy="5209600"/>
          </a:xfrm>
        </p:grpSpPr>
        <p:sp>
          <p:nvSpPr>
            <p:cNvPr id="116" name="Google Shape;116;p14"/>
            <p:cNvSpPr/>
            <p:nvPr/>
          </p:nvSpPr>
          <p:spPr>
            <a:xfrm>
              <a:off x="4343884" y="237325"/>
              <a:ext cx="2044175" cy="5209600"/>
            </a:xfrm>
            <a:custGeom>
              <a:rect b="b" l="l" r="r" t="t"/>
              <a:pathLst>
                <a:path extrusionOk="0" h="208384" w="81767">
                  <a:moveTo>
                    <a:pt x="17693" y="0"/>
                  </a:moveTo>
                  <a:cubicBezTo>
                    <a:pt x="17225" y="0"/>
                    <a:pt x="16766" y="286"/>
                    <a:pt x="16607" y="856"/>
                  </a:cubicBezTo>
                  <a:cubicBezTo>
                    <a:pt x="15910" y="4849"/>
                    <a:pt x="17051" y="8779"/>
                    <a:pt x="19079" y="12202"/>
                  </a:cubicBezTo>
                  <a:cubicBezTo>
                    <a:pt x="20220" y="14040"/>
                    <a:pt x="21425" y="15815"/>
                    <a:pt x="22819" y="17463"/>
                  </a:cubicBezTo>
                  <a:cubicBezTo>
                    <a:pt x="24277" y="19174"/>
                    <a:pt x="25988" y="20695"/>
                    <a:pt x="27890" y="21963"/>
                  </a:cubicBezTo>
                  <a:cubicBezTo>
                    <a:pt x="31820" y="24689"/>
                    <a:pt x="36130" y="26527"/>
                    <a:pt x="40377" y="28555"/>
                  </a:cubicBezTo>
                  <a:cubicBezTo>
                    <a:pt x="42468" y="29569"/>
                    <a:pt x="44433" y="30583"/>
                    <a:pt x="46398" y="31788"/>
                  </a:cubicBezTo>
                  <a:cubicBezTo>
                    <a:pt x="47222" y="32295"/>
                    <a:pt x="48046" y="32865"/>
                    <a:pt x="48870" y="33436"/>
                  </a:cubicBezTo>
                  <a:cubicBezTo>
                    <a:pt x="49567" y="33943"/>
                    <a:pt x="50201" y="34450"/>
                    <a:pt x="50772" y="35020"/>
                  </a:cubicBezTo>
                  <a:cubicBezTo>
                    <a:pt x="51152" y="35337"/>
                    <a:pt x="51469" y="35718"/>
                    <a:pt x="51786" y="36098"/>
                  </a:cubicBezTo>
                  <a:cubicBezTo>
                    <a:pt x="51913" y="36225"/>
                    <a:pt x="52356" y="36795"/>
                    <a:pt x="52420" y="36795"/>
                  </a:cubicBezTo>
                  <a:cubicBezTo>
                    <a:pt x="52990" y="37619"/>
                    <a:pt x="53561" y="38507"/>
                    <a:pt x="54068" y="39394"/>
                  </a:cubicBezTo>
                  <a:cubicBezTo>
                    <a:pt x="54258" y="39711"/>
                    <a:pt x="54385" y="40091"/>
                    <a:pt x="54575" y="40408"/>
                  </a:cubicBezTo>
                  <a:cubicBezTo>
                    <a:pt x="54575" y="40471"/>
                    <a:pt x="54765" y="41042"/>
                    <a:pt x="54828" y="41232"/>
                  </a:cubicBezTo>
                  <a:cubicBezTo>
                    <a:pt x="55145" y="42373"/>
                    <a:pt x="55399" y="43514"/>
                    <a:pt x="55589" y="44655"/>
                  </a:cubicBezTo>
                  <a:cubicBezTo>
                    <a:pt x="55589" y="44908"/>
                    <a:pt x="55589" y="45099"/>
                    <a:pt x="55652" y="45352"/>
                  </a:cubicBezTo>
                  <a:cubicBezTo>
                    <a:pt x="55716" y="45859"/>
                    <a:pt x="55716" y="46430"/>
                    <a:pt x="55716" y="46937"/>
                  </a:cubicBezTo>
                  <a:cubicBezTo>
                    <a:pt x="55716" y="48268"/>
                    <a:pt x="55652" y="49535"/>
                    <a:pt x="55652" y="50867"/>
                  </a:cubicBezTo>
                  <a:lnTo>
                    <a:pt x="55652" y="57902"/>
                  </a:lnTo>
                  <a:cubicBezTo>
                    <a:pt x="55589" y="67156"/>
                    <a:pt x="56920" y="76411"/>
                    <a:pt x="63702" y="83320"/>
                  </a:cubicBezTo>
                  <a:cubicBezTo>
                    <a:pt x="64907" y="84714"/>
                    <a:pt x="66111" y="86235"/>
                    <a:pt x="67188" y="87757"/>
                  </a:cubicBezTo>
                  <a:cubicBezTo>
                    <a:pt x="68456" y="89278"/>
                    <a:pt x="69597" y="90862"/>
                    <a:pt x="70675" y="92510"/>
                  </a:cubicBezTo>
                  <a:cubicBezTo>
                    <a:pt x="72639" y="95870"/>
                    <a:pt x="74351" y="99419"/>
                    <a:pt x="75619" y="103159"/>
                  </a:cubicBezTo>
                  <a:cubicBezTo>
                    <a:pt x="76950" y="106962"/>
                    <a:pt x="77330" y="111019"/>
                    <a:pt x="76823" y="115012"/>
                  </a:cubicBezTo>
                  <a:cubicBezTo>
                    <a:pt x="75999" y="119195"/>
                    <a:pt x="74161" y="123125"/>
                    <a:pt x="71435" y="126485"/>
                  </a:cubicBezTo>
                  <a:cubicBezTo>
                    <a:pt x="70104" y="128133"/>
                    <a:pt x="68583" y="129590"/>
                    <a:pt x="66935" y="130922"/>
                  </a:cubicBezTo>
                  <a:cubicBezTo>
                    <a:pt x="65477" y="132126"/>
                    <a:pt x="63892" y="133267"/>
                    <a:pt x="62308" y="134344"/>
                  </a:cubicBezTo>
                  <a:cubicBezTo>
                    <a:pt x="58378" y="137006"/>
                    <a:pt x="54385" y="139478"/>
                    <a:pt x="50265" y="141697"/>
                  </a:cubicBezTo>
                  <a:cubicBezTo>
                    <a:pt x="46081" y="143979"/>
                    <a:pt x="41961" y="146451"/>
                    <a:pt x="37778" y="148796"/>
                  </a:cubicBezTo>
                  <a:cubicBezTo>
                    <a:pt x="33848" y="150951"/>
                    <a:pt x="29855" y="153233"/>
                    <a:pt x="26115" y="155705"/>
                  </a:cubicBezTo>
                  <a:cubicBezTo>
                    <a:pt x="18255" y="160966"/>
                    <a:pt x="10713" y="167368"/>
                    <a:pt x="6086" y="175735"/>
                  </a:cubicBezTo>
                  <a:cubicBezTo>
                    <a:pt x="1522" y="183848"/>
                    <a:pt x="1" y="194750"/>
                    <a:pt x="4628" y="203117"/>
                  </a:cubicBezTo>
                  <a:cubicBezTo>
                    <a:pt x="5705" y="204955"/>
                    <a:pt x="7163" y="206540"/>
                    <a:pt x="8811" y="207871"/>
                  </a:cubicBezTo>
                  <a:cubicBezTo>
                    <a:pt x="9186" y="208228"/>
                    <a:pt x="9627" y="208384"/>
                    <a:pt x="10057" y="208384"/>
                  </a:cubicBezTo>
                  <a:cubicBezTo>
                    <a:pt x="11155" y="208384"/>
                    <a:pt x="12190" y="207371"/>
                    <a:pt x="11917" y="206096"/>
                  </a:cubicBezTo>
                  <a:cubicBezTo>
                    <a:pt x="11663" y="204194"/>
                    <a:pt x="11663" y="202356"/>
                    <a:pt x="11727" y="200455"/>
                  </a:cubicBezTo>
                  <a:cubicBezTo>
                    <a:pt x="11727" y="200011"/>
                    <a:pt x="11727" y="199504"/>
                    <a:pt x="11790" y="199060"/>
                  </a:cubicBezTo>
                  <a:lnTo>
                    <a:pt x="11854" y="198363"/>
                  </a:lnTo>
                  <a:lnTo>
                    <a:pt x="11854" y="198173"/>
                  </a:lnTo>
                  <a:cubicBezTo>
                    <a:pt x="11854" y="197983"/>
                    <a:pt x="11980" y="197095"/>
                    <a:pt x="11980" y="196905"/>
                  </a:cubicBezTo>
                  <a:cubicBezTo>
                    <a:pt x="11980" y="196778"/>
                    <a:pt x="12044" y="196335"/>
                    <a:pt x="12107" y="196144"/>
                  </a:cubicBezTo>
                  <a:cubicBezTo>
                    <a:pt x="12107" y="195891"/>
                    <a:pt x="12297" y="194750"/>
                    <a:pt x="12297" y="194687"/>
                  </a:cubicBezTo>
                  <a:cubicBezTo>
                    <a:pt x="12361" y="194370"/>
                    <a:pt x="12361" y="194053"/>
                    <a:pt x="12424" y="193736"/>
                  </a:cubicBezTo>
                  <a:cubicBezTo>
                    <a:pt x="12551" y="193229"/>
                    <a:pt x="12614" y="192785"/>
                    <a:pt x="12678" y="192278"/>
                  </a:cubicBezTo>
                  <a:cubicBezTo>
                    <a:pt x="12931" y="191264"/>
                    <a:pt x="13185" y="190186"/>
                    <a:pt x="13502" y="189172"/>
                  </a:cubicBezTo>
                  <a:cubicBezTo>
                    <a:pt x="13628" y="188728"/>
                    <a:pt x="13755" y="188221"/>
                    <a:pt x="13945" y="187778"/>
                  </a:cubicBezTo>
                  <a:cubicBezTo>
                    <a:pt x="14072" y="187524"/>
                    <a:pt x="14262" y="187017"/>
                    <a:pt x="14262" y="186954"/>
                  </a:cubicBezTo>
                  <a:cubicBezTo>
                    <a:pt x="14643" y="186130"/>
                    <a:pt x="15086" y="185306"/>
                    <a:pt x="15530" y="184482"/>
                  </a:cubicBezTo>
                  <a:cubicBezTo>
                    <a:pt x="16481" y="182580"/>
                    <a:pt x="17558" y="180679"/>
                    <a:pt x="18763" y="178904"/>
                  </a:cubicBezTo>
                  <a:lnTo>
                    <a:pt x="19206" y="178270"/>
                  </a:lnTo>
                  <a:lnTo>
                    <a:pt x="19333" y="178080"/>
                  </a:lnTo>
                  <a:lnTo>
                    <a:pt x="19523" y="177890"/>
                  </a:lnTo>
                  <a:lnTo>
                    <a:pt x="19967" y="177319"/>
                  </a:lnTo>
                  <a:cubicBezTo>
                    <a:pt x="20727" y="176432"/>
                    <a:pt x="21488" y="175608"/>
                    <a:pt x="22249" y="174784"/>
                  </a:cubicBezTo>
                  <a:cubicBezTo>
                    <a:pt x="23770" y="173199"/>
                    <a:pt x="25355" y="171741"/>
                    <a:pt x="27003" y="170410"/>
                  </a:cubicBezTo>
                  <a:cubicBezTo>
                    <a:pt x="27383" y="170093"/>
                    <a:pt x="27763" y="169776"/>
                    <a:pt x="28080" y="169523"/>
                  </a:cubicBezTo>
                  <a:lnTo>
                    <a:pt x="28651" y="169079"/>
                  </a:lnTo>
                  <a:cubicBezTo>
                    <a:pt x="29601" y="168382"/>
                    <a:pt x="30615" y="167685"/>
                    <a:pt x="31630" y="166987"/>
                  </a:cubicBezTo>
                  <a:cubicBezTo>
                    <a:pt x="39299" y="161790"/>
                    <a:pt x="47666" y="157923"/>
                    <a:pt x="55462" y="153106"/>
                  </a:cubicBezTo>
                  <a:cubicBezTo>
                    <a:pt x="56476" y="152472"/>
                    <a:pt x="57364" y="151838"/>
                    <a:pt x="58251" y="151141"/>
                  </a:cubicBezTo>
                  <a:cubicBezTo>
                    <a:pt x="58695" y="150824"/>
                    <a:pt x="59139" y="150444"/>
                    <a:pt x="59582" y="150127"/>
                  </a:cubicBezTo>
                  <a:lnTo>
                    <a:pt x="60596" y="149303"/>
                  </a:lnTo>
                  <a:lnTo>
                    <a:pt x="60596" y="149303"/>
                  </a:lnTo>
                  <a:cubicBezTo>
                    <a:pt x="60512" y="149388"/>
                    <a:pt x="60470" y="149430"/>
                    <a:pt x="60472" y="149430"/>
                  </a:cubicBezTo>
                  <a:cubicBezTo>
                    <a:pt x="60477" y="149430"/>
                    <a:pt x="60660" y="149261"/>
                    <a:pt x="61040" y="148923"/>
                  </a:cubicBezTo>
                  <a:cubicBezTo>
                    <a:pt x="61357" y="148733"/>
                    <a:pt x="61611" y="148542"/>
                    <a:pt x="61864" y="148289"/>
                  </a:cubicBezTo>
                  <a:cubicBezTo>
                    <a:pt x="63639" y="146894"/>
                    <a:pt x="65477" y="145373"/>
                    <a:pt x="67125" y="143789"/>
                  </a:cubicBezTo>
                  <a:cubicBezTo>
                    <a:pt x="70421" y="140493"/>
                    <a:pt x="73083" y="136690"/>
                    <a:pt x="75048" y="132443"/>
                  </a:cubicBezTo>
                  <a:cubicBezTo>
                    <a:pt x="78724" y="124773"/>
                    <a:pt x="81767" y="116660"/>
                    <a:pt x="80689" y="107976"/>
                  </a:cubicBezTo>
                  <a:cubicBezTo>
                    <a:pt x="79675" y="99926"/>
                    <a:pt x="75365" y="93398"/>
                    <a:pt x="72323" y="86109"/>
                  </a:cubicBezTo>
                  <a:cubicBezTo>
                    <a:pt x="71625" y="84334"/>
                    <a:pt x="70801" y="82559"/>
                    <a:pt x="70231" y="80784"/>
                  </a:cubicBezTo>
                  <a:cubicBezTo>
                    <a:pt x="69660" y="78946"/>
                    <a:pt x="69407" y="76981"/>
                    <a:pt x="68900" y="75206"/>
                  </a:cubicBezTo>
                  <a:cubicBezTo>
                    <a:pt x="68456" y="73432"/>
                    <a:pt x="67886" y="71403"/>
                    <a:pt x="67442" y="69438"/>
                  </a:cubicBezTo>
                  <a:cubicBezTo>
                    <a:pt x="67252" y="68678"/>
                    <a:pt x="67125" y="67854"/>
                    <a:pt x="66998" y="67093"/>
                  </a:cubicBezTo>
                  <a:cubicBezTo>
                    <a:pt x="66998" y="67131"/>
                    <a:pt x="66997" y="67147"/>
                    <a:pt x="66994" y="67147"/>
                  </a:cubicBezTo>
                  <a:cubicBezTo>
                    <a:pt x="66979" y="67147"/>
                    <a:pt x="66925" y="66593"/>
                    <a:pt x="66871" y="66269"/>
                  </a:cubicBezTo>
                  <a:cubicBezTo>
                    <a:pt x="66808" y="65635"/>
                    <a:pt x="66808" y="65001"/>
                    <a:pt x="66808" y="64368"/>
                  </a:cubicBezTo>
                  <a:cubicBezTo>
                    <a:pt x="66681" y="59487"/>
                    <a:pt x="68076" y="54796"/>
                    <a:pt x="67949" y="49979"/>
                  </a:cubicBezTo>
                  <a:cubicBezTo>
                    <a:pt x="67886" y="44845"/>
                    <a:pt x="66871" y="39584"/>
                    <a:pt x="64019" y="35274"/>
                  </a:cubicBezTo>
                  <a:cubicBezTo>
                    <a:pt x="62751" y="33309"/>
                    <a:pt x="61230" y="31598"/>
                    <a:pt x="59582" y="30076"/>
                  </a:cubicBezTo>
                  <a:cubicBezTo>
                    <a:pt x="59139" y="29696"/>
                    <a:pt x="58695" y="29379"/>
                    <a:pt x="58251" y="28999"/>
                  </a:cubicBezTo>
                  <a:lnTo>
                    <a:pt x="57364" y="28365"/>
                  </a:lnTo>
                  <a:lnTo>
                    <a:pt x="57047" y="28111"/>
                  </a:lnTo>
                  <a:cubicBezTo>
                    <a:pt x="56033" y="27287"/>
                    <a:pt x="55019" y="26527"/>
                    <a:pt x="53878" y="25766"/>
                  </a:cubicBezTo>
                  <a:cubicBezTo>
                    <a:pt x="50075" y="23231"/>
                    <a:pt x="45891" y="21519"/>
                    <a:pt x="41644" y="19745"/>
                  </a:cubicBezTo>
                  <a:cubicBezTo>
                    <a:pt x="37461" y="18033"/>
                    <a:pt x="33214" y="16385"/>
                    <a:pt x="29348" y="14103"/>
                  </a:cubicBezTo>
                  <a:cubicBezTo>
                    <a:pt x="27636" y="13216"/>
                    <a:pt x="25988" y="12202"/>
                    <a:pt x="24467" y="10998"/>
                  </a:cubicBezTo>
                  <a:cubicBezTo>
                    <a:pt x="22946" y="9666"/>
                    <a:pt x="21678" y="8082"/>
                    <a:pt x="20727" y="6244"/>
                  </a:cubicBezTo>
                  <a:cubicBezTo>
                    <a:pt x="19840" y="4532"/>
                    <a:pt x="19206" y="2694"/>
                    <a:pt x="18826" y="856"/>
                  </a:cubicBezTo>
                  <a:cubicBezTo>
                    <a:pt x="18636" y="286"/>
                    <a:pt x="18160" y="0"/>
                    <a:pt x="17693" y="0"/>
                  </a:cubicBezTo>
                  <a:close/>
                </a:path>
              </a:pathLst>
            </a:custGeom>
            <a:solidFill>
              <a:srgbClr val="263780">
                <a:alpha val="20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857053" y="399425"/>
              <a:ext cx="1562225" cy="4742500"/>
            </a:xfrm>
            <a:custGeom>
              <a:rect b="b" l="l" r="r" t="t"/>
              <a:pathLst>
                <a:path extrusionOk="0" h="189700" w="62489">
                  <a:moveTo>
                    <a:pt x="194" y="1"/>
                  </a:moveTo>
                  <a:cubicBezTo>
                    <a:pt x="87" y="1"/>
                    <a:pt x="0" y="157"/>
                    <a:pt x="55" y="267"/>
                  </a:cubicBezTo>
                  <a:cubicBezTo>
                    <a:pt x="5823" y="6415"/>
                    <a:pt x="12732" y="11486"/>
                    <a:pt x="18753" y="17444"/>
                  </a:cubicBezTo>
                  <a:cubicBezTo>
                    <a:pt x="21289" y="19916"/>
                    <a:pt x="23634" y="22705"/>
                    <a:pt x="24902" y="26064"/>
                  </a:cubicBezTo>
                  <a:cubicBezTo>
                    <a:pt x="25409" y="27649"/>
                    <a:pt x="25726" y="29297"/>
                    <a:pt x="25789" y="30945"/>
                  </a:cubicBezTo>
                  <a:cubicBezTo>
                    <a:pt x="25916" y="33037"/>
                    <a:pt x="25979" y="34685"/>
                    <a:pt x="26233" y="36650"/>
                  </a:cubicBezTo>
                  <a:cubicBezTo>
                    <a:pt x="26550" y="40326"/>
                    <a:pt x="27310" y="44002"/>
                    <a:pt x="28388" y="47552"/>
                  </a:cubicBezTo>
                  <a:cubicBezTo>
                    <a:pt x="29529" y="50848"/>
                    <a:pt x="30923" y="53954"/>
                    <a:pt x="32635" y="56996"/>
                  </a:cubicBezTo>
                  <a:cubicBezTo>
                    <a:pt x="35677" y="62637"/>
                    <a:pt x="39670" y="67708"/>
                    <a:pt x="43156" y="73096"/>
                  </a:cubicBezTo>
                  <a:cubicBezTo>
                    <a:pt x="44931" y="75758"/>
                    <a:pt x="46516" y="78484"/>
                    <a:pt x="47910" y="81273"/>
                  </a:cubicBezTo>
                  <a:cubicBezTo>
                    <a:pt x="48164" y="81843"/>
                    <a:pt x="48417" y="82413"/>
                    <a:pt x="48734" y="82984"/>
                  </a:cubicBezTo>
                  <a:cubicBezTo>
                    <a:pt x="48702" y="82928"/>
                    <a:pt x="48686" y="82903"/>
                    <a:pt x="48681" y="82903"/>
                  </a:cubicBezTo>
                  <a:lnTo>
                    <a:pt x="48681" y="82903"/>
                  </a:lnTo>
                  <a:cubicBezTo>
                    <a:pt x="48646" y="82903"/>
                    <a:pt x="49186" y="84101"/>
                    <a:pt x="49241" y="84378"/>
                  </a:cubicBezTo>
                  <a:cubicBezTo>
                    <a:pt x="49812" y="85836"/>
                    <a:pt x="50192" y="87357"/>
                    <a:pt x="50509" y="88879"/>
                  </a:cubicBezTo>
                  <a:cubicBezTo>
                    <a:pt x="50699" y="89703"/>
                    <a:pt x="50763" y="90400"/>
                    <a:pt x="50953" y="91161"/>
                  </a:cubicBezTo>
                  <a:cubicBezTo>
                    <a:pt x="50953" y="91161"/>
                    <a:pt x="50953" y="91224"/>
                    <a:pt x="50953" y="91287"/>
                  </a:cubicBezTo>
                  <a:lnTo>
                    <a:pt x="50953" y="91477"/>
                  </a:lnTo>
                  <a:cubicBezTo>
                    <a:pt x="50953" y="91858"/>
                    <a:pt x="51016" y="92238"/>
                    <a:pt x="51016" y="92555"/>
                  </a:cubicBezTo>
                  <a:cubicBezTo>
                    <a:pt x="51143" y="94393"/>
                    <a:pt x="51143" y="96231"/>
                    <a:pt x="50953" y="98069"/>
                  </a:cubicBezTo>
                  <a:cubicBezTo>
                    <a:pt x="50953" y="98055"/>
                    <a:pt x="50952" y="98048"/>
                    <a:pt x="50950" y="98048"/>
                  </a:cubicBezTo>
                  <a:cubicBezTo>
                    <a:pt x="50925" y="98048"/>
                    <a:pt x="50763" y="99025"/>
                    <a:pt x="50763" y="99084"/>
                  </a:cubicBezTo>
                  <a:cubicBezTo>
                    <a:pt x="50699" y="99464"/>
                    <a:pt x="50636" y="99781"/>
                    <a:pt x="50572" y="100161"/>
                  </a:cubicBezTo>
                  <a:cubicBezTo>
                    <a:pt x="50382" y="101049"/>
                    <a:pt x="50192" y="101873"/>
                    <a:pt x="49939" y="102760"/>
                  </a:cubicBezTo>
                  <a:cubicBezTo>
                    <a:pt x="49495" y="104661"/>
                    <a:pt x="49051" y="106626"/>
                    <a:pt x="48354" y="108465"/>
                  </a:cubicBezTo>
                  <a:cubicBezTo>
                    <a:pt x="46072" y="115183"/>
                    <a:pt x="40875" y="121585"/>
                    <a:pt x="36501" y="127417"/>
                  </a:cubicBezTo>
                  <a:cubicBezTo>
                    <a:pt x="32001" y="133438"/>
                    <a:pt x="26740" y="138762"/>
                    <a:pt x="22430" y="144911"/>
                  </a:cubicBezTo>
                  <a:cubicBezTo>
                    <a:pt x="20021" y="148334"/>
                    <a:pt x="17105" y="151439"/>
                    <a:pt x="15140" y="155052"/>
                  </a:cubicBezTo>
                  <a:cubicBezTo>
                    <a:pt x="14190" y="156764"/>
                    <a:pt x="13239" y="158412"/>
                    <a:pt x="12352" y="160123"/>
                  </a:cubicBezTo>
                  <a:cubicBezTo>
                    <a:pt x="11401" y="162215"/>
                    <a:pt x="10830" y="164433"/>
                    <a:pt x="10513" y="166652"/>
                  </a:cubicBezTo>
                  <a:cubicBezTo>
                    <a:pt x="9689" y="170962"/>
                    <a:pt x="9372" y="175272"/>
                    <a:pt x="10640" y="179582"/>
                  </a:cubicBezTo>
                  <a:cubicBezTo>
                    <a:pt x="11781" y="183385"/>
                    <a:pt x="15014" y="186618"/>
                    <a:pt x="17866" y="189344"/>
                  </a:cubicBezTo>
                  <a:cubicBezTo>
                    <a:pt x="18147" y="189590"/>
                    <a:pt x="18492" y="189699"/>
                    <a:pt x="18834" y="189699"/>
                  </a:cubicBezTo>
                  <a:cubicBezTo>
                    <a:pt x="19725" y="189699"/>
                    <a:pt x="20595" y="188957"/>
                    <a:pt x="20275" y="187949"/>
                  </a:cubicBezTo>
                  <a:cubicBezTo>
                    <a:pt x="19768" y="186491"/>
                    <a:pt x="19514" y="184970"/>
                    <a:pt x="19451" y="183512"/>
                  </a:cubicBezTo>
                  <a:cubicBezTo>
                    <a:pt x="19387" y="182878"/>
                    <a:pt x="19451" y="182181"/>
                    <a:pt x="19577" y="181611"/>
                  </a:cubicBezTo>
                  <a:cubicBezTo>
                    <a:pt x="19768" y="180533"/>
                    <a:pt x="19831" y="179392"/>
                    <a:pt x="19768" y="178315"/>
                  </a:cubicBezTo>
                  <a:cubicBezTo>
                    <a:pt x="19768" y="176667"/>
                    <a:pt x="19768" y="175082"/>
                    <a:pt x="19768" y="173434"/>
                  </a:cubicBezTo>
                  <a:cubicBezTo>
                    <a:pt x="19768" y="172610"/>
                    <a:pt x="19768" y="171786"/>
                    <a:pt x="19831" y="170962"/>
                  </a:cubicBezTo>
                  <a:cubicBezTo>
                    <a:pt x="19831" y="170455"/>
                    <a:pt x="19894" y="169948"/>
                    <a:pt x="19958" y="169441"/>
                  </a:cubicBezTo>
                  <a:cubicBezTo>
                    <a:pt x="19958" y="169441"/>
                    <a:pt x="20084" y="168553"/>
                    <a:pt x="20084" y="168490"/>
                  </a:cubicBezTo>
                  <a:cubicBezTo>
                    <a:pt x="20338" y="166905"/>
                    <a:pt x="20782" y="165384"/>
                    <a:pt x="21099" y="163799"/>
                  </a:cubicBezTo>
                  <a:lnTo>
                    <a:pt x="21225" y="162532"/>
                  </a:lnTo>
                  <a:lnTo>
                    <a:pt x="21225" y="162532"/>
                  </a:lnTo>
                  <a:cubicBezTo>
                    <a:pt x="21200" y="162712"/>
                    <a:pt x="21184" y="162799"/>
                    <a:pt x="21179" y="162799"/>
                  </a:cubicBezTo>
                  <a:cubicBezTo>
                    <a:pt x="21173" y="162799"/>
                    <a:pt x="21188" y="162616"/>
                    <a:pt x="21225" y="162278"/>
                  </a:cubicBezTo>
                  <a:cubicBezTo>
                    <a:pt x="21289" y="161961"/>
                    <a:pt x="21352" y="161581"/>
                    <a:pt x="21416" y="161264"/>
                  </a:cubicBezTo>
                  <a:cubicBezTo>
                    <a:pt x="21669" y="160313"/>
                    <a:pt x="21923" y="159299"/>
                    <a:pt x="22240" y="158348"/>
                  </a:cubicBezTo>
                  <a:cubicBezTo>
                    <a:pt x="23380" y="154926"/>
                    <a:pt x="24585" y="151630"/>
                    <a:pt x="26676" y="148714"/>
                  </a:cubicBezTo>
                  <a:cubicBezTo>
                    <a:pt x="31304" y="142566"/>
                    <a:pt x="36311" y="136861"/>
                    <a:pt x="41825" y="131537"/>
                  </a:cubicBezTo>
                  <a:cubicBezTo>
                    <a:pt x="47403" y="126022"/>
                    <a:pt x="52220" y="119747"/>
                    <a:pt x="56150" y="112965"/>
                  </a:cubicBezTo>
                  <a:cubicBezTo>
                    <a:pt x="58242" y="109479"/>
                    <a:pt x="59890" y="105802"/>
                    <a:pt x="61031" y="101936"/>
                  </a:cubicBezTo>
                  <a:cubicBezTo>
                    <a:pt x="62045" y="98006"/>
                    <a:pt x="62489" y="93949"/>
                    <a:pt x="62235" y="89893"/>
                  </a:cubicBezTo>
                  <a:cubicBezTo>
                    <a:pt x="61665" y="82921"/>
                    <a:pt x="58749" y="76265"/>
                    <a:pt x="55009" y="70434"/>
                  </a:cubicBezTo>
                  <a:cubicBezTo>
                    <a:pt x="51523" y="65046"/>
                    <a:pt x="47530" y="59975"/>
                    <a:pt x="43727" y="54714"/>
                  </a:cubicBezTo>
                  <a:cubicBezTo>
                    <a:pt x="41889" y="52179"/>
                    <a:pt x="40177" y="49453"/>
                    <a:pt x="38720" y="46664"/>
                  </a:cubicBezTo>
                  <a:cubicBezTo>
                    <a:pt x="38339" y="45967"/>
                    <a:pt x="38086" y="45270"/>
                    <a:pt x="37769" y="44636"/>
                  </a:cubicBezTo>
                  <a:cubicBezTo>
                    <a:pt x="37705" y="44573"/>
                    <a:pt x="37705" y="44509"/>
                    <a:pt x="37705" y="44509"/>
                  </a:cubicBezTo>
                  <a:cubicBezTo>
                    <a:pt x="37515" y="44129"/>
                    <a:pt x="37388" y="43685"/>
                    <a:pt x="37262" y="43305"/>
                  </a:cubicBezTo>
                  <a:cubicBezTo>
                    <a:pt x="36564" y="41530"/>
                    <a:pt x="36057" y="39692"/>
                    <a:pt x="35677" y="37854"/>
                  </a:cubicBezTo>
                  <a:cubicBezTo>
                    <a:pt x="35297" y="35826"/>
                    <a:pt x="34853" y="33861"/>
                    <a:pt x="34283" y="31959"/>
                  </a:cubicBezTo>
                  <a:cubicBezTo>
                    <a:pt x="33522" y="29741"/>
                    <a:pt x="32571" y="27649"/>
                    <a:pt x="31430" y="25621"/>
                  </a:cubicBezTo>
                  <a:cubicBezTo>
                    <a:pt x="29402" y="22008"/>
                    <a:pt x="26676" y="18775"/>
                    <a:pt x="23444" y="16113"/>
                  </a:cubicBezTo>
                  <a:cubicBezTo>
                    <a:pt x="20021" y="13387"/>
                    <a:pt x="16281" y="10979"/>
                    <a:pt x="12668" y="8443"/>
                  </a:cubicBezTo>
                  <a:cubicBezTo>
                    <a:pt x="8548" y="5591"/>
                    <a:pt x="4555" y="2485"/>
                    <a:pt x="245" y="13"/>
                  </a:cubicBezTo>
                  <a:cubicBezTo>
                    <a:pt x="228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rgbClr val="263780">
                <a:alpha val="20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209348" y="238275"/>
              <a:ext cx="2038275" cy="4629625"/>
            </a:xfrm>
            <a:custGeom>
              <a:rect b="b" l="l" r="r" t="t"/>
              <a:pathLst>
                <a:path extrusionOk="0" h="185185" w="81531">
                  <a:moveTo>
                    <a:pt x="80258" y="1"/>
                  </a:moveTo>
                  <a:cubicBezTo>
                    <a:pt x="80040" y="1"/>
                    <a:pt x="79814" y="93"/>
                    <a:pt x="79611" y="311"/>
                  </a:cubicBezTo>
                  <a:cubicBezTo>
                    <a:pt x="77012" y="3417"/>
                    <a:pt x="74224" y="6206"/>
                    <a:pt x="71244" y="8804"/>
                  </a:cubicBezTo>
                  <a:cubicBezTo>
                    <a:pt x="68012" y="11340"/>
                    <a:pt x="64526" y="13495"/>
                    <a:pt x="60913" y="15270"/>
                  </a:cubicBezTo>
                  <a:cubicBezTo>
                    <a:pt x="57173" y="17171"/>
                    <a:pt x="53243" y="18629"/>
                    <a:pt x="49187" y="19580"/>
                  </a:cubicBezTo>
                  <a:cubicBezTo>
                    <a:pt x="47158" y="20024"/>
                    <a:pt x="45067" y="20214"/>
                    <a:pt x="43038" y="20657"/>
                  </a:cubicBezTo>
                  <a:cubicBezTo>
                    <a:pt x="40693" y="21165"/>
                    <a:pt x="38348" y="21862"/>
                    <a:pt x="36066" y="22749"/>
                  </a:cubicBezTo>
                  <a:cubicBezTo>
                    <a:pt x="27636" y="25601"/>
                    <a:pt x="19713" y="29848"/>
                    <a:pt x="13184" y="35933"/>
                  </a:cubicBezTo>
                  <a:cubicBezTo>
                    <a:pt x="7163" y="41511"/>
                    <a:pt x="2219" y="48864"/>
                    <a:pt x="887" y="57040"/>
                  </a:cubicBezTo>
                  <a:cubicBezTo>
                    <a:pt x="0" y="61667"/>
                    <a:pt x="380" y="66485"/>
                    <a:pt x="1838" y="70985"/>
                  </a:cubicBezTo>
                  <a:cubicBezTo>
                    <a:pt x="3233" y="75105"/>
                    <a:pt x="5007" y="78971"/>
                    <a:pt x="6529" y="83028"/>
                  </a:cubicBezTo>
                  <a:cubicBezTo>
                    <a:pt x="7923" y="87021"/>
                    <a:pt x="9254" y="90951"/>
                    <a:pt x="9635" y="95198"/>
                  </a:cubicBezTo>
                  <a:cubicBezTo>
                    <a:pt x="10015" y="99762"/>
                    <a:pt x="9318" y="104262"/>
                    <a:pt x="8811" y="108826"/>
                  </a:cubicBezTo>
                  <a:cubicBezTo>
                    <a:pt x="8240" y="113643"/>
                    <a:pt x="7543" y="118397"/>
                    <a:pt x="8494" y="123214"/>
                  </a:cubicBezTo>
                  <a:cubicBezTo>
                    <a:pt x="9254" y="127144"/>
                    <a:pt x="10966" y="130820"/>
                    <a:pt x="13438" y="133989"/>
                  </a:cubicBezTo>
                  <a:cubicBezTo>
                    <a:pt x="18445" y="140708"/>
                    <a:pt x="25354" y="145779"/>
                    <a:pt x="32770" y="149582"/>
                  </a:cubicBezTo>
                  <a:cubicBezTo>
                    <a:pt x="37143" y="151800"/>
                    <a:pt x="41580" y="153765"/>
                    <a:pt x="46081" y="155730"/>
                  </a:cubicBezTo>
                  <a:cubicBezTo>
                    <a:pt x="50518" y="157759"/>
                    <a:pt x="55018" y="159724"/>
                    <a:pt x="59075" y="162639"/>
                  </a:cubicBezTo>
                  <a:cubicBezTo>
                    <a:pt x="62751" y="165238"/>
                    <a:pt x="66110" y="168090"/>
                    <a:pt x="68392" y="171957"/>
                  </a:cubicBezTo>
                  <a:cubicBezTo>
                    <a:pt x="70801" y="175823"/>
                    <a:pt x="72005" y="180260"/>
                    <a:pt x="71815" y="184761"/>
                  </a:cubicBezTo>
                  <a:cubicBezTo>
                    <a:pt x="71815" y="185039"/>
                    <a:pt x="72045" y="185184"/>
                    <a:pt x="72252" y="185184"/>
                  </a:cubicBezTo>
                  <a:cubicBezTo>
                    <a:pt x="72421" y="185184"/>
                    <a:pt x="72576" y="185087"/>
                    <a:pt x="72576" y="184887"/>
                  </a:cubicBezTo>
                  <a:cubicBezTo>
                    <a:pt x="73907" y="177281"/>
                    <a:pt x="70991" y="169992"/>
                    <a:pt x="66744" y="163844"/>
                  </a:cubicBezTo>
                  <a:cubicBezTo>
                    <a:pt x="61927" y="156871"/>
                    <a:pt x="54701" y="151864"/>
                    <a:pt x="47475" y="147680"/>
                  </a:cubicBezTo>
                  <a:cubicBezTo>
                    <a:pt x="43609" y="145462"/>
                    <a:pt x="39552" y="143497"/>
                    <a:pt x="35622" y="141342"/>
                  </a:cubicBezTo>
                  <a:cubicBezTo>
                    <a:pt x="33974" y="140455"/>
                    <a:pt x="32326" y="139504"/>
                    <a:pt x="30742" y="138490"/>
                  </a:cubicBezTo>
                  <a:cubicBezTo>
                    <a:pt x="29284" y="137539"/>
                    <a:pt x="27889" y="136461"/>
                    <a:pt x="26495" y="135384"/>
                  </a:cubicBezTo>
                  <a:cubicBezTo>
                    <a:pt x="20600" y="130376"/>
                    <a:pt x="16543" y="124418"/>
                    <a:pt x="15339" y="116685"/>
                  </a:cubicBezTo>
                  <a:cubicBezTo>
                    <a:pt x="14642" y="112248"/>
                    <a:pt x="15339" y="107875"/>
                    <a:pt x="15656" y="103438"/>
                  </a:cubicBezTo>
                  <a:cubicBezTo>
                    <a:pt x="16100" y="98811"/>
                    <a:pt x="15973" y="94184"/>
                    <a:pt x="15149" y="89620"/>
                  </a:cubicBezTo>
                  <a:cubicBezTo>
                    <a:pt x="14325" y="85563"/>
                    <a:pt x="13057" y="81570"/>
                    <a:pt x="12297" y="77514"/>
                  </a:cubicBezTo>
                  <a:cubicBezTo>
                    <a:pt x="11916" y="75422"/>
                    <a:pt x="11536" y="73267"/>
                    <a:pt x="11219" y="71175"/>
                  </a:cubicBezTo>
                  <a:cubicBezTo>
                    <a:pt x="10966" y="69337"/>
                    <a:pt x="10902" y="67499"/>
                    <a:pt x="10902" y="65661"/>
                  </a:cubicBezTo>
                  <a:cubicBezTo>
                    <a:pt x="10902" y="64583"/>
                    <a:pt x="10839" y="63506"/>
                    <a:pt x="10902" y="62491"/>
                  </a:cubicBezTo>
                  <a:cubicBezTo>
                    <a:pt x="10902" y="61921"/>
                    <a:pt x="10966" y="61414"/>
                    <a:pt x="11029" y="60907"/>
                  </a:cubicBezTo>
                  <a:cubicBezTo>
                    <a:pt x="11029" y="60780"/>
                    <a:pt x="11029" y="60717"/>
                    <a:pt x="11029" y="60590"/>
                  </a:cubicBezTo>
                  <a:cubicBezTo>
                    <a:pt x="11346" y="58688"/>
                    <a:pt x="11916" y="56787"/>
                    <a:pt x="12614" y="54949"/>
                  </a:cubicBezTo>
                  <a:lnTo>
                    <a:pt x="12677" y="54695"/>
                  </a:lnTo>
                  <a:lnTo>
                    <a:pt x="12804" y="54505"/>
                  </a:lnTo>
                  <a:cubicBezTo>
                    <a:pt x="12931" y="54188"/>
                    <a:pt x="13057" y="53871"/>
                    <a:pt x="13184" y="53618"/>
                  </a:cubicBezTo>
                  <a:cubicBezTo>
                    <a:pt x="13628" y="52730"/>
                    <a:pt x="14071" y="51906"/>
                    <a:pt x="14579" y="51082"/>
                  </a:cubicBezTo>
                  <a:cubicBezTo>
                    <a:pt x="15086" y="50321"/>
                    <a:pt x="15656" y="49497"/>
                    <a:pt x="16163" y="48737"/>
                  </a:cubicBezTo>
                  <a:lnTo>
                    <a:pt x="16353" y="48483"/>
                  </a:lnTo>
                  <a:lnTo>
                    <a:pt x="16480" y="48293"/>
                  </a:lnTo>
                  <a:cubicBezTo>
                    <a:pt x="16797" y="47913"/>
                    <a:pt x="17114" y="47533"/>
                    <a:pt x="17431" y="47152"/>
                  </a:cubicBezTo>
                  <a:cubicBezTo>
                    <a:pt x="18699" y="45694"/>
                    <a:pt x="20093" y="44300"/>
                    <a:pt x="21551" y="43032"/>
                  </a:cubicBezTo>
                  <a:cubicBezTo>
                    <a:pt x="22121" y="42462"/>
                    <a:pt x="22755" y="41955"/>
                    <a:pt x="23389" y="41448"/>
                  </a:cubicBezTo>
                  <a:lnTo>
                    <a:pt x="23643" y="41257"/>
                  </a:lnTo>
                  <a:lnTo>
                    <a:pt x="23833" y="41131"/>
                  </a:lnTo>
                  <a:cubicBezTo>
                    <a:pt x="24403" y="40750"/>
                    <a:pt x="24910" y="40307"/>
                    <a:pt x="25417" y="39990"/>
                  </a:cubicBezTo>
                  <a:cubicBezTo>
                    <a:pt x="29094" y="37518"/>
                    <a:pt x="33023" y="35553"/>
                    <a:pt x="36953" y="33461"/>
                  </a:cubicBezTo>
                  <a:cubicBezTo>
                    <a:pt x="41200" y="31053"/>
                    <a:pt x="45574" y="29088"/>
                    <a:pt x="49630" y="26299"/>
                  </a:cubicBezTo>
                  <a:cubicBezTo>
                    <a:pt x="53623" y="23510"/>
                    <a:pt x="57870" y="21608"/>
                    <a:pt x="61990" y="19263"/>
                  </a:cubicBezTo>
                  <a:cubicBezTo>
                    <a:pt x="65857" y="17108"/>
                    <a:pt x="69406" y="14636"/>
                    <a:pt x="72766" y="11847"/>
                  </a:cubicBezTo>
                  <a:cubicBezTo>
                    <a:pt x="76125" y="8931"/>
                    <a:pt x="79421" y="5635"/>
                    <a:pt x="81196" y="1579"/>
                  </a:cubicBezTo>
                  <a:cubicBezTo>
                    <a:pt x="81530" y="862"/>
                    <a:pt x="80928" y="1"/>
                    <a:pt x="80258" y="1"/>
                  </a:cubicBezTo>
                  <a:close/>
                </a:path>
              </a:pathLst>
            </a:custGeom>
            <a:solidFill>
              <a:srgbClr val="263780">
                <a:alpha val="20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145536" y="281400"/>
              <a:ext cx="1427750" cy="4309675"/>
            </a:xfrm>
            <a:custGeom>
              <a:rect b="b" l="l" r="r" t="t"/>
              <a:pathLst>
                <a:path extrusionOk="0" h="172387" w="57110">
                  <a:moveTo>
                    <a:pt x="56677" y="1"/>
                  </a:moveTo>
                  <a:cubicBezTo>
                    <a:pt x="56496" y="1"/>
                    <a:pt x="56308" y="98"/>
                    <a:pt x="56222" y="297"/>
                  </a:cubicBezTo>
                  <a:cubicBezTo>
                    <a:pt x="55462" y="3593"/>
                    <a:pt x="53053" y="6192"/>
                    <a:pt x="50454" y="8220"/>
                  </a:cubicBezTo>
                  <a:cubicBezTo>
                    <a:pt x="47729" y="10122"/>
                    <a:pt x="44623" y="11516"/>
                    <a:pt x="41390" y="12340"/>
                  </a:cubicBezTo>
                  <a:cubicBezTo>
                    <a:pt x="39806" y="12784"/>
                    <a:pt x="38158" y="13164"/>
                    <a:pt x="36510" y="13545"/>
                  </a:cubicBezTo>
                  <a:cubicBezTo>
                    <a:pt x="34608" y="13988"/>
                    <a:pt x="32453" y="14369"/>
                    <a:pt x="30742" y="15320"/>
                  </a:cubicBezTo>
                  <a:cubicBezTo>
                    <a:pt x="27382" y="17094"/>
                    <a:pt x="24530" y="20454"/>
                    <a:pt x="22818" y="23750"/>
                  </a:cubicBezTo>
                  <a:cubicBezTo>
                    <a:pt x="19206" y="30405"/>
                    <a:pt x="18762" y="38011"/>
                    <a:pt x="19206" y="45491"/>
                  </a:cubicBezTo>
                  <a:cubicBezTo>
                    <a:pt x="19396" y="49547"/>
                    <a:pt x="19839" y="53604"/>
                    <a:pt x="19776" y="57724"/>
                  </a:cubicBezTo>
                  <a:cubicBezTo>
                    <a:pt x="19776" y="61400"/>
                    <a:pt x="19776" y="64823"/>
                    <a:pt x="18825" y="68436"/>
                  </a:cubicBezTo>
                  <a:cubicBezTo>
                    <a:pt x="17177" y="74521"/>
                    <a:pt x="13311" y="79528"/>
                    <a:pt x="9825" y="84662"/>
                  </a:cubicBezTo>
                  <a:cubicBezTo>
                    <a:pt x="6402" y="89797"/>
                    <a:pt x="2979" y="95121"/>
                    <a:pt x="1521" y="101142"/>
                  </a:cubicBezTo>
                  <a:cubicBezTo>
                    <a:pt x="0" y="107734"/>
                    <a:pt x="1078" y="114517"/>
                    <a:pt x="3613" y="120728"/>
                  </a:cubicBezTo>
                  <a:cubicBezTo>
                    <a:pt x="5134" y="124341"/>
                    <a:pt x="7226" y="127764"/>
                    <a:pt x="9761" y="130807"/>
                  </a:cubicBezTo>
                  <a:cubicBezTo>
                    <a:pt x="12360" y="133849"/>
                    <a:pt x="15656" y="136194"/>
                    <a:pt x="18825" y="138539"/>
                  </a:cubicBezTo>
                  <a:cubicBezTo>
                    <a:pt x="25671" y="143483"/>
                    <a:pt x="33657" y="146843"/>
                    <a:pt x="40059" y="152357"/>
                  </a:cubicBezTo>
                  <a:cubicBezTo>
                    <a:pt x="43102" y="154829"/>
                    <a:pt x="45637" y="157808"/>
                    <a:pt x="47665" y="161168"/>
                  </a:cubicBezTo>
                  <a:cubicBezTo>
                    <a:pt x="49630" y="164654"/>
                    <a:pt x="50264" y="168520"/>
                    <a:pt x="51278" y="172387"/>
                  </a:cubicBezTo>
                  <a:lnTo>
                    <a:pt x="51342" y="172387"/>
                  </a:lnTo>
                  <a:cubicBezTo>
                    <a:pt x="52039" y="171119"/>
                    <a:pt x="52419" y="169788"/>
                    <a:pt x="52482" y="168394"/>
                  </a:cubicBezTo>
                  <a:cubicBezTo>
                    <a:pt x="52482" y="166619"/>
                    <a:pt x="52356" y="164844"/>
                    <a:pt x="51975" y="163069"/>
                  </a:cubicBezTo>
                  <a:cubicBezTo>
                    <a:pt x="51215" y="159583"/>
                    <a:pt x="49947" y="156224"/>
                    <a:pt x="48236" y="153118"/>
                  </a:cubicBezTo>
                  <a:cubicBezTo>
                    <a:pt x="44623" y="146463"/>
                    <a:pt x="38918" y="141075"/>
                    <a:pt x="33087" y="136321"/>
                  </a:cubicBezTo>
                  <a:cubicBezTo>
                    <a:pt x="26938" y="131314"/>
                    <a:pt x="21487" y="127701"/>
                    <a:pt x="15783" y="122313"/>
                  </a:cubicBezTo>
                  <a:cubicBezTo>
                    <a:pt x="11156" y="117939"/>
                    <a:pt x="6529" y="112995"/>
                    <a:pt x="6402" y="106150"/>
                  </a:cubicBezTo>
                  <a:cubicBezTo>
                    <a:pt x="6338" y="100128"/>
                    <a:pt x="9064" y="94677"/>
                    <a:pt x="12233" y="89733"/>
                  </a:cubicBezTo>
                  <a:cubicBezTo>
                    <a:pt x="15656" y="84409"/>
                    <a:pt x="19269" y="79211"/>
                    <a:pt x="22565" y="73887"/>
                  </a:cubicBezTo>
                  <a:cubicBezTo>
                    <a:pt x="24340" y="71035"/>
                    <a:pt x="25734" y="67992"/>
                    <a:pt x="26748" y="64823"/>
                  </a:cubicBezTo>
                  <a:cubicBezTo>
                    <a:pt x="27826" y="60766"/>
                    <a:pt x="28270" y="56520"/>
                    <a:pt x="28143" y="52336"/>
                  </a:cubicBezTo>
                  <a:cubicBezTo>
                    <a:pt x="28143" y="48343"/>
                    <a:pt x="27889" y="44413"/>
                    <a:pt x="28143" y="40420"/>
                  </a:cubicBezTo>
                  <a:cubicBezTo>
                    <a:pt x="28206" y="37187"/>
                    <a:pt x="28777" y="33955"/>
                    <a:pt x="29854" y="30912"/>
                  </a:cubicBezTo>
                  <a:cubicBezTo>
                    <a:pt x="30995" y="27933"/>
                    <a:pt x="33023" y="25334"/>
                    <a:pt x="35622" y="23433"/>
                  </a:cubicBezTo>
                  <a:cubicBezTo>
                    <a:pt x="37080" y="22292"/>
                    <a:pt x="38221" y="20771"/>
                    <a:pt x="39679" y="19693"/>
                  </a:cubicBezTo>
                  <a:cubicBezTo>
                    <a:pt x="41263" y="18425"/>
                    <a:pt x="42975" y="17348"/>
                    <a:pt x="44686" y="16334"/>
                  </a:cubicBezTo>
                  <a:cubicBezTo>
                    <a:pt x="47855" y="14559"/>
                    <a:pt x="50771" y="12277"/>
                    <a:pt x="53370" y="9678"/>
                  </a:cubicBezTo>
                  <a:cubicBezTo>
                    <a:pt x="55715" y="7206"/>
                    <a:pt x="57110" y="3847"/>
                    <a:pt x="57110" y="424"/>
                  </a:cubicBezTo>
                  <a:cubicBezTo>
                    <a:pt x="57110" y="145"/>
                    <a:pt x="56899" y="1"/>
                    <a:pt x="56677" y="1"/>
                  </a:cubicBezTo>
                  <a:close/>
                </a:path>
              </a:pathLst>
            </a:custGeom>
            <a:solidFill>
              <a:srgbClr val="263780">
                <a:alpha val="20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4"/>
          <p:cNvSpPr txBox="1"/>
          <p:nvPr>
            <p:ph type="title"/>
          </p:nvPr>
        </p:nvSpPr>
        <p:spPr>
          <a:xfrm>
            <a:off x="2566700" y="355075"/>
            <a:ext cx="4010400" cy="30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5180975" y="1478788"/>
            <a:ext cx="3085200" cy="23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87900" y="229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87900" y="915525"/>
            <a:ext cx="8368200" cy="36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●"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○"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■"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●"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○"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■"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●"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○"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■"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10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0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50" name="Google Shape;50;p10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hyperlink" Target="https://encrypted-tbn0.gstatic.com/images?q=tbn:ANd9GcS4d6hxA30xeUHJKNHP5iupXrApKRlcZEsA9g&amp;usqp=CAU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pcentral.collegeboard.org/pdf/ap-chemistry-course-and-exam-description.pdf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apcentral.collegeboard.org/pdf/ap-chemistry-course-and-exam-description.pdf" TargetMode="External"/><Relationship Id="rId6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s://saylordotorg.github.io/text_general-chemistry-principles-patterns-and-applications-v1.0/s25-01-overview-of-periodic-trends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3297600" y="3541225"/>
            <a:ext cx="2823000" cy="933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 txBox="1"/>
          <p:nvPr>
            <p:ph idx="1" type="subTitle"/>
          </p:nvPr>
        </p:nvSpPr>
        <p:spPr>
          <a:xfrm>
            <a:off x="3297600" y="3698200"/>
            <a:ext cx="2767800" cy="5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AP TEACH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Thursday, September 21, 2023</a:t>
            </a:r>
            <a:endParaRPr sz="1400"/>
          </a:p>
        </p:txBody>
      </p:sp>
      <p:sp>
        <p:nvSpPr>
          <p:cNvPr id="128" name="Google Shape;128;p15"/>
          <p:cNvSpPr txBox="1"/>
          <p:nvPr>
            <p:ph type="ctrTitle"/>
          </p:nvPr>
        </p:nvSpPr>
        <p:spPr>
          <a:xfrm>
            <a:off x="1602900" y="1350163"/>
            <a:ext cx="6157200" cy="1200600"/>
          </a:xfrm>
          <a:prstGeom prst="rect">
            <a:avLst/>
          </a:prstGeom>
          <a:effectLst>
            <a:outerShdw blurRad="57150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730"/>
              <a:t>Welcome to APTeach:</a:t>
            </a:r>
            <a:endParaRPr b="1" sz="373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30"/>
              <a:t>Coulomb’s Law in AP Chemistry</a:t>
            </a:r>
            <a:endParaRPr sz="303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175" y="0"/>
            <a:ext cx="2201900" cy="220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130" name="Google Shape;13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8575"/>
            <a:ext cx="1794900" cy="17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375" y="3466025"/>
            <a:ext cx="1677475" cy="16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6">
            <a:alphaModFix/>
          </a:blip>
          <a:srcRect b="0" l="0" r="48381" t="23919"/>
          <a:stretch/>
        </p:blipFill>
        <p:spPr>
          <a:xfrm>
            <a:off x="11" y="3698200"/>
            <a:ext cx="980564" cy="14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2025" y="1905175"/>
            <a:ext cx="1481975" cy="14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2057375"/>
            <a:ext cx="1283400" cy="13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 #2h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888" y="1606975"/>
            <a:ext cx="8430227" cy="17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2102200" y="3553500"/>
            <a:ext cx="4535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tudents needed to include 3 statements to get the point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Lattice energy/melting points of ionic compounds</a:t>
            </a:r>
            <a:endParaRPr/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387900" y="1489825"/>
            <a:ext cx="4340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aka lattice dissociation energy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energy required to completely separate a mole of a solid ionic compound into its gaseous 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600" y="1260775"/>
            <a:ext cx="4110601" cy="330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Lattice Energy/MP of ionic compounds</a:t>
            </a:r>
            <a:endParaRPr/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 6b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75" y="1922364"/>
            <a:ext cx="8368200" cy="264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1738" y="3437888"/>
            <a:ext cx="6191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1413" y="3846363"/>
            <a:ext cx="61912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/>
          <p:nvPr/>
        </p:nvSpPr>
        <p:spPr>
          <a:xfrm>
            <a:off x="3724225" y="2893200"/>
            <a:ext cx="41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Both cations have the same charge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7064300" y="3158675"/>
            <a:ext cx="1920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The difference in lattice energy must be due to different cation radii  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387900" y="1772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 6b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800" y="177250"/>
            <a:ext cx="7344301" cy="232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1088450" y="3318725"/>
            <a:ext cx="614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First compare ion charges:  both cations are +2, same anion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25" y="1410500"/>
            <a:ext cx="8637750" cy="29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 of IMFs</a:t>
            </a:r>
            <a:endParaRPr/>
          </a:p>
        </p:txBody>
      </p:sp>
      <p:sp>
        <p:nvSpPr>
          <p:cNvPr id="235" name="Google Shape;235;p28"/>
          <p:cNvSpPr txBox="1"/>
          <p:nvPr>
            <p:ph idx="1" type="body"/>
          </p:nvPr>
        </p:nvSpPr>
        <p:spPr>
          <a:xfrm>
            <a:off x="387900" y="1489825"/>
            <a:ext cx="83682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Ion-dipole attractions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Dipole-dipole attractions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London </a:t>
            </a:r>
            <a:r>
              <a:rPr lang="en"/>
              <a:t>dispersion</a:t>
            </a:r>
            <a:r>
              <a:rPr lang="en"/>
              <a:t> forces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055" y="1223275"/>
            <a:ext cx="2931648" cy="3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/>
          <p:nvPr/>
        </p:nvSpPr>
        <p:spPr>
          <a:xfrm>
            <a:off x="5964175" y="4445425"/>
            <a:ext cx="325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Image source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387900" y="2207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3b-c</a:t>
            </a:r>
            <a:endParaRPr/>
          </a:p>
        </p:txBody>
      </p:sp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24" y="906826"/>
            <a:ext cx="8117949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type="title"/>
          </p:nvPr>
        </p:nvSpPr>
        <p:spPr>
          <a:xfrm>
            <a:off x="387900" y="1732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3b</a:t>
            </a:r>
            <a:endParaRPr/>
          </a:p>
        </p:txBody>
      </p:sp>
      <p:sp>
        <p:nvSpPr>
          <p:cNvPr id="250" name="Google Shape;250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2934020"/>
            <a:ext cx="8368200" cy="154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13" y="859375"/>
            <a:ext cx="8368200" cy="19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title"/>
          </p:nvPr>
        </p:nvSpPr>
        <p:spPr>
          <a:xfrm>
            <a:off x="387900" y="2207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3c</a:t>
            </a:r>
            <a:endParaRPr/>
          </a:p>
        </p:txBody>
      </p:sp>
      <p:sp>
        <p:nvSpPr>
          <p:cNvPr id="258" name="Google Shape;258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26" y="1822225"/>
            <a:ext cx="8838598" cy="22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75" y="906825"/>
            <a:ext cx="9471878" cy="6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9356" y="3701200"/>
            <a:ext cx="3911795" cy="6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6700" y="1708515"/>
            <a:ext cx="3013426" cy="94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Board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Exam &amp; Description (CED): Calculators!</a:t>
            </a:r>
            <a:endParaRPr/>
          </a:p>
        </p:txBody>
      </p:sp>
      <p:pic>
        <p:nvPicPr>
          <p:cNvPr id="140" name="Google Shape;140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96525"/>
            <a:ext cx="3337386" cy="369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9011" y="1200450"/>
            <a:ext cx="4098741" cy="369457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5009725" y="2903875"/>
            <a:ext cx="720600" cy="1369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Coulomb’s Law in AP Chemistry </a:t>
            </a:r>
            <a:endParaRPr/>
          </a:p>
        </p:txBody>
      </p:sp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387900" y="1489825"/>
            <a:ext cx="4403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relationships show up in several different units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calculations required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is on conceptual explanations</a:t>
            </a:r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b="2006" l="0" r="0" t="1996"/>
          <a:stretch/>
        </p:blipFill>
        <p:spPr>
          <a:xfrm>
            <a:off x="4855375" y="1317900"/>
            <a:ext cx="3990751" cy="28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Coulomb’s Law overview</a:t>
            </a:r>
            <a:endParaRPr/>
          </a:p>
        </p:txBody>
      </p:sp>
      <p:sp>
        <p:nvSpPr>
          <p:cNvPr id="155" name="Google Shape;155;p18"/>
          <p:cNvSpPr txBox="1"/>
          <p:nvPr>
            <p:ph idx="1" type="body"/>
          </p:nvPr>
        </p:nvSpPr>
        <p:spPr>
          <a:xfrm>
            <a:off x="387900" y="1489825"/>
            <a:ext cx="4414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affects the magnitude of the attractive force?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Charge magnitude has a more dramatic effect on the </a:t>
            </a:r>
            <a:r>
              <a:rPr lang="en"/>
              <a:t>attractive</a:t>
            </a:r>
            <a:r>
              <a:rPr lang="en"/>
              <a:t> force than the interparticle distance</a:t>
            </a:r>
            <a:endParaRPr/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b="2006" l="0" r="0" t="1996"/>
          <a:stretch/>
        </p:blipFill>
        <p:spPr>
          <a:xfrm>
            <a:off x="4855375" y="1317900"/>
            <a:ext cx="3990751" cy="28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Coulomb’s Law:  Writing high quality FRQ responses </a:t>
            </a:r>
            <a:endParaRPr/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1920800" y="2226150"/>
            <a:ext cx="6096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Specify what particles are interacting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Electrons and protons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polar molecules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ion and a polar molecule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965100" y="1447150"/>
            <a:ext cx="721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First compare charges,</a:t>
            </a:r>
            <a:endParaRPr sz="21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then consider interparticle distance</a:t>
            </a:r>
            <a:endParaRPr sz="21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4275" y="2492425"/>
            <a:ext cx="1616000" cy="16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Periodic Trends:  </a:t>
            </a:r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387900" y="1489825"/>
            <a:ext cx="5438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522900" y="1328425"/>
            <a:ext cx="3190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Asked to explain a trend in terms of atomic structure?</a:t>
            </a:r>
            <a:endParaRPr sz="1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Focus on either </a:t>
            </a:r>
            <a:endParaRPr sz="1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changes in nuclear charge (for period trends) OR </a:t>
            </a:r>
            <a:endParaRPr sz="19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the number of occupied energy levels (for group trends)</a:t>
            </a:r>
            <a:endParaRPr sz="19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3500" y="1013773"/>
            <a:ext cx="5181773" cy="281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634400" y="4012375"/>
            <a:ext cx="36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Image source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Explaining group trends with Coulomb’s Law</a:t>
            </a:r>
            <a:endParaRPr/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387900" y="1489825"/>
            <a:ext cx="41901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Group trend:  valence electrons occupy higher energy levels that are </a:t>
            </a:r>
            <a:r>
              <a:rPr lang="en">
                <a:solidFill>
                  <a:schemeClr val="accent6"/>
                </a:solidFill>
              </a:rPr>
              <a:t>further</a:t>
            </a:r>
            <a:r>
              <a:rPr lang="en">
                <a:solidFill>
                  <a:schemeClr val="accent6"/>
                </a:solidFill>
              </a:rPr>
              <a:t> from the nucleus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400" y="1296525"/>
            <a:ext cx="4261200" cy="338276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501525" y="2411675"/>
            <a:ext cx="38202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 the distance between the valence electrons and the nucleus increases, the coulombic attraction between the nucleus and the valence electrons decreases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Explaining trends across a period with Coulomb’s Law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387900" y="1489824"/>
            <a:ext cx="8368200" cy="13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725">
                <a:solidFill>
                  <a:schemeClr val="accent6"/>
                </a:solidFill>
              </a:rPr>
              <a:t>Period trend:  valence electrons occupy the same energy level</a:t>
            </a:r>
            <a:endParaRPr sz="1725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725"/>
              <a:t>As the number of protons increases, the coulombic attraction between the nucleus and the valence electrons increases</a:t>
            </a:r>
            <a:endParaRPr sz="172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72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125"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975" y="2809524"/>
            <a:ext cx="3870463" cy="195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 #2 part h</a:t>
            </a:r>
            <a:endParaRPr/>
          </a:p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59" y="1489825"/>
            <a:ext cx="8492891" cy="6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