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1"/>
  </p:notesMasterIdLst>
  <p:handoutMasterIdLst>
    <p:handoutMasterId r:id="rId12"/>
  </p:handoutMasterIdLst>
  <p:sldIdLst>
    <p:sldId id="338" r:id="rId3"/>
    <p:sldId id="326" r:id="rId4"/>
    <p:sldId id="329" r:id="rId5"/>
    <p:sldId id="340" r:id="rId6"/>
    <p:sldId id="342" r:id="rId7"/>
    <p:sldId id="343" r:id="rId8"/>
    <p:sldId id="341" r:id="rId9"/>
    <p:sldId id="339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92D050"/>
    <a:srgbClr val="DDDDDD"/>
    <a:srgbClr val="5F5F5F"/>
    <a:srgbClr val="C0C0C0"/>
    <a:srgbClr val="660033"/>
    <a:srgbClr val="663300"/>
    <a:srgbClr val="333333"/>
    <a:srgbClr val="9966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35"/>
    <p:restoredTop sz="94586"/>
  </p:normalViewPr>
  <p:slideViewPr>
    <p:cSldViewPr>
      <p:cViewPr varScale="1">
        <p:scale>
          <a:sx n="69" d="100"/>
          <a:sy n="69" d="100"/>
        </p:scale>
        <p:origin x="31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712CC-BC7C-43E5-B4FB-EFB08D9D4C40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E5EDB-5D17-416F-8C9A-9CFAED82F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42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8FB-75E7-A048-A519-3E47AD3F73B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45F6-B95A-7B49-9EA2-6D3DCE2C4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C45F6-B95A-7B49-9EA2-6D3DCE2C4F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77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859603FF-2652-4746-8A6D-B685DAE7B3CC}" type="slidenum">
              <a:rPr lang="en-US" sz="1200"/>
              <a:pPr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36223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859603FF-2652-4746-8A6D-B685DAE7B3CC}" type="slidenum">
              <a:rPr lang="en-US" sz="1200"/>
              <a:pPr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5774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859603FF-2652-4746-8A6D-B685DAE7B3CC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90241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859603FF-2652-4746-8A6D-B685DAE7B3CC}" type="slidenum">
              <a:rPr lang="en-US" sz="1200"/>
              <a:pPr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58383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859603FF-2652-4746-8A6D-B685DAE7B3CC}" type="slidenum">
              <a:rPr lang="en-US" sz="1200"/>
              <a:pPr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11420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34FCE-B7D2-4590-945B-8AE8E94F50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3C6B-4F97-48B5-8EF8-94CDBC8EE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3557B-ED37-45A4-8813-F4C7CE18A8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2E242-B524-4390-90F4-055D06527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6CFA3-653A-4DFE-BDE6-036622170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C22E4-E95B-4F17-B0BE-145AFA8B4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4AE9A-D3DB-4BC7-9936-A202AF9054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3853C-C783-48FA-8E58-077E0B00AE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4C24D-5055-4232-A179-3D2AA446D4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6440A-6F65-4C4E-9911-C0B4BB2C2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40620-1FCE-4B4D-84FC-F5DF05D09F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3F45A-53C2-4729-AC17-F2D6101BF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28CC9-0D71-4B6B-8E62-2CE911AF6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558F7-642C-4337-B7E6-735C3D0A7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1D9F5-4E94-43DF-9FE4-BA95164C4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DEF40A4-7C53-4B84-8FE8-11FFEBF5D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3DB9C-B8C9-49E4-9DAE-D42957E74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0F8A3-DA88-4626-B1BE-084A3E9A8C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8913B-B12B-4B94-8F76-80AD1DCBAA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508C9-B745-46F6-B50A-B6964D413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F847B-A609-4349-BC2D-C80E4A417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DABE0-91E8-4C78-8480-FA9437424B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C612A-07F5-4AE0-9410-0969B6CBA9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6443F24C-5D44-4734-87BD-F0F0E00597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3ED6671E-1201-4F2C-99BF-7F851CA995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88TPL5M9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0" y="1287851"/>
            <a:ext cx="8778240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solidFill>
                  <a:schemeClr val="tx1"/>
                </a:solidFill>
                <a:latin typeface="Impact" panose="020B0806030902050204" pitchFamily="34" charset="0"/>
              </a:rPr>
              <a:t>N24b – Bonding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09600" y="2992399"/>
            <a:ext cx="10972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Metallic Bonding </a:t>
            </a:r>
            <a:r>
              <a:rPr lang="en-US" sz="6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Alloys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8D3DCA-6E51-42C2-E9D0-908045357DFA}"/>
              </a:ext>
            </a:extLst>
          </p:cNvPr>
          <p:cNvSpPr txBox="1"/>
          <p:nvPr/>
        </p:nvSpPr>
        <p:spPr>
          <a:xfrm>
            <a:off x="381000" y="6073170"/>
            <a:ext cx="88322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YouTube Link to Presentation: </a:t>
            </a:r>
            <a:r>
              <a:rPr lang="en-US" sz="2400" b="0" i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video as of now. So sorry!</a:t>
            </a:r>
            <a:endParaRPr lang="en-US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80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6878" y="1025259"/>
            <a:ext cx="8778240" cy="1524345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solidFill>
                  <a:schemeClr val="tx1"/>
                </a:solidFill>
                <a:latin typeface="Impact" panose="020B0806030902050204" pitchFamily="34" charset="0"/>
              </a:rPr>
              <a:t>N24b – Bonding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44235" y="4226511"/>
            <a:ext cx="109727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describe 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delocalization of electrons in metallic bonds, and can describe two types of alloys.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6BE9C8-BF6A-11E5-269B-5EAE7A1C2D49}"/>
              </a:ext>
            </a:extLst>
          </p:cNvPr>
          <p:cNvSpPr txBox="1"/>
          <p:nvPr/>
        </p:nvSpPr>
        <p:spPr>
          <a:xfrm>
            <a:off x="609599" y="2549604"/>
            <a:ext cx="10972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Metallic Bonding &amp; Alloys</a:t>
            </a:r>
          </a:p>
        </p:txBody>
      </p:sp>
    </p:spTree>
    <p:extLst>
      <p:ext uri="{BB962C8B-B14F-4D97-AF65-F5344CB8AC3E}">
        <p14:creationId xmlns:p14="http://schemas.microsoft.com/office/powerpoint/2010/main" val="235752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18738" y="306886"/>
            <a:ext cx="8610600" cy="769441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“Sea of Electrons”</a:t>
            </a:r>
          </a:p>
        </p:txBody>
      </p:sp>
      <p:sp>
        <p:nvSpPr>
          <p:cNvPr id="91139" name="Picture 2"/>
          <p:cNvSpPr>
            <a:spLocks noChangeAspect="1"/>
          </p:cNvSpPr>
          <p:nvPr/>
        </p:nvSpPr>
        <p:spPr bwMode="auto">
          <a:xfrm>
            <a:off x="1828800" y="1992313"/>
            <a:ext cx="85344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35075"/>
            <a:ext cx="11430000" cy="470693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 a metallic bond the valence electrons are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delocalized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they move freely around the positive metal ions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A1C5EF-95A5-B906-314F-3338E38AB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5269" y="2307561"/>
            <a:ext cx="4067131" cy="409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18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18738" y="306886"/>
            <a:ext cx="8610600" cy="769441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Types of Alloys</a:t>
            </a:r>
          </a:p>
        </p:txBody>
      </p:sp>
      <p:sp>
        <p:nvSpPr>
          <p:cNvPr id="91139" name="Picture 2"/>
          <p:cNvSpPr>
            <a:spLocks noChangeAspect="1"/>
          </p:cNvSpPr>
          <p:nvPr/>
        </p:nvSpPr>
        <p:spPr bwMode="auto">
          <a:xfrm>
            <a:off x="1828800" y="1992313"/>
            <a:ext cx="85344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35075"/>
            <a:ext cx="11430000" cy="470693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Based on how similar the size of the metals are.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9C9A5E-6482-ACFC-CFC9-342BB0DCC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828" y="1888620"/>
            <a:ext cx="8830343" cy="451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76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18738" y="306886"/>
            <a:ext cx="8610600" cy="769441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Types of Alloys</a:t>
            </a:r>
          </a:p>
        </p:txBody>
      </p:sp>
      <p:sp>
        <p:nvSpPr>
          <p:cNvPr id="91139" name="Picture 2"/>
          <p:cNvSpPr>
            <a:spLocks noChangeAspect="1"/>
          </p:cNvSpPr>
          <p:nvPr/>
        </p:nvSpPr>
        <p:spPr bwMode="auto">
          <a:xfrm>
            <a:off x="1828800" y="1992313"/>
            <a:ext cx="85344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486400" y="1888620"/>
            <a:ext cx="6324600" cy="405339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If both metals are similar sizes the “impurity” will replace/displace/substitute some of the other metal atoms.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9C9A5E-6482-ACFC-CFC9-342BB0DCCD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000"/>
          <a:stretch/>
        </p:blipFill>
        <p:spPr>
          <a:xfrm>
            <a:off x="762000" y="1888620"/>
            <a:ext cx="4415172" cy="451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3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18738" y="306886"/>
            <a:ext cx="8610600" cy="769441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Types of Alloys</a:t>
            </a:r>
          </a:p>
        </p:txBody>
      </p:sp>
      <p:sp>
        <p:nvSpPr>
          <p:cNvPr id="91139" name="Picture 2"/>
          <p:cNvSpPr>
            <a:spLocks noChangeAspect="1"/>
          </p:cNvSpPr>
          <p:nvPr/>
        </p:nvSpPr>
        <p:spPr bwMode="auto">
          <a:xfrm>
            <a:off x="1828800" y="1992313"/>
            <a:ext cx="85344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486400" y="1888620"/>
            <a:ext cx="6324600" cy="405339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If the atoms are significantly different sizes the smaller atom will occupy the “interstitial spaces” between 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the other atoms.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9C9A5E-6482-ACFC-CFC9-342BB0DCCD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274" r="1726"/>
          <a:stretch/>
        </p:blipFill>
        <p:spPr>
          <a:xfrm>
            <a:off x="762000" y="1888620"/>
            <a:ext cx="4415172" cy="451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33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18738" y="306886"/>
            <a:ext cx="8610600" cy="769441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Types of Alloys</a:t>
            </a:r>
          </a:p>
        </p:txBody>
      </p:sp>
      <p:sp>
        <p:nvSpPr>
          <p:cNvPr id="91139" name="Picture 2"/>
          <p:cNvSpPr>
            <a:spLocks noChangeAspect="1"/>
          </p:cNvSpPr>
          <p:nvPr/>
        </p:nvSpPr>
        <p:spPr bwMode="auto">
          <a:xfrm>
            <a:off x="1828800" y="1992313"/>
            <a:ext cx="85344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35075"/>
            <a:ext cx="11734800" cy="470693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Professor Dave Explains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– Alloys: Types and Examples</a:t>
            </a:r>
          </a:p>
          <a:p>
            <a:pPr marL="688975" indent="0" eaLnBrk="1" hangingPunct="1">
              <a:lnSpc>
                <a:spcPct val="90000"/>
              </a:lnSpc>
              <a:buNone/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https://youtu.be/388TPL5M9us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85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69862"/>
            <a:ext cx="11734800" cy="2420938"/>
          </a:xfrm>
        </p:spPr>
        <p:txBody>
          <a:bodyPr/>
          <a:lstStyle/>
          <a:p>
            <a:pPr algn="l"/>
            <a: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YouTube Link to Presentation:</a:t>
            </a:r>
            <a:b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video as of now. So sorry!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0063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3544</TotalTime>
  <Words>179</Words>
  <Application>Microsoft Office PowerPoint</Application>
  <PresentationFormat>Widescreen</PresentationFormat>
  <Paragraphs>24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Comic Sans MS</vt:lpstr>
      <vt:lpstr>Impact</vt:lpstr>
      <vt:lpstr>Times</vt:lpstr>
      <vt:lpstr>Default Design</vt:lpstr>
      <vt:lpstr>1_Default Design</vt:lpstr>
      <vt:lpstr>N24b – Bonding</vt:lpstr>
      <vt:lpstr>N24b – Bonding</vt:lpstr>
      <vt:lpstr>“Sea of Electrons”</vt:lpstr>
      <vt:lpstr>Types of Alloys</vt:lpstr>
      <vt:lpstr>Types of Alloys</vt:lpstr>
      <vt:lpstr>Types of Alloys</vt:lpstr>
      <vt:lpstr>Types of Alloys</vt:lpstr>
      <vt:lpstr>YouTube Link to Presentation:  No video as of now. So sorry!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137</cp:revision>
  <dcterms:created xsi:type="dcterms:W3CDTF">2006-05-22T16:05:33Z</dcterms:created>
  <dcterms:modified xsi:type="dcterms:W3CDTF">2024-06-06T21:30:13Z</dcterms:modified>
</cp:coreProperties>
</file>