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315" r:id="rId4"/>
    <p:sldId id="316" r:id="rId5"/>
    <p:sldId id="357" r:id="rId6"/>
    <p:sldId id="317" r:id="rId7"/>
    <p:sldId id="358" r:id="rId8"/>
    <p:sldId id="359" r:id="rId9"/>
    <p:sldId id="318" r:id="rId10"/>
    <p:sldId id="360" r:id="rId11"/>
    <p:sldId id="361" r:id="rId12"/>
    <p:sldId id="257" r:id="rId13"/>
    <p:sldId id="362" r:id="rId14"/>
    <p:sldId id="363" r:id="rId15"/>
    <p:sldId id="364" r:id="rId16"/>
    <p:sldId id="365" r:id="rId17"/>
    <p:sldId id="366" r:id="rId18"/>
    <p:sldId id="36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5FB03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14"/>
    <p:restoredTop sz="94620"/>
  </p:normalViewPr>
  <p:slideViewPr>
    <p:cSldViewPr>
      <p:cViewPr varScale="1">
        <p:scale>
          <a:sx n="103" d="100"/>
          <a:sy n="103" d="100"/>
        </p:scale>
        <p:origin x="224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914EF5DF-570D-4EE9-9CAB-1097E7D49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FE763D6C-9AD7-4449-825F-C738E6A2EB4E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415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28C0B20-A277-1E44-AE44-4E35970B0112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7142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28C0B20-A277-1E44-AE44-4E35970B0112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6420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8452A02-C37E-D348-838F-7E450E57B497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5866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8452A02-C37E-D348-838F-7E450E57B497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4064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68452A02-C37E-D348-838F-7E450E57B497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58573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944CA0C-3067-CA44-B3B0-5590589B8A4A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8896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944CA0C-3067-CA44-B3B0-5590589B8A4A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85643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944CA0C-3067-CA44-B3B0-5590589B8A4A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6189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1369-5641-40B2-892B-27193CB11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C8DC9-8D7C-42DE-8B51-96AFBE16A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CB7ED-2A66-43E5-953B-F55C4BCD7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2634-F5C7-4EAB-9C29-9AED0A028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F5D03-6AA9-4BE1-84C5-F3A2DFFDD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B64D-2DB3-444F-8F20-6E31E2D11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0A87C-788D-4E9C-AA49-AB7A4F677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C0E22-19DD-4740-A200-CDFD09DE6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47E72-EFD5-4AF1-9F80-0595A1795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B354D-CF80-4E00-A60C-CAEAAEA39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1B167-F8A0-4F66-8D08-5974B36C3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D7BA-3A23-4DB8-9787-6CAFFFECD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E12F9-A315-4D4C-A739-8AE5AD10F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781C-D7E7-4E40-8C17-2D7C19C79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C3DA-5FD3-4CA6-A876-41C15DCC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8A2D5-FAED-4A15-BF59-2877563B2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51F46-0505-436E-A9C1-07C8B99BF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BC3F-DA66-4CCE-A0D5-8D45AA18B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2039-043E-4BC6-B118-795D00A86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915D6-CEA0-43A3-B1BB-F13017DAE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25217-B1D0-43F0-9B21-FBF0355F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E973A-001A-4BA3-A678-3E2415C3E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458C8B8-AA2C-42EE-8D6B-9FB97DCF8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Times New Roman" pitchFamily="18" charset="0"/>
              </a:defRPr>
            </a:lvl1pPr>
          </a:lstStyle>
          <a:p>
            <a:fld id="{A3CE06FD-6CCA-4F9C-82FE-3660FB2FD9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/>
          <a:lstStyle/>
          <a:p>
            <a:r>
              <a:rPr lang="en-US" sz="4800" b="1" u="sng" dirty="0">
                <a:latin typeface="Comic Sans MS" pitchFamily="66" charset="0"/>
              </a:rPr>
              <a:t>Intermolecular Forces</a:t>
            </a:r>
            <a:br>
              <a:rPr lang="en-US" sz="4800" b="1" u="sng" dirty="0">
                <a:latin typeface="Comic Sans MS" pitchFamily="66" charset="0"/>
              </a:rPr>
            </a:br>
            <a:br>
              <a:rPr lang="en-US" sz="4800" b="1" u="sng" dirty="0">
                <a:latin typeface="Comic Sans MS" pitchFamily="66" charset="0"/>
              </a:rPr>
            </a:br>
            <a:r>
              <a:rPr lang="en-US" sz="3200" b="1" u="sng" dirty="0">
                <a:latin typeface="Comic Sans MS" pitchFamily="66" charset="0"/>
              </a:rPr>
              <a:t>an introduction</a:t>
            </a:r>
            <a:endParaRPr lang="en-US" sz="4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0997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800" dirty="0">
                <a:latin typeface="Arial" charset="0"/>
                <a:ea typeface="MS PGothic" charset="0"/>
                <a:cs typeface="Arial" charset="0"/>
              </a:rPr>
              <a:t>Kinds of Attractive Forces</a:t>
            </a:r>
            <a:endParaRPr lang="en-US" sz="4800" dirty="0">
              <a:latin typeface="Arial" charset="0"/>
              <a:ea typeface="MS PGothic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1335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Arial" charset="0"/>
                <a:ea typeface="MS PGothic" charset="0"/>
              </a:rPr>
              <a:t>An especially strong dipole–dipole attraction results when H is attached to an extremely electronegative atom [N,O,F].  These are called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  <a:ea typeface="MS PGothic" charset="0"/>
              </a:rPr>
              <a:t>hydrogen bonds.</a:t>
            </a:r>
            <a:endParaRPr lang="en-US" sz="4400" dirty="0">
              <a:solidFill>
                <a:srgbClr val="FF0000"/>
              </a:solidFill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Relative Magnitudes of Forces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62000" y="838200"/>
            <a:ext cx="74676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types of bonding forces vary in their strength as measured by average bond energy.</a:t>
            </a:r>
            <a:endParaRPr lang="en-US" sz="28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28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971800" y="2362200"/>
            <a:ext cx="61722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Covalent bonds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kcal/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971800" y="3200400"/>
            <a:ext cx="571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12-16 kcal/mol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4038600"/>
            <a:ext cx="6629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 interactions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2-0.5 kcal/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971800" y="4800600"/>
            <a:ext cx="5638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forces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1 kcal/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2286000"/>
            <a:ext cx="1828800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Strongest</a:t>
            </a: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Weakest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295400" y="2819400"/>
            <a:ext cx="0" cy="1752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1500486" y="1982450"/>
            <a:ext cx="61430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7D7F0-64EB-284A-ACEB-AB6379649CE7}"/>
              </a:ext>
            </a:extLst>
          </p:cNvPr>
          <p:cNvSpPr txBox="1"/>
          <p:nvPr/>
        </p:nvSpPr>
        <p:spPr>
          <a:xfrm>
            <a:off x="2971800" y="457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</p:spTree>
    <p:extLst>
      <p:ext uri="{BB962C8B-B14F-4D97-AF65-F5344CB8AC3E}">
        <p14:creationId xmlns:p14="http://schemas.microsoft.com/office/powerpoint/2010/main" val="15594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1772195" y="2105561"/>
            <a:ext cx="55996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Ammonia?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B285B7-96E3-0B40-A26F-6C7045A9888D}"/>
              </a:ext>
            </a:extLst>
          </p:cNvPr>
          <p:cNvSpPr txBox="1"/>
          <p:nvPr/>
        </p:nvSpPr>
        <p:spPr>
          <a:xfrm>
            <a:off x="2971800" y="457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</p:spTree>
    <p:extLst>
      <p:ext uri="{BB962C8B-B14F-4D97-AF65-F5344CB8AC3E}">
        <p14:creationId xmlns:p14="http://schemas.microsoft.com/office/powerpoint/2010/main" val="427623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1772195" y="2105561"/>
            <a:ext cx="55996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HCl?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CF62DA-1545-6C4D-944B-17D2FEAD6130}"/>
              </a:ext>
            </a:extLst>
          </p:cNvPr>
          <p:cNvSpPr txBox="1"/>
          <p:nvPr/>
        </p:nvSpPr>
        <p:spPr>
          <a:xfrm>
            <a:off x="2971800" y="457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</a:t>
            </a:r>
          </a:p>
        </p:txBody>
      </p:sp>
    </p:spTree>
    <p:extLst>
      <p:ext uri="{BB962C8B-B14F-4D97-AF65-F5344CB8AC3E}">
        <p14:creationId xmlns:p14="http://schemas.microsoft.com/office/powerpoint/2010/main" val="94914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1772195" y="2105561"/>
            <a:ext cx="55996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5CFA6-12CD-3946-825A-A223B3094F08}"/>
              </a:ext>
            </a:extLst>
          </p:cNvPr>
          <p:cNvSpPr txBox="1"/>
          <p:nvPr/>
        </p:nvSpPr>
        <p:spPr>
          <a:xfrm>
            <a:off x="2971800" y="457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Dispersion</a:t>
            </a:r>
          </a:p>
        </p:txBody>
      </p:sp>
    </p:spTree>
    <p:extLst>
      <p:ext uri="{BB962C8B-B14F-4D97-AF65-F5344CB8AC3E}">
        <p14:creationId xmlns:p14="http://schemas.microsoft.com/office/powerpoint/2010/main" val="17643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1772195" y="2105561"/>
            <a:ext cx="55996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FCE0CC-95E5-8B48-BE20-88FF3A8A13FB}"/>
              </a:ext>
            </a:extLst>
          </p:cNvPr>
          <p:cNvSpPr txBox="1"/>
          <p:nvPr/>
        </p:nvSpPr>
        <p:spPr>
          <a:xfrm>
            <a:off x="2971800" y="457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Dispersion</a:t>
            </a:r>
          </a:p>
        </p:txBody>
      </p:sp>
    </p:spTree>
    <p:extLst>
      <p:ext uri="{BB962C8B-B14F-4D97-AF65-F5344CB8AC3E}">
        <p14:creationId xmlns:p14="http://schemas.microsoft.com/office/powerpoint/2010/main" val="99911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D1F35-0784-7649-A2BF-C2C94FFB9DFC}"/>
              </a:ext>
            </a:extLst>
          </p:cNvPr>
          <p:cNvSpPr txBox="1"/>
          <p:nvPr/>
        </p:nvSpPr>
        <p:spPr>
          <a:xfrm>
            <a:off x="1772195" y="2105561"/>
            <a:ext cx="55996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type of IMF is in 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Hydrogen Sulfide?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BD3EA6-B23A-1C43-922A-E3BAF644FFFB}"/>
              </a:ext>
            </a:extLst>
          </p:cNvPr>
          <p:cNvSpPr txBox="1"/>
          <p:nvPr/>
        </p:nvSpPr>
        <p:spPr>
          <a:xfrm>
            <a:off x="2971800" y="457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</a:t>
            </a:r>
          </a:p>
        </p:txBody>
      </p:sp>
    </p:spTree>
    <p:extLst>
      <p:ext uri="{BB962C8B-B14F-4D97-AF65-F5344CB8AC3E}">
        <p14:creationId xmlns:p14="http://schemas.microsoft.com/office/powerpoint/2010/main" val="27754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33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5400" dirty="0">
                <a:latin typeface="Arial" charset="0"/>
                <a:ea typeface="MS PGothic" charset="0"/>
                <a:cs typeface="Arial" charset="0"/>
              </a:rPr>
              <a:t>Intermolecular Attractions</a:t>
            </a:r>
            <a:endParaRPr lang="en-US" sz="5400" dirty="0">
              <a:latin typeface="Arial" charset="0"/>
              <a:ea typeface="MS PGothic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381000" y="1154113"/>
            <a:ext cx="8229600" cy="52324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The strength of the attractions between the particles of a substance determines </a:t>
            </a:r>
            <a:br>
              <a:rPr lang="en-US" dirty="0">
                <a:latin typeface="Arial" charset="0"/>
                <a:ea typeface="MS PGothic" charset="0"/>
              </a:rPr>
            </a:br>
            <a:r>
              <a:rPr lang="en-US" dirty="0">
                <a:latin typeface="Arial" charset="0"/>
                <a:ea typeface="MS PGothic" charset="0"/>
              </a:rPr>
              <a:t>its state.</a:t>
            </a:r>
          </a:p>
          <a:p>
            <a:r>
              <a:rPr lang="en-US" dirty="0">
                <a:latin typeface="Arial" charset="0"/>
                <a:ea typeface="MS PGothic" charset="0"/>
              </a:rPr>
              <a:t>At room temperature, moderate to strong attractive forces result in materials being solids or liquids.</a:t>
            </a:r>
          </a:p>
          <a:p>
            <a:r>
              <a:rPr lang="en-US" dirty="0">
                <a:latin typeface="Arial" charset="0"/>
                <a:ea typeface="MS PGothic" charset="0"/>
              </a:rPr>
              <a:t>The stronger the attractive forces are, the higher will be the boiling point of the liquid and the melting point of the solid.</a:t>
            </a:r>
          </a:p>
          <a:p>
            <a:pPr lvl="1"/>
            <a:r>
              <a:rPr lang="en-US" dirty="0">
                <a:latin typeface="Arial" charset="0"/>
                <a:ea typeface="MS PGothic" charset="0"/>
              </a:rPr>
              <a:t>Other factors also influence the melting point.</a:t>
            </a:r>
          </a:p>
        </p:txBody>
      </p:sp>
    </p:spTree>
    <p:extLst>
      <p:ext uri="{BB962C8B-B14F-4D97-AF65-F5344CB8AC3E}">
        <p14:creationId xmlns:p14="http://schemas.microsoft.com/office/powerpoint/2010/main" val="361374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11_Pg487_Un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0"/>
          <a:stretch>
            <a:fillRect/>
          </a:stretch>
        </p:blipFill>
        <p:spPr bwMode="auto">
          <a:xfrm>
            <a:off x="6059488" y="2233613"/>
            <a:ext cx="281622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329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Why Are Molecules Attracted to </a:t>
            </a:r>
            <a:br>
              <a:rPr lang="en-US" sz="3600" dirty="0">
                <a:latin typeface="Arial" charset="0"/>
                <a:ea typeface="MS PGothic" charset="0"/>
                <a:cs typeface="Arial" charset="0"/>
              </a:rPr>
            </a:br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Each Other? </a:t>
            </a:r>
            <a:endParaRPr lang="en-US" sz="3600" dirty="0">
              <a:latin typeface="Arial" charset="0"/>
              <a:ea typeface="MS PGothic" charset="0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381000" y="1200328"/>
            <a:ext cx="5894388" cy="542907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  <a:ea typeface="MS PGothic" charset="0"/>
              </a:rPr>
              <a:t>Intermolecular attractions are due to attractive forces between opposite charges.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  <a:ea typeface="MS PGothic" charset="0"/>
              </a:rPr>
              <a:t>+ ion to − 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  <a:ea typeface="MS PGothic" charset="0"/>
              </a:rPr>
              <a:t>+ end of polar molecule to − end of polar molecule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MS PGothic" charset="0"/>
              </a:rPr>
              <a:t>H-bonding especially strong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  <a:ea typeface="MS PGothic" charset="0"/>
              </a:rPr>
              <a:t>Even nonpolar molecules will have temporary charges</a:t>
            </a:r>
          </a:p>
        </p:txBody>
      </p:sp>
    </p:spTree>
    <p:extLst>
      <p:ext uri="{BB962C8B-B14F-4D97-AF65-F5344CB8AC3E}">
        <p14:creationId xmlns:p14="http://schemas.microsoft.com/office/powerpoint/2010/main" val="35881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11_Pg487_Un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0"/>
          <a:stretch>
            <a:fillRect/>
          </a:stretch>
        </p:blipFill>
        <p:spPr bwMode="auto">
          <a:xfrm>
            <a:off x="6059488" y="2233613"/>
            <a:ext cx="281622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329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Why Are Molecules Attracted to </a:t>
            </a:r>
            <a:br>
              <a:rPr lang="en-US" sz="3600" dirty="0">
                <a:latin typeface="Arial" charset="0"/>
                <a:ea typeface="MS PGothic" charset="0"/>
                <a:cs typeface="Arial" charset="0"/>
              </a:rPr>
            </a:br>
            <a:r>
              <a:rPr lang="en-US" sz="3600" dirty="0">
                <a:latin typeface="Arial" charset="0"/>
                <a:ea typeface="MS PGothic" charset="0"/>
                <a:cs typeface="Arial" charset="0"/>
              </a:rPr>
              <a:t>Each Other? </a:t>
            </a:r>
            <a:endParaRPr lang="en-US" sz="3600" dirty="0">
              <a:latin typeface="Arial" charset="0"/>
              <a:ea typeface="MS PGothic" charset="0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381000" y="1200328"/>
            <a:ext cx="5894388" cy="542907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Arial" charset="0"/>
                <a:ea typeface="MS PGothic" charset="0"/>
              </a:rPr>
              <a:t>Larger charge = stronger attraction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Arial" charset="0"/>
                <a:ea typeface="MS PGothic" charset="0"/>
              </a:rPr>
              <a:t>Longer distance = weaker attraction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MS PGothic" charset="0"/>
              </a:rPr>
              <a:t>However, these attractive forces are     small relative to the bonding forces  between atoms.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MS PGothic" charset="0"/>
              </a:rPr>
              <a:t>Generally smaller charges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MS PGothic" charset="0"/>
              </a:rPr>
              <a:t>Generally over much larger distances</a:t>
            </a:r>
          </a:p>
        </p:txBody>
      </p:sp>
    </p:spTree>
    <p:extLst>
      <p:ext uri="{BB962C8B-B14F-4D97-AF65-F5344CB8AC3E}">
        <p14:creationId xmlns:p14="http://schemas.microsoft.com/office/powerpoint/2010/main" val="31858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39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000" dirty="0">
                <a:latin typeface="Arial" charset="0"/>
                <a:ea typeface="MS PGothic" charset="0"/>
                <a:cs typeface="Arial" charset="0"/>
              </a:rPr>
              <a:t>Trends in the Strength of Intermolecular Attraction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37588" cy="5237162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Arial" charset="0"/>
                <a:ea typeface="MS PGothic" charset="0"/>
              </a:rPr>
              <a:t>The stronger the attractions between the atoms or molecules, the more energy it will take to separate them.</a:t>
            </a:r>
          </a:p>
        </p:txBody>
      </p:sp>
    </p:spTree>
    <p:extLst>
      <p:ext uri="{BB962C8B-B14F-4D97-AF65-F5344CB8AC3E}">
        <p14:creationId xmlns:p14="http://schemas.microsoft.com/office/powerpoint/2010/main" val="60245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39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000" dirty="0">
                <a:latin typeface="Arial" charset="0"/>
                <a:ea typeface="MS PGothic" charset="0"/>
                <a:cs typeface="Arial" charset="0"/>
              </a:rPr>
              <a:t>Trends in the Strength of Intermolecular Attraction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37588" cy="5237162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Arial" charset="0"/>
                <a:ea typeface="MS PGothic" charset="0"/>
              </a:rPr>
              <a:t>Boiling a liquid requires that we add enough energy to overcome all the attractions between the particles.</a:t>
            </a:r>
          </a:p>
          <a:p>
            <a:pPr lvl="1" eaLnBrk="1" hangingPunct="1"/>
            <a:r>
              <a:rPr lang="en-US" sz="4000" dirty="0">
                <a:latin typeface="Arial" charset="0"/>
                <a:ea typeface="MS PGothic" charset="0"/>
              </a:rPr>
              <a:t> However, not breaking the covalent bonds</a:t>
            </a:r>
          </a:p>
        </p:txBody>
      </p:sp>
    </p:spTree>
    <p:extLst>
      <p:ext uri="{BB962C8B-B14F-4D97-AF65-F5344CB8AC3E}">
        <p14:creationId xmlns:p14="http://schemas.microsoft.com/office/powerpoint/2010/main" val="36861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39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000" dirty="0">
                <a:latin typeface="Arial" charset="0"/>
                <a:ea typeface="MS PGothic" charset="0"/>
                <a:cs typeface="Arial" charset="0"/>
              </a:rPr>
              <a:t>Trends in the Strength of Intermolecular Attraction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37588" cy="5237162"/>
          </a:xfrm>
        </p:spPr>
        <p:txBody>
          <a:bodyPr/>
          <a:lstStyle/>
          <a:p>
            <a:pPr eaLnBrk="1" hangingPunct="1"/>
            <a:r>
              <a:rPr lang="en-US" sz="4400" b="1" dirty="0">
                <a:latin typeface="Arial" charset="0"/>
                <a:ea typeface="MS PGothic" charset="0"/>
              </a:rPr>
              <a:t>The higher the normal boiling point of the liquid, the stronger the intermolecular attractive forces.</a:t>
            </a:r>
          </a:p>
          <a:p>
            <a:pPr eaLnBrk="1" hangingPunct="1"/>
            <a:r>
              <a:rPr lang="en-US" sz="4400" dirty="0">
                <a:latin typeface="Arial" charset="0"/>
                <a:ea typeface="MS PGothic" charset="0"/>
              </a:rPr>
              <a:t>Normal BP: vapor pressure = atmospheric pressure</a:t>
            </a:r>
          </a:p>
        </p:txBody>
      </p:sp>
    </p:spTree>
    <p:extLst>
      <p:ext uri="{BB962C8B-B14F-4D97-AF65-F5344CB8AC3E}">
        <p14:creationId xmlns:p14="http://schemas.microsoft.com/office/powerpoint/2010/main" val="277527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0997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800" dirty="0">
                <a:latin typeface="Arial" charset="0"/>
                <a:ea typeface="MS PGothic" charset="0"/>
                <a:cs typeface="Arial" charset="0"/>
              </a:rPr>
              <a:t>Kinds of Attractive Forces</a:t>
            </a:r>
            <a:endParaRPr lang="en-US" sz="4800" dirty="0">
              <a:latin typeface="Arial" charset="0"/>
              <a:ea typeface="MS PGothic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1335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Arial" charset="0"/>
                <a:ea typeface="MS PGothic" charset="0"/>
              </a:rPr>
              <a:t>Temporary polarity in the molecules due to unequal electron distribution leads to attractions called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  <a:ea typeface="MS PGothic" charset="0"/>
              </a:rPr>
              <a:t>London</a:t>
            </a:r>
            <a:r>
              <a:rPr lang="en-US" sz="4400" dirty="0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  <a:ea typeface="MS PGothic" charset="0"/>
              </a:rPr>
              <a:t>dispersion forces.</a:t>
            </a:r>
            <a:endParaRPr lang="en-US" sz="4400" dirty="0">
              <a:solidFill>
                <a:srgbClr val="FF0000"/>
              </a:solidFill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0997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 sz="4800" dirty="0">
                <a:latin typeface="Arial" charset="0"/>
                <a:ea typeface="MS PGothic" charset="0"/>
                <a:cs typeface="Arial" charset="0"/>
              </a:rPr>
              <a:t>Kinds of Attractive Forces</a:t>
            </a:r>
            <a:endParaRPr lang="en-US" sz="4800" dirty="0">
              <a:latin typeface="Arial" charset="0"/>
              <a:ea typeface="MS PGothic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1335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Arial" charset="0"/>
                <a:ea typeface="MS PGothic" charset="0"/>
              </a:rPr>
              <a:t>Permanent polarity in the molecules due to their structure leads to attractive forces called 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  <a:ea typeface="MS PGothic" charset="0"/>
              </a:rPr>
              <a:t>dipole–dipole attractions</a:t>
            </a:r>
            <a:r>
              <a:rPr lang="en-US" sz="4400" b="1" dirty="0">
                <a:latin typeface="Arial" charset="0"/>
                <a:ea typeface="MS PGothic" charset="0"/>
              </a:rPr>
              <a:t>.</a:t>
            </a:r>
            <a:endParaRPr lang="en-US" sz="44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10274</TotalTime>
  <Words>464</Words>
  <Application>Microsoft Macintosh PowerPoint</Application>
  <PresentationFormat>On-screen Show (4:3)</PresentationFormat>
  <Paragraphs>79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Comic Sans MS</vt:lpstr>
      <vt:lpstr>Times</vt:lpstr>
      <vt:lpstr>Times New Roman</vt:lpstr>
      <vt:lpstr>Default Design</vt:lpstr>
      <vt:lpstr>Chemistry Format</vt:lpstr>
      <vt:lpstr>Intermolecular Forces  an introduction</vt:lpstr>
      <vt:lpstr>Intermolecular Attractions</vt:lpstr>
      <vt:lpstr>Why Are Molecules Attracted to  Each Other? </vt:lpstr>
      <vt:lpstr>Why Are Molecules Attracted to  Each Other? </vt:lpstr>
      <vt:lpstr>Trends in the Strength of Intermolecular Attraction</vt:lpstr>
      <vt:lpstr>Trends in the Strength of Intermolecular Attraction</vt:lpstr>
      <vt:lpstr>Trends in the Strength of Intermolecular Attraction</vt:lpstr>
      <vt:lpstr>Kinds of Attractive Forces</vt:lpstr>
      <vt:lpstr>Kinds of Attractive Forces</vt:lpstr>
      <vt:lpstr>Kinds of Attractive Forces</vt:lpstr>
      <vt:lpstr>Relative Magnitudes of Forces</vt:lpstr>
      <vt:lpstr>Practice</vt:lpstr>
      <vt:lpstr>Practice</vt:lpstr>
      <vt:lpstr>Practice</vt:lpstr>
      <vt:lpstr>Practice</vt:lpstr>
      <vt:lpstr>Practice</vt:lpstr>
      <vt:lpstr>Practice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Ethan Schnell</cp:lastModifiedBy>
  <cp:revision>110</cp:revision>
  <cp:lastPrinted>2019-01-29T14:50:21Z</cp:lastPrinted>
  <dcterms:created xsi:type="dcterms:W3CDTF">2006-06-05T15:43:55Z</dcterms:created>
  <dcterms:modified xsi:type="dcterms:W3CDTF">2021-01-07T20:24:48Z</dcterms:modified>
</cp:coreProperties>
</file>