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407" r:id="rId3"/>
    <p:sldId id="405" r:id="rId4"/>
    <p:sldId id="272" r:id="rId5"/>
    <p:sldId id="273" r:id="rId6"/>
    <p:sldId id="353" r:id="rId7"/>
    <p:sldId id="354" r:id="rId8"/>
    <p:sldId id="350" r:id="rId9"/>
    <p:sldId id="351" r:id="rId10"/>
    <p:sldId id="406" r:id="rId11"/>
    <p:sldId id="320" r:id="rId12"/>
    <p:sldId id="265" r:id="rId13"/>
    <p:sldId id="264" r:id="rId14"/>
    <p:sldId id="266" r:id="rId15"/>
    <p:sldId id="404" r:id="rId16"/>
    <p:sldId id="40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EFEFDD"/>
    <a:srgbClr val="4D4D4D"/>
    <a:srgbClr val="333333"/>
    <a:srgbClr val="5F5F5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31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31444C5-23F1-F946-B3C7-DEBAB28FB2B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0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C02877-C52E-8542-9F8D-2A6A9A96272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9843BB7-14C9-0B45-B9D5-5451E24F605A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072D751-ED2D-3543-A10E-F087E20F336F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8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1D8E540-8070-2C43-8FA7-69C65D81CA6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0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6VuAo-LIYw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wifFbGDv4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N34 -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Solubility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Trends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9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6460"/>
            <a:ext cx="11346873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Ionic compounds lower the vapor pressure 2-3+ times more than nonelectrolyte solutes. When the ionic compounds dissociate it results in more particles.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Ionic Comp.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AB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B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	         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sz="3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  2C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D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2-</a:t>
            </a:r>
          </a:p>
          <a:p>
            <a:pPr marL="0" indent="0">
              <a:buNone/>
            </a:pPr>
            <a:r>
              <a:rPr lang="en-U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#particles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</a:t>
            </a:r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		 2		         1		   3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Nonelectrolyte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XY(s)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XY(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aq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r>
              <a:rPr lang="en-U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#particles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36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1		 1		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Solutes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1652" y="4511838"/>
            <a:ext cx="4402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lowering depends on the number of particles, not the identities of the particles.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7209" y="1164135"/>
            <a:ext cx="2544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7209" y="1692387"/>
            <a:ext cx="10668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substance whose aqueous solution conducts an electric current.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7209" y="3341554"/>
            <a:ext cx="3390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Nonelectrolyte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7210" y="3952843"/>
            <a:ext cx="99829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substance whose aqueous solution does not conduct an electric current.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vs. Non-electrolytes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42300" y="1210370"/>
            <a:ext cx="505690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ammeter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measures the flow of electrons (current) through the circuit.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1595" y="3601982"/>
            <a:ext cx="115488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ammeter measures 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current, and the bulb glows, then the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sol’n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conducts.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1594" y="4929725"/>
            <a:ext cx="112587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ammeter fails to measure a current, and the bulb does not glow, the solution is non-conducting.</a:t>
            </a:r>
          </a:p>
        </p:txBody>
      </p:sp>
      <p:pic>
        <p:nvPicPr>
          <p:cNvPr id="11270" name="Picture 6" descr="batt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1508" y="1148631"/>
            <a:ext cx="5638800" cy="2767013"/>
          </a:xfrm>
          <a:noFill/>
          <a:ln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vs. Non-electrolytes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781027" y="1453049"/>
            <a:ext cx="6320961" cy="452431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825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water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water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chloride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Hydrochloric acid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 acid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 alcohol solution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sodium chloride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or Non-electrolytes?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01538" y="1627336"/>
            <a:ext cx="5773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65478" y="1627336"/>
            <a:ext cx="6126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NONELECTROLYTES: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09800" y="1925786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18044" y="2308350"/>
            <a:ext cx="59553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water (weak)</a:t>
            </a:r>
          </a:p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  <a:p>
            <a:pPr marL="742950" indent="-7429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Lactic acid solution (weak)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594324" y="2273667"/>
            <a:ext cx="452162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Pure water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Sugar solution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Ethanol solution</a:t>
            </a:r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Pure </a:t>
            </a:r>
            <a:r>
              <a:rPr lang="en-US" sz="36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3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(unless molten!)</a:t>
            </a:r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  <p:bldP spid="1434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7209" y="1164135"/>
            <a:ext cx="688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https://youtu.be/S6VuAo-LIYw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1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N34 -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374573" y="3311604"/>
            <a:ext cx="11468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describe how the solubility of a substance changes based on the phase of the substance.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3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42" y="1143000"/>
            <a:ext cx="11860058" cy="5233988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Solubility of MOST solids increases with temperature.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rate at which solids dissolve increases with increasing surface area of the solid.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Solubility decreases with temperature.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Solubility increases with the pressure above the solution.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Trends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1941" y="1272322"/>
            <a:ext cx="10751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 tend to dissolve best when: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66059" y="1742869"/>
            <a:ext cx="8711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Heated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Stirred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into small particles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08142" y="3482122"/>
            <a:ext cx="9122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tend to dissolve best when: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66059" y="4001235"/>
            <a:ext cx="87110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solution is cold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 is high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Therefore…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12_Pg557_UnFigure_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>
            <a:fillRect/>
          </a:stretch>
        </p:blipFill>
        <p:spPr bwMode="auto">
          <a:xfrm>
            <a:off x="5603685" y="1246908"/>
            <a:ext cx="4191520" cy="52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1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of Solubility of 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in Water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51318" y="2209800"/>
            <a:ext cx="4948045" cy="160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larger the partial pressure of a gas in contact with a liquid, the more soluble the gas is in the liquid. </a:t>
            </a:r>
          </a:p>
        </p:txBody>
      </p:sp>
      <p:pic>
        <p:nvPicPr>
          <p:cNvPr id="49156" name="Picture 1" descr="12_1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"/>
          <a:stretch>
            <a:fillRect/>
          </a:stretch>
        </p:blipFill>
        <p:spPr bwMode="auto">
          <a:xfrm>
            <a:off x="5650681" y="1333500"/>
            <a:ext cx="6067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15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Dependence of Solubility of 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in Water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331942" y="1272322"/>
            <a:ext cx="1149109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Saturated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When the solute and solvent in dynamic equilibrium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you add more solute it will not dissolve.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saturation [  ] depends on the temperature and pressure of gases.</a:t>
            </a:r>
          </a:p>
          <a:p>
            <a:pPr>
              <a:defRPr/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Unsaturated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– When there is less solute than when saturated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More solute will dissolve at this temperature.</a:t>
            </a:r>
          </a:p>
          <a:p>
            <a:pPr>
              <a:defRPr/>
            </a:pPr>
            <a:endParaRPr lang="en-US" sz="105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Supersaturated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– When there is more solute than when saturated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Made by heating the solvent up, dissolving more solute than can be dissolved at the lower temperature, and then slowly cooling the solution down. Not a very stable situation, the extra solute will “crash out” if disturbed. 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0C0"/>
                </a:solidFill>
                <a:effectLst/>
                <a:latin typeface="Arial" charset="0"/>
                <a:ea typeface="MS PGothic" charset="0"/>
                <a:hlinkClick r:id="rId3"/>
              </a:rPr>
              <a:t>http://</a:t>
            </a:r>
            <a:r>
              <a:rPr lang="en-US" dirty="0" smtClean="0">
                <a:solidFill>
                  <a:srgbClr val="0070C0"/>
                </a:solidFill>
                <a:effectLst/>
                <a:latin typeface="Arial" charset="0"/>
                <a:ea typeface="MS PGothic" charset="0"/>
                <a:hlinkClick r:id="rId3"/>
              </a:rPr>
              <a:t>www.youtube.com/watch?v=0wifFbGDv4I</a:t>
            </a:r>
            <a:r>
              <a:rPr lang="en-US" dirty="0" smtClean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 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Limit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51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72305" y="1841505"/>
            <a:ext cx="11535381" cy="46101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Units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- Solubility is often in grams of solute that will dissolve in 100 g of water. Be sure to check though!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For most solids, the solubility of the solid increases as the temperature increases.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When </a:t>
            </a:r>
            <a:r>
              <a:rPr lang="el-GR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Δ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sz="3200" baseline="-250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solution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is endothermic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2306" y="522914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Dependence of Solubility 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Solids in Water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936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12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>
            <a:fillRect/>
          </a:stretch>
        </p:blipFill>
        <p:spPr bwMode="auto">
          <a:xfrm>
            <a:off x="5687743" y="370892"/>
            <a:ext cx="6203222" cy="54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826" y="1210370"/>
            <a:ext cx="1142713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Can be used to predict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solubility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of a solute. </a:t>
            </a:r>
          </a:p>
          <a:p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Saturated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On the line</a:t>
            </a:r>
          </a:p>
          <a:p>
            <a:endParaRPr lang="en-US" sz="32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Unsaturated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Below the line</a:t>
            </a:r>
          </a:p>
          <a:p>
            <a:endParaRPr lang="en-US" sz="320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Supersaturated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Above the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line</a:t>
            </a:r>
            <a:endParaRPr lang="en-US" dirty="0">
              <a:solidFill>
                <a:srgbClr val="0070C0"/>
              </a:solidFill>
              <a:latin typeface="Arial" charset="0"/>
              <a:ea typeface="MS PGothic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3088" y="218942"/>
            <a:ext cx="1129684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 Curves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7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</TotalTime>
  <Words>596</Words>
  <Application>Microsoft Office PowerPoint</Application>
  <PresentationFormat>Widescreen</PresentationFormat>
  <Paragraphs>93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Comic Sans MS</vt:lpstr>
      <vt:lpstr>Impact</vt:lpstr>
      <vt:lpstr>Times New Roman</vt:lpstr>
      <vt:lpstr>Wingdings</vt:lpstr>
      <vt:lpstr>Default Design</vt:lpstr>
      <vt:lpstr>chemistry</vt:lpstr>
      <vt:lpstr>N34 - SOLUTIONS</vt:lpstr>
      <vt:lpstr>N34 -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171</cp:revision>
  <dcterms:created xsi:type="dcterms:W3CDTF">2006-06-08T16:43:21Z</dcterms:created>
  <dcterms:modified xsi:type="dcterms:W3CDTF">2022-02-04T17:25:08Z</dcterms:modified>
</cp:coreProperties>
</file>