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26"/>
  </p:notesMasterIdLst>
  <p:sldIdLst>
    <p:sldId id="373" r:id="rId3"/>
    <p:sldId id="378" r:id="rId4"/>
    <p:sldId id="258" r:id="rId5"/>
    <p:sldId id="259" r:id="rId6"/>
    <p:sldId id="365" r:id="rId7"/>
    <p:sldId id="366" r:id="rId8"/>
    <p:sldId id="367" r:id="rId9"/>
    <p:sldId id="368" r:id="rId10"/>
    <p:sldId id="357" r:id="rId11"/>
    <p:sldId id="369" r:id="rId12"/>
    <p:sldId id="370" r:id="rId13"/>
    <p:sldId id="371" r:id="rId14"/>
    <p:sldId id="356" r:id="rId15"/>
    <p:sldId id="372" r:id="rId16"/>
    <p:sldId id="358" r:id="rId17"/>
    <p:sldId id="374" r:id="rId18"/>
    <p:sldId id="360" r:id="rId19"/>
    <p:sldId id="375" r:id="rId20"/>
    <p:sldId id="362" r:id="rId21"/>
    <p:sldId id="376" r:id="rId22"/>
    <p:sldId id="364" r:id="rId23"/>
    <p:sldId id="377" r:id="rId24"/>
    <p:sldId id="379" r:id="rId2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9FF99"/>
    <a:srgbClr val="EFEFDD"/>
    <a:srgbClr val="4D4D4D"/>
    <a:srgbClr val="333333"/>
    <a:srgbClr val="5F5F5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216" autoAdjust="0"/>
    <p:restoredTop sz="93631"/>
  </p:normalViewPr>
  <p:slideViewPr>
    <p:cSldViewPr snapToGrid="0">
      <p:cViewPr varScale="1">
        <p:scale>
          <a:sx n="48" d="100"/>
          <a:sy n="48" d="100"/>
        </p:scale>
        <p:origin x="36" y="3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06AE65-FD9A-B440-BA8D-CD8D06CA8AA7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269F3-4E57-AE47-95D2-AA9A90D02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200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DF5CF334-0711-7A43-BD7A-BA2F3B9184DD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80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997EACCC-A2C6-5E41-8FDE-AF97EE9ED4D6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296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B5819B05-D0A6-F345-93B3-9360C1EE59BA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26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44791121-BF39-BE46-ADE0-0CEB372A7C43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3553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7D000E2F-60E8-8A41-86CC-8AF0BDA6475D}" type="slidenum">
              <a:rPr lang="en-US" sz="1200"/>
              <a:pPr eaLnBrk="1" hangingPunct="1"/>
              <a:t>10</a:t>
            </a:fld>
            <a:endParaRPr lang="en-US" sz="1200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495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fld id="{DEA6BAC6-2776-2543-9FE2-80973849403E}" type="slidenum">
              <a:rPr lang="en-US" sz="1200"/>
              <a:pPr algn="r" eaLnBrk="1" hangingPunct="1"/>
              <a:t>11</a:t>
            </a:fld>
            <a:endParaRPr lang="en-US" sz="120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2980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987DF750-03E3-CC41-A81C-4FB81E5DBAC5}" type="slidenum">
              <a:rPr lang="en-US" sz="1200"/>
              <a:pPr eaLnBrk="1" hangingPunct="1"/>
              <a:t>12</a:t>
            </a:fld>
            <a:endParaRPr lang="en-US" sz="1200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5376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F557F2EE-3614-5049-914B-7643F75242D7}" type="slidenum">
              <a:rPr lang="en-US" sz="1200"/>
              <a:pPr eaLnBrk="1" hangingPunct="1"/>
              <a:t>14</a:t>
            </a:fld>
            <a:endParaRPr lang="en-US" sz="1200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903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E36E4-6237-486D-ADD0-3BCE375F1C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BD04A9-7450-48F5-96E0-A52FE13531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40502-689B-49B3-BF74-0B756213C0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F4FB94-ED9E-4C4A-B32D-7EA0F22987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30EF09-7206-410A-9E3B-9FFE1AF8C2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ACBCB-43CA-4DA4-A7A0-F4BA601547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284360-BE85-4F48-9642-4EDB55A10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9B2C4-A7CA-417B-B8F5-DD51B98ED5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8EF7D-CA7A-47A6-B7A5-A8E40E49E8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3FC94-57A1-46D6-9243-A65307E97D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5B40C-BC62-4182-864B-F13BF1E52D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fld id="{35F99D4B-8686-4BD7-B110-49F94298EA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8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slideLayout" Target="../slideLayouts/slideLayout18.xml"/><Relationship Id="rId3" Type="http://schemas.openxmlformats.org/officeDocument/2006/relationships/tags" Target="../tags/tag3.xml"/><Relationship Id="rId21" Type="http://schemas.openxmlformats.org/officeDocument/2006/relationships/image" Target="../media/image13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image" Target="../media/image12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image" Target="../media/image16.png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image" Target="../media/image15.png"/><Relationship Id="rId10" Type="http://schemas.openxmlformats.org/officeDocument/2006/relationships/tags" Target="../tags/tag10.xml"/><Relationship Id="rId19" Type="http://schemas.openxmlformats.org/officeDocument/2006/relationships/image" Target="../media/image11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13" Type="http://schemas.openxmlformats.org/officeDocument/2006/relationships/tags" Target="../tags/tag30.xml"/><Relationship Id="rId18" Type="http://schemas.openxmlformats.org/officeDocument/2006/relationships/slideLayout" Target="../slideLayouts/slideLayout18.xml"/><Relationship Id="rId3" Type="http://schemas.openxmlformats.org/officeDocument/2006/relationships/tags" Target="../tags/tag20.xml"/><Relationship Id="rId21" Type="http://schemas.openxmlformats.org/officeDocument/2006/relationships/image" Target="../media/image13.png"/><Relationship Id="rId7" Type="http://schemas.openxmlformats.org/officeDocument/2006/relationships/tags" Target="../tags/tag24.xml"/><Relationship Id="rId12" Type="http://schemas.openxmlformats.org/officeDocument/2006/relationships/tags" Target="../tags/tag29.xml"/><Relationship Id="rId17" Type="http://schemas.openxmlformats.org/officeDocument/2006/relationships/tags" Target="../tags/tag34.xml"/><Relationship Id="rId2" Type="http://schemas.openxmlformats.org/officeDocument/2006/relationships/tags" Target="../tags/tag19.xml"/><Relationship Id="rId16" Type="http://schemas.openxmlformats.org/officeDocument/2006/relationships/tags" Target="../tags/tag33.xml"/><Relationship Id="rId20" Type="http://schemas.openxmlformats.org/officeDocument/2006/relationships/image" Target="../media/image12.png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11" Type="http://schemas.openxmlformats.org/officeDocument/2006/relationships/tags" Target="../tags/tag28.xml"/><Relationship Id="rId5" Type="http://schemas.openxmlformats.org/officeDocument/2006/relationships/tags" Target="../tags/tag22.xml"/><Relationship Id="rId15" Type="http://schemas.openxmlformats.org/officeDocument/2006/relationships/tags" Target="../tags/tag32.xml"/><Relationship Id="rId23" Type="http://schemas.openxmlformats.org/officeDocument/2006/relationships/image" Target="../media/image15.png"/><Relationship Id="rId10" Type="http://schemas.openxmlformats.org/officeDocument/2006/relationships/tags" Target="../tags/tag27.xml"/><Relationship Id="rId19" Type="http://schemas.openxmlformats.org/officeDocument/2006/relationships/image" Target="../media/image11.png"/><Relationship Id="rId4" Type="http://schemas.openxmlformats.org/officeDocument/2006/relationships/tags" Target="../tags/tag21.xml"/><Relationship Id="rId9" Type="http://schemas.openxmlformats.org/officeDocument/2006/relationships/tags" Target="../tags/tag26.xml"/><Relationship Id="rId14" Type="http://schemas.openxmlformats.org/officeDocument/2006/relationships/tags" Target="../tags/tag31.xml"/><Relationship Id="rId22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42.xml"/><Relationship Id="rId13" Type="http://schemas.openxmlformats.org/officeDocument/2006/relationships/tags" Target="../tags/tag47.xml"/><Relationship Id="rId18" Type="http://schemas.openxmlformats.org/officeDocument/2006/relationships/slideLayout" Target="../slideLayouts/slideLayout18.xml"/><Relationship Id="rId3" Type="http://schemas.openxmlformats.org/officeDocument/2006/relationships/tags" Target="../tags/tag37.xml"/><Relationship Id="rId21" Type="http://schemas.openxmlformats.org/officeDocument/2006/relationships/image" Target="../media/image13.png"/><Relationship Id="rId7" Type="http://schemas.openxmlformats.org/officeDocument/2006/relationships/tags" Target="../tags/tag41.xml"/><Relationship Id="rId12" Type="http://schemas.openxmlformats.org/officeDocument/2006/relationships/tags" Target="../tags/tag46.xml"/><Relationship Id="rId17" Type="http://schemas.openxmlformats.org/officeDocument/2006/relationships/tags" Target="../tags/tag51.xml"/><Relationship Id="rId2" Type="http://schemas.openxmlformats.org/officeDocument/2006/relationships/tags" Target="../tags/tag36.xml"/><Relationship Id="rId16" Type="http://schemas.openxmlformats.org/officeDocument/2006/relationships/tags" Target="../tags/tag50.xml"/><Relationship Id="rId20" Type="http://schemas.openxmlformats.org/officeDocument/2006/relationships/image" Target="../media/image12.png"/><Relationship Id="rId1" Type="http://schemas.openxmlformats.org/officeDocument/2006/relationships/tags" Target="../tags/tag35.xml"/><Relationship Id="rId6" Type="http://schemas.openxmlformats.org/officeDocument/2006/relationships/tags" Target="../tags/tag40.xml"/><Relationship Id="rId11" Type="http://schemas.openxmlformats.org/officeDocument/2006/relationships/tags" Target="../tags/tag45.xml"/><Relationship Id="rId24" Type="http://schemas.openxmlformats.org/officeDocument/2006/relationships/image" Target="../media/image17.png"/><Relationship Id="rId5" Type="http://schemas.openxmlformats.org/officeDocument/2006/relationships/tags" Target="../tags/tag39.xml"/><Relationship Id="rId15" Type="http://schemas.openxmlformats.org/officeDocument/2006/relationships/tags" Target="../tags/tag49.xml"/><Relationship Id="rId23" Type="http://schemas.openxmlformats.org/officeDocument/2006/relationships/image" Target="../media/image15.png"/><Relationship Id="rId10" Type="http://schemas.openxmlformats.org/officeDocument/2006/relationships/tags" Target="../tags/tag44.xml"/><Relationship Id="rId19" Type="http://schemas.openxmlformats.org/officeDocument/2006/relationships/image" Target="../media/image11.png"/><Relationship Id="rId4" Type="http://schemas.openxmlformats.org/officeDocument/2006/relationships/tags" Target="../tags/tag38.xml"/><Relationship Id="rId9" Type="http://schemas.openxmlformats.org/officeDocument/2006/relationships/tags" Target="../tags/tag43.xml"/><Relationship Id="rId14" Type="http://schemas.openxmlformats.org/officeDocument/2006/relationships/tags" Target="../tags/tag48.xml"/><Relationship Id="rId22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59.xml"/><Relationship Id="rId13" Type="http://schemas.openxmlformats.org/officeDocument/2006/relationships/tags" Target="../tags/tag64.xml"/><Relationship Id="rId18" Type="http://schemas.openxmlformats.org/officeDocument/2006/relationships/slideLayout" Target="../slideLayouts/slideLayout18.xml"/><Relationship Id="rId3" Type="http://schemas.openxmlformats.org/officeDocument/2006/relationships/tags" Target="../tags/tag54.xml"/><Relationship Id="rId21" Type="http://schemas.openxmlformats.org/officeDocument/2006/relationships/image" Target="../media/image13.png"/><Relationship Id="rId7" Type="http://schemas.openxmlformats.org/officeDocument/2006/relationships/tags" Target="../tags/tag58.xml"/><Relationship Id="rId12" Type="http://schemas.openxmlformats.org/officeDocument/2006/relationships/tags" Target="../tags/tag63.xml"/><Relationship Id="rId17" Type="http://schemas.openxmlformats.org/officeDocument/2006/relationships/tags" Target="../tags/tag68.xml"/><Relationship Id="rId2" Type="http://schemas.openxmlformats.org/officeDocument/2006/relationships/tags" Target="../tags/tag53.xml"/><Relationship Id="rId16" Type="http://schemas.openxmlformats.org/officeDocument/2006/relationships/tags" Target="../tags/tag67.xml"/><Relationship Id="rId20" Type="http://schemas.openxmlformats.org/officeDocument/2006/relationships/image" Target="../media/image12.png"/><Relationship Id="rId1" Type="http://schemas.openxmlformats.org/officeDocument/2006/relationships/tags" Target="../tags/tag52.xml"/><Relationship Id="rId6" Type="http://schemas.openxmlformats.org/officeDocument/2006/relationships/tags" Target="../tags/tag57.xml"/><Relationship Id="rId11" Type="http://schemas.openxmlformats.org/officeDocument/2006/relationships/tags" Target="../tags/tag62.xml"/><Relationship Id="rId5" Type="http://schemas.openxmlformats.org/officeDocument/2006/relationships/tags" Target="../tags/tag56.xml"/><Relationship Id="rId15" Type="http://schemas.openxmlformats.org/officeDocument/2006/relationships/tags" Target="../tags/tag66.xml"/><Relationship Id="rId23" Type="http://schemas.openxmlformats.org/officeDocument/2006/relationships/image" Target="../media/image15.png"/><Relationship Id="rId10" Type="http://schemas.openxmlformats.org/officeDocument/2006/relationships/tags" Target="../tags/tag61.xml"/><Relationship Id="rId19" Type="http://schemas.openxmlformats.org/officeDocument/2006/relationships/image" Target="../media/image11.png"/><Relationship Id="rId4" Type="http://schemas.openxmlformats.org/officeDocument/2006/relationships/tags" Target="../tags/tag55.xml"/><Relationship Id="rId9" Type="http://schemas.openxmlformats.org/officeDocument/2006/relationships/tags" Target="../tags/tag60.xml"/><Relationship Id="rId14" Type="http://schemas.openxmlformats.org/officeDocument/2006/relationships/tags" Target="../tags/tag65.xml"/><Relationship Id="rId22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76.xml"/><Relationship Id="rId13" Type="http://schemas.openxmlformats.org/officeDocument/2006/relationships/tags" Target="../tags/tag81.xml"/><Relationship Id="rId18" Type="http://schemas.openxmlformats.org/officeDocument/2006/relationships/slideLayout" Target="../slideLayouts/slideLayout18.xml"/><Relationship Id="rId3" Type="http://schemas.openxmlformats.org/officeDocument/2006/relationships/tags" Target="../tags/tag71.xml"/><Relationship Id="rId21" Type="http://schemas.openxmlformats.org/officeDocument/2006/relationships/image" Target="../media/image13.png"/><Relationship Id="rId7" Type="http://schemas.openxmlformats.org/officeDocument/2006/relationships/tags" Target="../tags/tag75.xml"/><Relationship Id="rId12" Type="http://schemas.openxmlformats.org/officeDocument/2006/relationships/tags" Target="../tags/tag80.xml"/><Relationship Id="rId17" Type="http://schemas.openxmlformats.org/officeDocument/2006/relationships/tags" Target="../tags/tag85.xml"/><Relationship Id="rId2" Type="http://schemas.openxmlformats.org/officeDocument/2006/relationships/tags" Target="../tags/tag70.xml"/><Relationship Id="rId16" Type="http://schemas.openxmlformats.org/officeDocument/2006/relationships/tags" Target="../tags/tag84.xml"/><Relationship Id="rId20" Type="http://schemas.openxmlformats.org/officeDocument/2006/relationships/image" Target="../media/image12.png"/><Relationship Id="rId1" Type="http://schemas.openxmlformats.org/officeDocument/2006/relationships/tags" Target="../tags/tag69.xml"/><Relationship Id="rId6" Type="http://schemas.openxmlformats.org/officeDocument/2006/relationships/tags" Target="../tags/tag74.xml"/><Relationship Id="rId11" Type="http://schemas.openxmlformats.org/officeDocument/2006/relationships/tags" Target="../tags/tag79.xml"/><Relationship Id="rId24" Type="http://schemas.openxmlformats.org/officeDocument/2006/relationships/image" Target="../media/image18.png"/><Relationship Id="rId5" Type="http://schemas.openxmlformats.org/officeDocument/2006/relationships/tags" Target="../tags/tag73.xml"/><Relationship Id="rId15" Type="http://schemas.openxmlformats.org/officeDocument/2006/relationships/tags" Target="../tags/tag83.xml"/><Relationship Id="rId23" Type="http://schemas.openxmlformats.org/officeDocument/2006/relationships/image" Target="../media/image15.png"/><Relationship Id="rId10" Type="http://schemas.openxmlformats.org/officeDocument/2006/relationships/tags" Target="../tags/tag78.xml"/><Relationship Id="rId19" Type="http://schemas.openxmlformats.org/officeDocument/2006/relationships/image" Target="../media/image11.png"/><Relationship Id="rId4" Type="http://schemas.openxmlformats.org/officeDocument/2006/relationships/tags" Target="../tags/tag72.xml"/><Relationship Id="rId9" Type="http://schemas.openxmlformats.org/officeDocument/2006/relationships/tags" Target="../tags/tag77.xml"/><Relationship Id="rId14" Type="http://schemas.openxmlformats.org/officeDocument/2006/relationships/tags" Target="../tags/tag82.xml"/><Relationship Id="rId22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93.xml"/><Relationship Id="rId13" Type="http://schemas.openxmlformats.org/officeDocument/2006/relationships/tags" Target="../tags/tag98.xml"/><Relationship Id="rId18" Type="http://schemas.openxmlformats.org/officeDocument/2006/relationships/slideLayout" Target="../slideLayouts/slideLayout18.xml"/><Relationship Id="rId3" Type="http://schemas.openxmlformats.org/officeDocument/2006/relationships/tags" Target="../tags/tag88.xml"/><Relationship Id="rId21" Type="http://schemas.openxmlformats.org/officeDocument/2006/relationships/image" Target="../media/image13.png"/><Relationship Id="rId7" Type="http://schemas.openxmlformats.org/officeDocument/2006/relationships/tags" Target="../tags/tag92.xml"/><Relationship Id="rId12" Type="http://schemas.openxmlformats.org/officeDocument/2006/relationships/tags" Target="../tags/tag97.xml"/><Relationship Id="rId17" Type="http://schemas.openxmlformats.org/officeDocument/2006/relationships/tags" Target="../tags/tag102.xml"/><Relationship Id="rId2" Type="http://schemas.openxmlformats.org/officeDocument/2006/relationships/tags" Target="../tags/tag87.xml"/><Relationship Id="rId16" Type="http://schemas.openxmlformats.org/officeDocument/2006/relationships/tags" Target="../tags/tag101.xml"/><Relationship Id="rId20" Type="http://schemas.openxmlformats.org/officeDocument/2006/relationships/image" Target="../media/image12.png"/><Relationship Id="rId1" Type="http://schemas.openxmlformats.org/officeDocument/2006/relationships/tags" Target="../tags/tag86.xml"/><Relationship Id="rId6" Type="http://schemas.openxmlformats.org/officeDocument/2006/relationships/tags" Target="../tags/tag91.xml"/><Relationship Id="rId11" Type="http://schemas.openxmlformats.org/officeDocument/2006/relationships/tags" Target="../tags/tag96.xml"/><Relationship Id="rId5" Type="http://schemas.openxmlformats.org/officeDocument/2006/relationships/tags" Target="../tags/tag90.xml"/><Relationship Id="rId15" Type="http://schemas.openxmlformats.org/officeDocument/2006/relationships/tags" Target="../tags/tag100.xml"/><Relationship Id="rId23" Type="http://schemas.openxmlformats.org/officeDocument/2006/relationships/image" Target="../media/image15.png"/><Relationship Id="rId10" Type="http://schemas.openxmlformats.org/officeDocument/2006/relationships/tags" Target="../tags/tag95.xml"/><Relationship Id="rId19" Type="http://schemas.openxmlformats.org/officeDocument/2006/relationships/image" Target="../media/image11.png"/><Relationship Id="rId4" Type="http://schemas.openxmlformats.org/officeDocument/2006/relationships/tags" Target="../tags/tag89.xml"/><Relationship Id="rId9" Type="http://schemas.openxmlformats.org/officeDocument/2006/relationships/tags" Target="../tags/tag94.xml"/><Relationship Id="rId14" Type="http://schemas.openxmlformats.org/officeDocument/2006/relationships/tags" Target="../tags/tag99.xml"/><Relationship Id="rId22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110.xml"/><Relationship Id="rId13" Type="http://schemas.openxmlformats.org/officeDocument/2006/relationships/tags" Target="../tags/tag115.xml"/><Relationship Id="rId18" Type="http://schemas.openxmlformats.org/officeDocument/2006/relationships/slideLayout" Target="../slideLayouts/slideLayout18.xml"/><Relationship Id="rId3" Type="http://schemas.openxmlformats.org/officeDocument/2006/relationships/tags" Target="../tags/tag105.xml"/><Relationship Id="rId21" Type="http://schemas.openxmlformats.org/officeDocument/2006/relationships/image" Target="../media/image13.png"/><Relationship Id="rId7" Type="http://schemas.openxmlformats.org/officeDocument/2006/relationships/tags" Target="../tags/tag109.xml"/><Relationship Id="rId12" Type="http://schemas.openxmlformats.org/officeDocument/2006/relationships/tags" Target="../tags/tag114.xml"/><Relationship Id="rId17" Type="http://schemas.openxmlformats.org/officeDocument/2006/relationships/tags" Target="../tags/tag119.xml"/><Relationship Id="rId2" Type="http://schemas.openxmlformats.org/officeDocument/2006/relationships/tags" Target="../tags/tag104.xml"/><Relationship Id="rId16" Type="http://schemas.openxmlformats.org/officeDocument/2006/relationships/tags" Target="../tags/tag118.xml"/><Relationship Id="rId20" Type="http://schemas.openxmlformats.org/officeDocument/2006/relationships/image" Target="../media/image12.png"/><Relationship Id="rId1" Type="http://schemas.openxmlformats.org/officeDocument/2006/relationships/tags" Target="../tags/tag103.xml"/><Relationship Id="rId6" Type="http://schemas.openxmlformats.org/officeDocument/2006/relationships/tags" Target="../tags/tag108.xml"/><Relationship Id="rId11" Type="http://schemas.openxmlformats.org/officeDocument/2006/relationships/tags" Target="../tags/tag113.xml"/><Relationship Id="rId24" Type="http://schemas.openxmlformats.org/officeDocument/2006/relationships/image" Target="../media/image19.png"/><Relationship Id="rId5" Type="http://schemas.openxmlformats.org/officeDocument/2006/relationships/tags" Target="../tags/tag107.xml"/><Relationship Id="rId15" Type="http://schemas.openxmlformats.org/officeDocument/2006/relationships/tags" Target="../tags/tag117.xml"/><Relationship Id="rId23" Type="http://schemas.openxmlformats.org/officeDocument/2006/relationships/image" Target="../media/image15.png"/><Relationship Id="rId10" Type="http://schemas.openxmlformats.org/officeDocument/2006/relationships/tags" Target="../tags/tag112.xml"/><Relationship Id="rId19" Type="http://schemas.openxmlformats.org/officeDocument/2006/relationships/image" Target="../media/image11.png"/><Relationship Id="rId4" Type="http://schemas.openxmlformats.org/officeDocument/2006/relationships/tags" Target="../tags/tag106.xml"/><Relationship Id="rId9" Type="http://schemas.openxmlformats.org/officeDocument/2006/relationships/tags" Target="../tags/tag111.xml"/><Relationship Id="rId14" Type="http://schemas.openxmlformats.org/officeDocument/2006/relationships/tags" Target="../tags/tag116.xml"/><Relationship Id="rId22" Type="http://schemas.openxmlformats.org/officeDocument/2006/relationships/image" Target="../media/image14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tags" Target="../tags/tag127.xml"/><Relationship Id="rId13" Type="http://schemas.openxmlformats.org/officeDocument/2006/relationships/tags" Target="../tags/tag132.xml"/><Relationship Id="rId18" Type="http://schemas.openxmlformats.org/officeDocument/2006/relationships/slideLayout" Target="../slideLayouts/slideLayout18.xml"/><Relationship Id="rId3" Type="http://schemas.openxmlformats.org/officeDocument/2006/relationships/tags" Target="../tags/tag122.xml"/><Relationship Id="rId21" Type="http://schemas.openxmlformats.org/officeDocument/2006/relationships/image" Target="../media/image13.png"/><Relationship Id="rId7" Type="http://schemas.openxmlformats.org/officeDocument/2006/relationships/tags" Target="../tags/tag126.xml"/><Relationship Id="rId12" Type="http://schemas.openxmlformats.org/officeDocument/2006/relationships/tags" Target="../tags/tag131.xml"/><Relationship Id="rId17" Type="http://schemas.openxmlformats.org/officeDocument/2006/relationships/tags" Target="../tags/tag136.xml"/><Relationship Id="rId2" Type="http://schemas.openxmlformats.org/officeDocument/2006/relationships/tags" Target="../tags/tag121.xml"/><Relationship Id="rId16" Type="http://schemas.openxmlformats.org/officeDocument/2006/relationships/tags" Target="../tags/tag135.xml"/><Relationship Id="rId20" Type="http://schemas.openxmlformats.org/officeDocument/2006/relationships/image" Target="../media/image12.png"/><Relationship Id="rId1" Type="http://schemas.openxmlformats.org/officeDocument/2006/relationships/tags" Target="../tags/tag120.xml"/><Relationship Id="rId6" Type="http://schemas.openxmlformats.org/officeDocument/2006/relationships/tags" Target="../tags/tag125.xml"/><Relationship Id="rId11" Type="http://schemas.openxmlformats.org/officeDocument/2006/relationships/tags" Target="../tags/tag130.xml"/><Relationship Id="rId5" Type="http://schemas.openxmlformats.org/officeDocument/2006/relationships/tags" Target="../tags/tag124.xml"/><Relationship Id="rId15" Type="http://schemas.openxmlformats.org/officeDocument/2006/relationships/tags" Target="../tags/tag134.xml"/><Relationship Id="rId23" Type="http://schemas.openxmlformats.org/officeDocument/2006/relationships/image" Target="../media/image15.png"/><Relationship Id="rId10" Type="http://schemas.openxmlformats.org/officeDocument/2006/relationships/tags" Target="../tags/tag129.xml"/><Relationship Id="rId19" Type="http://schemas.openxmlformats.org/officeDocument/2006/relationships/image" Target="../media/image11.png"/><Relationship Id="rId4" Type="http://schemas.openxmlformats.org/officeDocument/2006/relationships/tags" Target="../tags/tag123.xml"/><Relationship Id="rId9" Type="http://schemas.openxmlformats.org/officeDocument/2006/relationships/tags" Target="../tags/tag128.xml"/><Relationship Id="rId14" Type="http://schemas.openxmlformats.org/officeDocument/2006/relationships/tags" Target="../tags/tag133.xml"/><Relationship Id="rId22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op8vqy3uxq8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1" y="648873"/>
            <a:ext cx="8746177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>
                <a:latin typeface="Impact" panose="020B0806030902050204" pitchFamily="34" charset="0"/>
              </a:rPr>
              <a:t>N31 - SOLUTIONS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372736" y="2518389"/>
            <a:ext cx="1144652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Target: I can convert between different concentration units and can use concentration calculations to find helpful information like how many moles are present.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577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>
          <a:xfrm>
            <a:off x="360218" y="994191"/>
            <a:ext cx="11488882" cy="3181350"/>
          </a:xfrm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MS PGothic" charset="0"/>
                <a:cs typeface="Arial" panose="020B0604020202020204" pitchFamily="34" charset="0"/>
              </a:rPr>
              <a:t>Grams of solute per 1,000,000 g of solution</a:t>
            </a:r>
          </a:p>
          <a:p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S PGothic" charset="0"/>
                <a:cs typeface="Arial" panose="020B0604020202020204" pitchFamily="34" charset="0"/>
              </a:rPr>
              <a:t>mg of solute per 1 kg of solution</a:t>
            </a:r>
          </a:p>
          <a:p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S PGothic" charset="0"/>
                <a:cs typeface="Arial" panose="020B0604020202020204" pitchFamily="34" charset="0"/>
              </a:rPr>
              <a:t>1 liter of water = 1 kg of water</a:t>
            </a:r>
          </a:p>
          <a:p>
            <a:pPr marL="0" indent="0">
              <a:buNone/>
            </a:pPr>
            <a:r>
              <a:rPr 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S PGothic" charset="0"/>
                <a:cs typeface="Arial" panose="020B0604020202020204" pitchFamily="34" charset="0"/>
              </a:rPr>
              <a:t>For aqueous solutions we often approximate the kg of the solution as the kg or L of water. For dilute solutions, the difference in density between the solution and pure water is usually negligible.</a:t>
            </a: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60218" y="220859"/>
            <a:ext cx="9564832" cy="912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Parts per Million - PPM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83279" y="4990382"/>
                <a:ext cx="6643742" cy="1022524"/>
              </a:xfrm>
              <a:prstGeom prst="rect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𝑷𝑷𝑴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𝒂𝒎𝒐𝒖𝒏𝒕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𝒔𝒐𝒍𝒖𝒕𝒆</m:t>
                          </m:r>
                        </m:num>
                        <m:den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𝒂𝒎𝒐𝒖𝒏𝒕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𝒔𝒐𝒍𝒖𝒕𝒊𝒐𝒏</m:t>
                          </m:r>
                        </m:den>
                      </m:f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sSup>
                        <m:sSupPr>
                          <m:ctrlP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279" y="4990382"/>
                <a:ext cx="6643742" cy="10225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8193267" y="4532148"/>
            <a:ext cx="34635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 that the density of water is </a:t>
            </a:r>
            <a:r>
              <a:rPr lang="en-US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1g/1mL</a:t>
            </a:r>
          </a:p>
          <a:p>
            <a:pPr algn="ctr"/>
            <a:r>
              <a:rPr lang="en-US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 as 1000g/1L</a:t>
            </a:r>
          </a:p>
          <a:p>
            <a:pPr algn="ctr"/>
            <a:r>
              <a:rPr lang="en-US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 as 1kg/1L</a:t>
            </a:r>
          </a:p>
        </p:txBody>
      </p:sp>
    </p:spTree>
    <p:extLst>
      <p:ext uri="{BB962C8B-B14F-4D97-AF65-F5344CB8AC3E}">
        <p14:creationId xmlns:p14="http://schemas.microsoft.com/office/powerpoint/2010/main" val="21469949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60218" y="220859"/>
            <a:ext cx="9564832" cy="912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Parts per Billion - PPB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774128" y="1801195"/>
                <a:ext cx="6643742" cy="1022524"/>
              </a:xfrm>
              <a:prstGeom prst="rect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𝑷𝑷𝑩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𝒂𝒎𝒐𝒖𝒏𝒕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𝒔𝒐𝒍𝒖𝒕𝒆</m:t>
                          </m:r>
                        </m:num>
                        <m:den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𝒂𝒎𝒐𝒖𝒏𝒕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𝒔𝒐𝒍𝒖𝒕𝒊𝒐𝒏</m:t>
                          </m:r>
                        </m:den>
                      </m:f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sSup>
                        <m:sSupPr>
                          <m:ctrlP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sup>
                      </m:sSup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4128" y="1801195"/>
                <a:ext cx="6643742" cy="10225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23878" y="3779792"/>
                <a:ext cx="10344242" cy="911724"/>
              </a:xfrm>
              <a:prstGeom prst="rect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𝑷𝒂𝒓𝒕𝒔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𝒑𝒆𝒓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…= 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𝒂𝒎𝒐𝒖𝒏𝒕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𝒔𝒐𝒍𝒖𝒕𝒆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𝑷𝑨𝑹𝑻</m:t>
                              </m:r>
                            </m:e>
                          </m:d>
                        </m:num>
                        <m:den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𝒂𝒎𝒐𝒖𝒏𝒕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𝒔𝒐𝒍𝒖𝒕𝒊𝒐𝒏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𝑾𝑯𝑶𝑳𝑬</m:t>
                              </m:r>
                            </m:e>
                          </m:d>
                        </m:den>
                      </m:f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𝒔𝒐𝒎𝒆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𝒇𝒂𝒄𝒕𝒐𝒓</m:t>
                      </m:r>
                    </m:oMath>
                  </m:oMathPara>
                </a14:m>
                <a:endParaRPr lang="en-US" sz="36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878" y="3779792"/>
                <a:ext cx="10344242" cy="9117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4686300" y="5223130"/>
            <a:ext cx="495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= x 100</a:t>
            </a:r>
          </a:p>
          <a:p>
            <a:pPr algn="ctr"/>
            <a:r>
              <a:rPr lang="en-US" sz="28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ppm = x 1,000,000 = x10</a:t>
            </a:r>
            <a:r>
              <a:rPr lang="en-US" sz="2800" b="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  <a:p>
            <a:pPr algn="ctr"/>
            <a:r>
              <a:rPr lang="en-US" sz="28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ppb = x1,000,000,000 = x10</a:t>
            </a:r>
            <a:r>
              <a:rPr lang="en-US" sz="2800" b="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8591550" y="4781975"/>
            <a:ext cx="495300" cy="740342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238758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idx="1"/>
          </p:nvPr>
        </p:nvSpPr>
        <p:spPr>
          <a:xfrm>
            <a:off x="360218" y="1354334"/>
            <a:ext cx="11622232" cy="4800600"/>
          </a:xfrm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3200" dirty="0">
                <a:solidFill>
                  <a:srgbClr val="0070C0"/>
                </a:solidFill>
                <a:effectLst/>
                <a:latin typeface="Arial" charset="0"/>
                <a:ea typeface="MS PGothic" charset="0"/>
              </a:rPr>
              <a:t>Mole fraction </a:t>
            </a: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- the fraction of the moles of one component in the total moles of all the components of the solution.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Total of all the mole fractions in a solution = 1.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No units</a:t>
            </a:r>
          </a:p>
          <a:p>
            <a:pPr>
              <a:lnSpc>
                <a:spcPct val="90000"/>
              </a:lnSpc>
            </a:pPr>
            <a:endParaRPr lang="en-US" sz="3200" dirty="0">
              <a:effectLst/>
              <a:latin typeface="Arial" charset="0"/>
              <a:ea typeface="MS PGothic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3200" dirty="0">
                <a:solidFill>
                  <a:srgbClr val="0070C0"/>
                </a:solidFill>
                <a:effectLst/>
                <a:latin typeface="Arial" charset="0"/>
                <a:ea typeface="MS PGothic" charset="0"/>
              </a:rPr>
              <a:t>Mole percentage</a:t>
            </a:r>
            <a:r>
              <a:rPr lang="en-US" sz="3200" dirty="0">
                <a:solidFill>
                  <a:srgbClr val="3C8C93"/>
                </a:solidFill>
                <a:effectLst/>
                <a:latin typeface="Arial" charset="0"/>
                <a:ea typeface="MS PGothic" charset="0"/>
              </a:rPr>
              <a:t> - </a:t>
            </a: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the percentage of the moles of one component in the total moles of all the components of the solution.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   = mole fraction × 100%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60218" y="220859"/>
            <a:ext cx="9564832" cy="912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 Fraction </a:t>
            </a:r>
            <a:r>
              <a:rPr lang="en-US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Arial" charset="0"/>
                <a:ea typeface="MS PGothic" charset="0"/>
                <a:cs typeface="Arial" charset="0"/>
              </a:rPr>
              <a:t>X</a:t>
            </a:r>
            <a:r>
              <a:rPr lang="en-US" i="1" baseline="-25000" dirty="0">
                <a:solidFill>
                  <a:srgbClr val="000000"/>
                </a:solidFill>
                <a:latin typeface="Arial" charset="0"/>
                <a:ea typeface="MS PGothic" charset="0"/>
                <a:cs typeface="Arial" charset="0"/>
              </a:rPr>
              <a:t>A</a:t>
            </a:r>
            <a:endParaRPr lang="en-US" b="1" u="sng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6904049" y="2895999"/>
                <a:ext cx="3505382" cy="1005840"/>
              </a:xfrm>
              <a:prstGeom prst="rect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𝑿</m:t>
                      </m:r>
                      <m:r>
                        <a:rPr lang="en-US" sz="3200" b="1" i="1" baseline="-250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3200" b="1" i="1" baseline="-2500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num>
                        <m:den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3200" b="1" i="1" baseline="-2500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𝒏𝑩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+…</m:t>
                          </m:r>
                        </m:den>
                      </m:f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4049" y="2895999"/>
                <a:ext cx="3505382" cy="100584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6904049" y="5296300"/>
                <a:ext cx="4636590" cy="858633"/>
              </a:xfrm>
              <a:prstGeom prst="rect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𝑿</m:t>
                      </m:r>
                      <m:r>
                        <a:rPr lang="en-US" sz="3200" b="1" i="1" baseline="-250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3200" b="1" i="1" baseline="-2500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num>
                        <m:den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3200" b="1" i="1" baseline="-2500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𝒏𝑩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+…</m:t>
                          </m:r>
                        </m:den>
                      </m:f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4049" y="5296300"/>
                <a:ext cx="4636590" cy="858633"/>
              </a:xfrm>
              <a:prstGeom prst="rect">
                <a:avLst/>
              </a:prstGeom>
              <a:blipFill>
                <a:blip r:embed="rId4"/>
                <a:stretch>
                  <a:fillRect b="-9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95565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MS PGothic" charset="0"/>
                <a:cs typeface="Arial" charset="0"/>
              </a:rPr>
              <a:t>Concentrations</a:t>
            </a:r>
          </a:p>
        </p:txBody>
      </p:sp>
      <p:pic>
        <p:nvPicPr>
          <p:cNvPr id="52227" name="Picture 1" descr="12_05_Tabl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11"/>
          <a:stretch>
            <a:fillRect/>
          </a:stretch>
        </p:blipFill>
        <p:spPr bwMode="auto">
          <a:xfrm>
            <a:off x="2038350" y="455612"/>
            <a:ext cx="8610600" cy="594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5223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idx="1"/>
          </p:nvPr>
        </p:nvSpPr>
        <p:spPr>
          <a:xfrm>
            <a:off x="360218" y="1354334"/>
            <a:ext cx="11317432" cy="3711575"/>
          </a:xfrm>
        </p:spPr>
        <p:txBody>
          <a:bodyPr/>
          <a:lstStyle/>
          <a:p>
            <a:pPr marL="609600" indent="-609600">
              <a:buAutoNum type="arabicPeriod"/>
            </a:pP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WRITE YOUR UNITS. SERIOUSLY.</a:t>
            </a:r>
          </a:p>
          <a:p>
            <a:pPr marL="609600" indent="-609600">
              <a:buAutoNum type="arabicPeriod"/>
            </a:pP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Write the given concentration as a ratio.</a:t>
            </a:r>
          </a:p>
          <a:p>
            <a:pPr marL="609600" indent="-609600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3.	Separate the numerator and denominator.</a:t>
            </a:r>
          </a:p>
          <a:p>
            <a:pPr marL="990600" lvl="1" indent="-533400"/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Think about each separately</a:t>
            </a:r>
          </a:p>
          <a:p>
            <a:pPr marL="990600" lvl="1" indent="-533400"/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Separate into the solute part and solution part</a:t>
            </a:r>
          </a:p>
          <a:p>
            <a:pPr marL="609600" indent="-609600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4.	Convert the solute part into the required unit.</a:t>
            </a:r>
          </a:p>
          <a:p>
            <a:pPr marL="609600" indent="-609600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5.	Convert the solution part into the required unit.</a:t>
            </a:r>
          </a:p>
          <a:p>
            <a:pPr marL="609600" indent="-609600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6.	Use the definitions to calculate the new final concentration units.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60218" y="220859"/>
            <a:ext cx="9564832" cy="912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Converting Concentration Units</a:t>
            </a:r>
          </a:p>
        </p:txBody>
      </p:sp>
    </p:spTree>
    <p:extLst>
      <p:ext uri="{BB962C8B-B14F-4D97-AF65-F5344CB8AC3E}">
        <p14:creationId xmlns:p14="http://schemas.microsoft.com/office/powerpoint/2010/main" val="9626495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2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2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2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2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2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24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624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24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533400" y="390699"/>
            <a:ext cx="10344150" cy="111125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mass percent of CuSO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a solution whose density is 1.30 g/ml and whose molarity is 4.73 M.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533400" y="1862572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41.9%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533400" y="2776972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6.15%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533400" y="3691372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58.1%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533400" y="4605772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6.03%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533400" y="5520172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None of these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  <p:sp>
        <p:nvSpPr>
          <p:cNvPr id="18" name="Frame 1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37530" y="3390900"/>
                <a:ext cx="7936339" cy="1022524"/>
              </a:xfrm>
              <a:prstGeom prst="rect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𝒎𝒂𝒔𝒔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𝒑𝒆𝒓𝒄𝒆𝒏𝒕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𝒎𝒂𝒔𝒔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𝒔𝒐𝒍𝒖𝒕𝒆</m:t>
                          </m:r>
                        </m:num>
                        <m:den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𝒎𝒂𝒔𝒔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𝒔𝒐𝒍𝒖𝒕𝒊𝒐𝒏</m:t>
                          </m:r>
                        </m:den>
                      </m:f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7530" y="3390900"/>
                <a:ext cx="7936339" cy="1022524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199815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533400" y="390699"/>
            <a:ext cx="10344150" cy="111125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mass percent of CuSO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a solution whose density is 1.30 g/ml and whose molarity is 4.73 M.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533400" y="1862572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41.9%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533400" y="2776972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6.15%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533400" y="3691372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6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58.1%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533400" y="4605772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6.03%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533400" y="5520172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None of these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  <p:sp>
        <p:nvSpPr>
          <p:cNvPr id="18" name="Frame 1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 flipV="1">
            <a:off x="5554318" y="4606065"/>
            <a:ext cx="34671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7497418" y="3894865"/>
            <a:ext cx="0" cy="128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4201769" y="3968468"/>
            <a:ext cx="13525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L =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54318" y="3940844"/>
            <a:ext cx="18668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1000mL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573621" y="3923732"/>
            <a:ext cx="14477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1.30g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377942" y="1747650"/>
            <a:ext cx="3371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4.73 </a:t>
            </a:r>
            <a:r>
              <a:rPr lang="en-US" sz="3200" b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CuSO</a:t>
            </a:r>
            <a:r>
              <a:rPr lang="en-US" sz="3200" b="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250020" y="4038032"/>
            <a:ext cx="25907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1300g</a:t>
            </a:r>
            <a:b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solution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444245" y="1743691"/>
            <a:ext cx="3219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L solution =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611721" y="4626992"/>
            <a:ext cx="14477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1mL</a:t>
            </a:r>
          </a:p>
        </p:txBody>
      </p:sp>
      <p:cxnSp>
        <p:nvCxnSpPr>
          <p:cNvPr id="37" name="Straight Connector 36"/>
          <p:cNvCxnSpPr/>
          <p:nvPr/>
        </p:nvCxnSpPr>
        <p:spPr bwMode="auto">
          <a:xfrm flipV="1">
            <a:off x="4644392" y="2999257"/>
            <a:ext cx="374904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6557009" y="2333316"/>
            <a:ext cx="0" cy="1371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4644392" y="2386858"/>
            <a:ext cx="18668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4.73mol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663695" y="2369746"/>
            <a:ext cx="1790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159.62g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641083" y="2386858"/>
            <a:ext cx="27431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755g</a:t>
            </a:r>
          </a:p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solute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701795" y="3092056"/>
            <a:ext cx="14477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1mol</a:t>
            </a:r>
          </a:p>
        </p:txBody>
      </p:sp>
      <p:cxnSp>
        <p:nvCxnSpPr>
          <p:cNvPr id="43" name="Straight Connector 42"/>
          <p:cNvCxnSpPr/>
          <p:nvPr/>
        </p:nvCxnSpPr>
        <p:spPr bwMode="auto">
          <a:xfrm flipV="1">
            <a:off x="5404483" y="5854664"/>
            <a:ext cx="109728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5057775" y="5218304"/>
            <a:ext cx="1790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755g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690361" y="5427983"/>
            <a:ext cx="31280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100 =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58.15%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242563" y="5883062"/>
            <a:ext cx="14477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1300g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183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/>
      <p:bldP spid="30" grpId="0"/>
      <p:bldP spid="39" grpId="0"/>
      <p:bldP spid="40" grpId="0"/>
      <p:bldP spid="41" grpId="0"/>
      <p:bldP spid="42" grpId="0"/>
      <p:bldP spid="44" grpId="0"/>
      <p:bldP spid="45" grpId="0"/>
      <p:bldP spid="4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361951" y="279400"/>
            <a:ext cx="10934700" cy="153035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mole percent of ethanol (C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OH), which consists of 71.0 g of ethanol for every 14.3 g of water present?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717606" y="19177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66.0%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717606" y="28321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1.94%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717606" y="37465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1.52%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717606" y="46609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83.2%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717606" y="557530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34.0%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  <p:sp>
        <p:nvSpPr>
          <p:cNvPr id="18" name="Frame 1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5447967" y="2951479"/>
                <a:ext cx="4636590" cy="1005840"/>
              </a:xfrm>
              <a:prstGeom prst="rect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𝑿</m:t>
                      </m:r>
                      <m:r>
                        <a:rPr lang="en-US" sz="3200" b="1" i="1" baseline="-250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3200" b="1" i="1" baseline="-2500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num>
                        <m:den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3200" b="1" i="1" baseline="-2500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𝒏𝑩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+…</m:t>
                          </m:r>
                        </m:den>
                      </m:f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7967" y="2951479"/>
                <a:ext cx="4636590" cy="100584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020416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361951" y="279400"/>
            <a:ext cx="10934700" cy="153035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mole percent of ethanol (C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OH), which consists of 71.0 g of ethanol for every 14.3 g of water present?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717606" y="19177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6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66.0%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717606" y="28321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1.94%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717606" y="37465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1.52%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717606" y="46609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83.2%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717606" y="557530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34.0%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  <p:sp>
        <p:nvSpPr>
          <p:cNvPr id="18" name="Frame 1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 flipV="1">
            <a:off x="5143500" y="2194794"/>
            <a:ext cx="34671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5143500" y="1529573"/>
            <a:ext cx="18668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71.0g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162803" y="1512461"/>
            <a:ext cx="14477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1mol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839202" y="1626761"/>
            <a:ext cx="25907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1.54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b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ethanol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200903" y="2215721"/>
            <a:ext cx="14477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46.08g</a:t>
            </a: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7086600" y="1483594"/>
            <a:ext cx="0" cy="128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5099104" y="2994141"/>
            <a:ext cx="18668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14.3g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118407" y="2977029"/>
            <a:ext cx="14477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1mol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794806" y="3091329"/>
            <a:ext cx="25907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0.794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b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water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56507" y="3680289"/>
            <a:ext cx="14477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18.02g</a:t>
            </a: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7042204" y="2948162"/>
            <a:ext cx="0" cy="128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V="1">
            <a:off x="5232453" y="3646233"/>
            <a:ext cx="34671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4245004" y="4813880"/>
            <a:ext cx="3168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1.54mol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185206" y="4962095"/>
            <a:ext cx="4552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100 =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65.99%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943350" y="5551055"/>
            <a:ext cx="4051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(1.54mol + 0.794mol)</a:t>
            </a:r>
          </a:p>
        </p:txBody>
      </p:sp>
      <p:cxnSp>
        <p:nvCxnSpPr>
          <p:cNvPr id="35" name="Straight Connector 34"/>
          <p:cNvCxnSpPr/>
          <p:nvPr/>
        </p:nvCxnSpPr>
        <p:spPr bwMode="auto">
          <a:xfrm flipV="1">
            <a:off x="4146603" y="5516999"/>
            <a:ext cx="374904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1345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6" grpId="0"/>
      <p:bldP spid="27" grpId="0"/>
      <p:bldP spid="28" grpId="0"/>
      <p:bldP spid="29" grpId="0"/>
      <p:bldP spid="32" grpId="0"/>
      <p:bldP spid="33" grpId="0"/>
      <p:bldP spid="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381000" y="279400"/>
            <a:ext cx="1125855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molality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solution of 33.5 g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propanol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(CH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OH) in 152 ml water, if the density of water is 1.00 g/ml?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590550" y="210185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3.67 m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590550" y="301625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0.00367 m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590550" y="393065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0.273 m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590550" y="484505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0.557 m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590550" y="575945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None of these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  <p:sp>
        <p:nvSpPr>
          <p:cNvPr id="18" name="Frame 1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374229" y="3097835"/>
                <a:ext cx="6955429" cy="1150315"/>
              </a:xfrm>
              <a:prstGeom prst="rect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𝑴𝒐𝒍𝒂𝒍𝒊𝒕𝒚</m:t>
                      </m:r>
                      <m:r>
                        <a:rPr lang="en-US" sz="36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36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36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𝒎𝒐𝒍𝒆𝒔</m:t>
                          </m:r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𝒔𝒐𝒍𝒖𝒕𝒆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𝒌𝒈</m:t>
                          </m:r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𝒔𝒐𝒍𝒗𝒆𝒏𝒕</m:t>
                          </m:r>
                        </m:den>
                      </m:f>
                    </m:oMath>
                  </m:oMathPara>
                </a14:m>
                <a:endParaRPr lang="en-US" sz="36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4229" y="3097835"/>
                <a:ext cx="6955429" cy="1150315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598813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1" y="1287851"/>
            <a:ext cx="8746177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>
                <a:latin typeface="Impact" panose="020B0806030902050204" pitchFamily="34" charset="0"/>
              </a:rPr>
              <a:t>N31 - SOLUTIONS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2088355" y="3311604"/>
            <a:ext cx="80152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Concentration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9889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381000" y="279400"/>
            <a:ext cx="1125855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molality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solution of 33.5 g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propanol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(CH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OH) in 152 ml water, if the density of water is 1.00 g/ml?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590550" y="210185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6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3.67 m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590550" y="301625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0.00367 m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590550" y="393065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0.273 m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590550" y="484505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0.557 m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590550" y="575945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None of these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  <p:sp>
        <p:nvSpPr>
          <p:cNvPr id="18" name="Frame 1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 flipV="1">
            <a:off x="5173028" y="2764843"/>
            <a:ext cx="374904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7116128" y="2087415"/>
            <a:ext cx="0" cy="1371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5173028" y="2152444"/>
            <a:ext cx="18668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33.5g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92331" y="2135332"/>
            <a:ext cx="1790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1mol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69719" y="2152444"/>
            <a:ext cx="27431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0.557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endParaRPr lang="en-US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solute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230431" y="2857642"/>
            <a:ext cx="14477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60.11g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25474" y="4410209"/>
            <a:ext cx="2181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0.557mol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048672" y="4619888"/>
            <a:ext cx="31280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3.67 m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17626" y="5074967"/>
            <a:ext cx="17310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0.152kg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 flipV="1">
            <a:off x="6317626" y="5054185"/>
            <a:ext cx="164592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3722840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304800" y="279400"/>
            <a:ext cx="11049000" cy="122555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solution containing 481.6 g of Mg(NO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liter has a density of 1.114 g/ml. The molarity of the solution is: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547806" y="178435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3.247 M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547806" y="269875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2.915 M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547806" y="361315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9.740 M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547806" y="452755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3.617 M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547806" y="544195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None of these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  <p:sp>
        <p:nvSpPr>
          <p:cNvPr id="18" name="Frame 1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835716" y="3031159"/>
                <a:ext cx="7518084" cy="1150315"/>
              </a:xfrm>
              <a:prstGeom prst="rect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𝑴𝒐𝒍𝒂𝒓𝒊𝒕𝒚</m:t>
                      </m:r>
                      <m:r>
                        <a:rPr lang="en-US" sz="36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36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36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𝒎𝒐𝒍𝒆𝒔</m:t>
                          </m:r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𝒔𝒐𝒍𝒖𝒕𝒆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𝑳𝒊𝒕𝒆𝒓𝒔</m:t>
                          </m:r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𝒔𝒐𝒍𝒖𝒕𝒊𝒐𝒏</m:t>
                          </m:r>
                        </m:den>
                      </m:f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5716" y="3031159"/>
                <a:ext cx="7518084" cy="1150315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5433534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304800" y="279400"/>
            <a:ext cx="11049000" cy="122555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solution containing 481.6 g of Mg(NO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liter has a density of 1.114 g/ml. The molarity of the solution is: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547806" y="178435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6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3.247 M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547806" y="269875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2.915 M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547806" y="361315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9.740 M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547806" y="452755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3.617 M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547806" y="544195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None of these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  <p:sp>
        <p:nvSpPr>
          <p:cNvPr id="18" name="Frame 1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 flipV="1">
            <a:off x="5173028" y="2764843"/>
            <a:ext cx="374904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7116128" y="2087415"/>
            <a:ext cx="0" cy="1371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5173028" y="2152444"/>
            <a:ext cx="18668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481.6g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192331" y="2135332"/>
            <a:ext cx="1790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1mol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169719" y="2152444"/>
            <a:ext cx="27431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3.247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endParaRPr lang="en-US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solute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230431" y="2857642"/>
            <a:ext cx="17525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148.33g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363531" y="4072632"/>
            <a:ext cx="61495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3.247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/1L =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3.247 M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035826" y="5058611"/>
            <a:ext cx="68014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2800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Density was just extra info! Very common in solutions problems to have more info than you need. </a:t>
            </a:r>
            <a:endParaRPr lang="en-US" sz="2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1022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7" grpId="0"/>
      <p:bldP spid="2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360218" y="1354334"/>
            <a:ext cx="11317432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/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https://youtu.be/op8vqy3uxq8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60218" y="220859"/>
            <a:ext cx="9564832" cy="912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Link to YouTube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5398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5626" y="359063"/>
            <a:ext cx="7482970" cy="6139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33160" y="3627870"/>
            <a:ext cx="337610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Solutions are homogeneous mixtures</a:t>
            </a: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3387436" y="4925291"/>
            <a:ext cx="865477" cy="650153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79426" y="521329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Classification</a:t>
            </a:r>
            <a:br>
              <a:rPr lang="en-US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Matter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1782" y="358775"/>
            <a:ext cx="1981200" cy="762000"/>
          </a:xfrm>
        </p:spPr>
        <p:txBody>
          <a:bodyPr/>
          <a:lstStyle/>
          <a:p>
            <a:pPr algn="l"/>
            <a:r>
              <a:rPr lang="en-US" sz="44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Solute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01782" y="1143000"/>
            <a:ext cx="1179021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solute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the dissolved substance in a solution.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19546" y="4574887"/>
            <a:ext cx="1130530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solvent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the dissolving medium in a solution.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519546" y="3889300"/>
            <a:ext cx="306185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44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Solvent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458877" y="2033080"/>
            <a:ext cx="341792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salt water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6774873" y="2027999"/>
            <a:ext cx="423705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soda drinks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067767" y="2920924"/>
            <a:ext cx="60564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Carbon dioxide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soda drinks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458877" y="5630357"/>
            <a:ext cx="379058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salt water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7465382" y="5590987"/>
            <a:ext cx="28560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soda</a:t>
            </a:r>
          </a:p>
        </p:txBody>
      </p:sp>
      <p:sp>
        <p:nvSpPr>
          <p:cNvPr id="11" name="Frame 10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6151" grpId="0"/>
      <p:bldP spid="6152" grpId="0"/>
      <p:bldP spid="6153" grpId="0"/>
      <p:bldP spid="61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idx="1"/>
          </p:nvPr>
        </p:nvSpPr>
        <p:spPr>
          <a:xfrm>
            <a:off x="598920" y="1133475"/>
            <a:ext cx="11246716" cy="3438525"/>
          </a:xfrm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0070C0"/>
                </a:solidFill>
                <a:effectLst/>
                <a:latin typeface="Arial" charset="0"/>
                <a:ea typeface="MS PGothic" charset="0"/>
              </a:rPr>
              <a:t>Moles of solute per 1 liter of solution - </a:t>
            </a: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Describes how many molecules of solute in each liter of solution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effectLst/>
              <a:latin typeface="Arial" charset="0"/>
              <a:ea typeface="MS PGothic" charset="0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If a sugar solution concentration is 2.0 M,</a:t>
            </a:r>
          </a:p>
          <a:p>
            <a:pPr lvl="1"/>
            <a:r>
              <a:rPr lang="en-US" sz="3200" b="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1 liter of solution contains 2.0 moles of sugar </a:t>
            </a:r>
          </a:p>
          <a:p>
            <a:pPr lvl="1"/>
            <a:r>
              <a:rPr lang="en-US" sz="3200" b="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2 liters = 4.0 moles sugar </a:t>
            </a:r>
          </a:p>
          <a:p>
            <a:pPr lvl="1"/>
            <a:r>
              <a:rPr lang="en-US" sz="3200" b="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0.5 liters = 1.0 mole sugar</a:t>
            </a: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60218" y="220859"/>
            <a:ext cx="7772400" cy="912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Molarity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919311" y="5108768"/>
                <a:ext cx="8353377" cy="1278170"/>
              </a:xfrm>
              <a:prstGeom prst="rect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𝑴𝒐𝒍𝒂𝒓𝒊𝒕𝒚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𝒎𝒐𝒍𝒆𝒔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𝒔𝒐𝒍𝒖𝒕𝒆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𝑳𝒊𝒕𝒆𝒓𝒔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𝒔𝒐𝒍𝒖𝒕𝒊𝒐𝒏</m:t>
                          </m:r>
                        </m:den>
                      </m:f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9311" y="5108768"/>
                <a:ext cx="8353377" cy="12781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65483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idx="1"/>
          </p:nvPr>
        </p:nvSpPr>
        <p:spPr>
          <a:xfrm>
            <a:off x="341241" y="1354334"/>
            <a:ext cx="11412682" cy="2514600"/>
          </a:xfrm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0070C0"/>
                </a:solidFill>
                <a:effectLst/>
                <a:latin typeface="Arial" charset="0"/>
                <a:ea typeface="MS PGothic" charset="0"/>
              </a:rPr>
              <a:t>Moles of solute per 1 kilogram of solvent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Careful! Defined in terms of amount of </a:t>
            </a:r>
            <a:r>
              <a:rPr lang="en-US" sz="3200" u="sng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solvent</a:t>
            </a: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, not the </a:t>
            </a:r>
            <a:r>
              <a:rPr lang="en-US" sz="3200" u="sng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solution</a:t>
            </a: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 like most of the other calculations </a:t>
            </a:r>
          </a:p>
          <a:p>
            <a:pPr marL="0" indent="0">
              <a:buNone/>
            </a:pPr>
            <a:endParaRPr lang="en-US" sz="3200" dirty="0">
              <a:solidFill>
                <a:srgbClr val="000000"/>
              </a:solidFill>
              <a:effectLst/>
              <a:latin typeface="Arial" charset="0"/>
              <a:ea typeface="MS PGothic" charset="0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Does not vary with temperature</a:t>
            </a:r>
          </a:p>
          <a:p>
            <a:pPr lvl="1"/>
            <a:r>
              <a:rPr lang="en-US" sz="3200" b="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Because based on masses, not volumes</a:t>
            </a: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60218" y="220859"/>
            <a:ext cx="7772400" cy="912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Molality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183479" y="5051175"/>
                <a:ext cx="7728206" cy="1278170"/>
              </a:xfrm>
              <a:prstGeom prst="rect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𝑴𝒐𝒍𝒂𝒍𝒊𝒕𝒚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𝒎𝒐𝒍𝒆𝒔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𝒔𝒐𝒍𝒖𝒕𝒆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𝒌𝒈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𝒔𝒐𝒍𝒗𝒆𝒏𝒕</m:t>
                          </m:r>
                        </m:den>
                      </m:f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3479" y="5051175"/>
                <a:ext cx="7728206" cy="12781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52208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4"/>
          <p:cNvSpPr>
            <a:spLocks noGrp="1" noChangeArrowheads="1"/>
          </p:cNvSpPr>
          <p:nvPr>
            <p:ph idx="1"/>
          </p:nvPr>
        </p:nvSpPr>
        <p:spPr>
          <a:xfrm>
            <a:off x="360218" y="1354334"/>
            <a:ext cx="10917382" cy="3332674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Parts can be measured by mass or volume.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3200" dirty="0">
              <a:solidFill>
                <a:srgbClr val="000000"/>
              </a:solidFill>
              <a:effectLst/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Parts are generally measured in the same units.</a:t>
            </a:r>
          </a:p>
          <a:p>
            <a:pPr lvl="1">
              <a:lnSpc>
                <a:spcPct val="90000"/>
              </a:lnSpc>
              <a:defRPr/>
            </a:pP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By mass in grams, kilogram,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lbs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, etc.</a:t>
            </a:r>
          </a:p>
          <a:p>
            <a:pPr lvl="1">
              <a:lnSpc>
                <a:spcPct val="90000"/>
              </a:lnSpc>
              <a:defRPr/>
            </a:pP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By volume in mL, L, gallons, etc.</a:t>
            </a:r>
          </a:p>
          <a:p>
            <a:pPr lvl="1">
              <a:lnSpc>
                <a:spcPct val="90000"/>
              </a:lnSpc>
              <a:defRPr/>
            </a:pP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Mass and volume combined in grams and mL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60218" y="220859"/>
            <a:ext cx="9564832" cy="912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Parts Solute in Parts Solution</a:t>
            </a:r>
          </a:p>
        </p:txBody>
      </p:sp>
    </p:spTree>
    <p:extLst>
      <p:ext uri="{BB962C8B-B14F-4D97-AF65-F5344CB8AC3E}">
        <p14:creationId xmlns:p14="http://schemas.microsoft.com/office/powerpoint/2010/main" val="38076464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4"/>
          <p:cNvSpPr>
            <a:spLocks noGrp="1" noChangeArrowheads="1"/>
          </p:cNvSpPr>
          <p:nvPr>
            <p:ph idx="1"/>
          </p:nvPr>
        </p:nvSpPr>
        <p:spPr>
          <a:xfrm>
            <a:off x="399184" y="1354334"/>
            <a:ext cx="11393632" cy="2150866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en-US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Percentage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= parts of solute in every 100 parts solution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If a solution is 0.9% by mass, then there are 0.9 grams of solute in every 100 grams of solution (or 0.9 kg solute in every 100 kg solution).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3200" dirty="0">
              <a:solidFill>
                <a:srgbClr val="000000"/>
              </a:solidFill>
              <a:effectLst/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Parts per million 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= parts of solute in every </a:t>
            </a:r>
            <a:b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</a:b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                               1 million parts solution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If a solution is 36 ppm by volume, then there are 36 mL of solute in 1 million mL of solution.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60218" y="220859"/>
            <a:ext cx="9564832" cy="912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Parts Solute in Parts Solution</a:t>
            </a:r>
          </a:p>
        </p:txBody>
      </p:sp>
    </p:spTree>
    <p:extLst>
      <p:ext uri="{BB962C8B-B14F-4D97-AF65-F5344CB8AC3E}">
        <p14:creationId xmlns:p14="http://schemas.microsoft.com/office/powerpoint/2010/main" val="13913279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360218" y="1354334"/>
            <a:ext cx="11317432" cy="10772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 percent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the ratio of mass units of solute to mass units of solution, expressed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as a percent </a:t>
            </a: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60218" y="220859"/>
            <a:ext cx="9564832" cy="912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 Percent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127830" y="3429000"/>
                <a:ext cx="7936339" cy="1022524"/>
              </a:xfrm>
              <a:prstGeom prst="rect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𝒎𝒂𝒔𝒔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𝒑𝒆𝒓𝒄𝒆𝒏𝒕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𝒎𝒂𝒔𝒔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𝒔𝒐𝒍𝒖𝒕𝒆</m:t>
                          </m:r>
                        </m:num>
                        <m:den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𝒎𝒂𝒔𝒔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𝒔𝒐𝒍𝒖𝒕𝒊𝒐𝒏</m:t>
                          </m:r>
                        </m:den>
                      </m:f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7830" y="3429000"/>
                <a:ext cx="7936339" cy="10225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9688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C"/>
  <p:tag name="QUESTION WEIGHT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D"/>
  <p:tag name="ANSWER TEXT" val="6.03%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A"/>
  <p:tag name="ANSWER TEXT" val="3.67 m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A"/>
  <p:tag name="QUESTION WEIGHT" val="1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A solution containing 481.6 g of Mg(NO3)2 per liter has a density of 1.114 g/ml. The molarity of the solution is: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E"/>
  <p:tag name="ANSWER TEXT" val="None of thes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D"/>
  <p:tag name="ANSWER TEXT" val="3.617 M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C"/>
  <p:tag name="ANSWER TEXT" val="9.740 M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B"/>
  <p:tag name="ANSWER TEXT" val="2.915 M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A"/>
  <p:tag name="ANSWER TEXT" val="3.247 M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C"/>
  <p:tag name="ANSWER TEXT" val="58.1%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A"/>
  <p:tag name="QUESTION WEIGHT" val="1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A solution containing 481.6 g of Mg(NO3)2 per liter has a density of 1.114 g/ml. The molarity of the solution is: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E"/>
  <p:tag name="ANSWER TEXT" val="None of thes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D"/>
  <p:tag name="ANSWER TEXT" val="3.617 M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C"/>
  <p:tag name="ANSWER TEXT" val="9.740 M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B"/>
  <p:tag name="ANSWER TEXT" val="2.915 M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A"/>
  <p:tag name="ANSWER TEXT" val="3.247 M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B"/>
  <p:tag name="ANSWER TEXT" val="6.15%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A"/>
  <p:tag name="ANSWER TEXT" val="41.9%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C"/>
  <p:tag name="QUESTION WEIGHT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Find the mass percent of CuSO4 in a solution whose density is 1.30 g/ml and whose molarity is 4.73 M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Find the mass percent of CuSO4 in a solution whose density is 1.30 g/ml and whose molarity is 4.73 M.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E"/>
  <p:tag name="ANSWER TEXT" val="None of the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D"/>
  <p:tag name="ANSWER TEXT" val="6.03%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C"/>
  <p:tag name="ANSWER TEXT" val="58.1%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B"/>
  <p:tag name="ANSWER TEXT" val="6.15%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A"/>
  <p:tag name="ANSWER TEXT" val="41.9%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A"/>
  <p:tag name="QUESTION WEIGHT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What is the mole percent of ethanol (C2H5OH), which consists of 71.0 g of ethanol for every 14.3 g of water present?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E"/>
  <p:tag name="ANSWER TEXT" val="34.0%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D"/>
  <p:tag name="ANSWER TEXT" val="83.2%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C"/>
  <p:tag name="ANSWER TEXT" val="1.52%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B"/>
  <p:tag name="ANSWER TEXT" val="1.94%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A"/>
  <p:tag name="ANSWER TEXT" val="66.0%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A"/>
  <p:tag name="QUESTION WEIGHT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What is the mole percent of ethanol (C2H5OH), which consists of 71.0 g of ethanol for every 14.3 g of water present?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E"/>
  <p:tag name="ANSWER TEXT" val="34.0%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D"/>
  <p:tag name="ANSWER TEXT" val="83.2%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C"/>
  <p:tag name="ANSWER TEXT" val="1.52%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B"/>
  <p:tag name="ANSWER TEXT" val="1.94%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A"/>
  <p:tag name="ANSWER TEXT" val="66.0%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A"/>
  <p:tag name="QUESTION WEIGHT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What is the molality of solution of 33.5 g propanol (CH3CH2CH2OH) in 152 ml water, if the density of water is 1.00 g/ml?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E"/>
  <p:tag name="ANSWER TEXT" val="None of thes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D"/>
  <p:tag name="ANSWER TEXT" val="0.557 m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E"/>
  <p:tag name="ANSWER TEXT" val="None of thes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C"/>
  <p:tag name="ANSWER TEXT" val="0.273 m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B"/>
  <p:tag name="ANSWER TEXT" val="0.00367 m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A"/>
  <p:tag name="ANSWER TEXT" val="3.67 m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A"/>
  <p:tag name="QUESTION WEIGHT" val="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What is the molality of solution of 33.5 g propanol (CH3CH2CH2OH) in 152 ml water, if the density of water is 1.00 g/ml?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E"/>
  <p:tag name="ANSWER TEXT" val="None of thes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D"/>
  <p:tag name="ANSWER TEXT" val="0.557 m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C"/>
  <p:tag name="ANSWER TEXT" val="0.273 m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B"/>
  <p:tag name="ANSWER TEXT" val="0.00367 m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emistry">
  <a:themeElements>
    <a:clrScheme name="chemistry 8">
      <a:dk1>
        <a:srgbClr val="808080"/>
      </a:dk1>
      <a:lt1>
        <a:srgbClr val="FFFFFF"/>
      </a:lt1>
      <a:dk2>
        <a:srgbClr val="3366FF"/>
      </a:dk2>
      <a:lt2>
        <a:srgbClr val="FFFFFF"/>
      </a:lt2>
      <a:accent1>
        <a:srgbClr val="FFFF00"/>
      </a:accent1>
      <a:accent2>
        <a:srgbClr val="3333CC"/>
      </a:accent2>
      <a:accent3>
        <a:srgbClr val="ADB8FF"/>
      </a:accent3>
      <a:accent4>
        <a:srgbClr val="DADADA"/>
      </a:accent4>
      <a:accent5>
        <a:srgbClr val="FFFFA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hemist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8">
        <a:dk1>
          <a:srgbClr val="808080"/>
        </a:dk1>
        <a:lt1>
          <a:srgbClr val="FFFFFF"/>
        </a:lt1>
        <a:dk2>
          <a:srgbClr val="3366FF"/>
        </a:dk2>
        <a:lt2>
          <a:srgbClr val="FFFFFF"/>
        </a:lt2>
        <a:accent1>
          <a:srgbClr val="FFFF00"/>
        </a:accent1>
        <a:accent2>
          <a:srgbClr val="3333CC"/>
        </a:accent2>
        <a:accent3>
          <a:srgbClr val="ADB8FF"/>
        </a:accent3>
        <a:accent4>
          <a:srgbClr val="DADADA"/>
        </a:accent4>
        <a:accent5>
          <a:srgbClr val="FFFF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7006</TotalTime>
  <Words>1071</Words>
  <Application>Microsoft Office PowerPoint</Application>
  <PresentationFormat>Widescreen</PresentationFormat>
  <Paragraphs>183</Paragraphs>
  <Slides>23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Cambria Math</vt:lpstr>
      <vt:lpstr>Comic Sans MS</vt:lpstr>
      <vt:lpstr>Impact</vt:lpstr>
      <vt:lpstr>Times New Roman</vt:lpstr>
      <vt:lpstr>Default Design</vt:lpstr>
      <vt:lpstr>chemistry</vt:lpstr>
      <vt:lpstr>N31 - SOLUTIONS</vt:lpstr>
      <vt:lpstr>N31 - SOLUTIONS</vt:lpstr>
      <vt:lpstr>PowerPoint Presentation</vt:lpstr>
      <vt:lpstr>Solute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Concentrations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Visalia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Allan</dc:creator>
  <cp:lastModifiedBy>Farmer, Daniel [DH]</cp:lastModifiedBy>
  <cp:revision>176</cp:revision>
  <dcterms:created xsi:type="dcterms:W3CDTF">2006-06-08T16:43:21Z</dcterms:created>
  <dcterms:modified xsi:type="dcterms:W3CDTF">2022-01-29T21:50:21Z</dcterms:modified>
</cp:coreProperties>
</file>