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60" r:id="rId4"/>
    <p:sldId id="258" r:id="rId5"/>
    <p:sldId id="264" r:id="rId6"/>
    <p:sldId id="259" r:id="rId7"/>
    <p:sldId id="268" r:id="rId8"/>
    <p:sldId id="262" r:id="rId9"/>
    <p:sldId id="267" r:id="rId10"/>
    <p:sldId id="261" r:id="rId11"/>
    <p:sldId id="263" r:id="rId12"/>
    <p:sldId id="266" r:id="rId13"/>
    <p:sldId id="265" r:id="rId14"/>
    <p:sldId id="270" r:id="rId15"/>
    <p:sldId id="269" r:id="rId16"/>
    <p:sldId id="271" r:id="rId17"/>
    <p:sldId id="272" r:id="rId18"/>
  </p:sldIdLst>
  <p:sldSz cx="12192000" cy="6858000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9900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60B9B10-A0D1-4F3A-8335-7836AF3E35C9}" v="103" dt="2022-04-29T15:16:56.69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89568" autoAdjust="0"/>
  </p:normalViewPr>
  <p:slideViewPr>
    <p:cSldViewPr snapToGrid="0">
      <p:cViewPr varScale="1">
        <p:scale>
          <a:sx n="65" d="100"/>
          <a:sy n="65" d="100"/>
        </p:scale>
        <p:origin x="85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029075" cy="350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740" y="0"/>
            <a:ext cx="4029075" cy="350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AC6453-146E-4B18-8C95-1A008DB4BEEC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0275" y="3373438"/>
            <a:ext cx="7435850" cy="276066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659563"/>
            <a:ext cx="4029075" cy="3508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740" y="6659563"/>
            <a:ext cx="4029075" cy="3508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C06802-BD69-4DD4-8371-860F37B09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0182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*Great time to do a child’s pose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C06802-BD69-4DD4-8371-860F37B091F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921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72FE5-64B5-49FF-8C4A-F65CBC20BFB2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E739-DF57-4873-A214-C916DF1378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755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72FE5-64B5-49FF-8C4A-F65CBC20BFB2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E739-DF57-4873-A214-C916DF1378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281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72FE5-64B5-49FF-8C4A-F65CBC20BFB2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E739-DF57-4873-A214-C916DF1378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577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72FE5-64B5-49FF-8C4A-F65CBC20BFB2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E739-DF57-4873-A214-C916DF1378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18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72FE5-64B5-49FF-8C4A-F65CBC20BFB2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E739-DF57-4873-A214-C916DF1378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635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72FE5-64B5-49FF-8C4A-F65CBC20BFB2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E739-DF57-4873-A214-C916DF1378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835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72FE5-64B5-49FF-8C4A-F65CBC20BFB2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E739-DF57-4873-A214-C916DF1378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4716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72FE5-64B5-49FF-8C4A-F65CBC20BFB2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E739-DF57-4873-A214-C916DF1378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846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72FE5-64B5-49FF-8C4A-F65CBC20BFB2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E739-DF57-4873-A214-C916DF1378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8097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72FE5-64B5-49FF-8C4A-F65CBC20BFB2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E739-DF57-4873-A214-C916DF1378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731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72FE5-64B5-49FF-8C4A-F65CBC20BFB2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BE739-DF57-4873-A214-C916DF1378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341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A72FE5-64B5-49FF-8C4A-F65CBC20BFB2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BBE739-DF57-4873-A214-C916DF1378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924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VP-5GNJSw4g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9600" b="1" dirty="0">
                <a:hlinkClick r:id="rId2"/>
              </a:rPr>
              <a:t>VSEPR YOGA</a:t>
            </a:r>
            <a:endParaRPr lang="en-US" sz="9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AP Chemistry Review</a:t>
            </a:r>
          </a:p>
          <a:p>
            <a:r>
              <a:rPr lang="en-US" sz="4000" dirty="0"/>
              <a:t>Relaxation Day</a:t>
            </a:r>
          </a:p>
        </p:txBody>
      </p:sp>
    </p:spTree>
    <p:extLst>
      <p:ext uri="{BB962C8B-B14F-4D97-AF65-F5344CB8AC3E}">
        <p14:creationId xmlns:p14="http://schemas.microsoft.com/office/powerpoint/2010/main" val="41584324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79455" t="7681"/>
          <a:stretch/>
        </p:blipFill>
        <p:spPr>
          <a:xfrm>
            <a:off x="235667" y="2136109"/>
            <a:ext cx="1956871" cy="20488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47379" t="56191" r="28101"/>
          <a:stretch/>
        </p:blipFill>
        <p:spPr>
          <a:xfrm>
            <a:off x="9277786" y="756119"/>
            <a:ext cx="2093205" cy="27599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32305" t="68333" r="39679" b="9641"/>
          <a:stretch/>
        </p:blipFill>
        <p:spPr>
          <a:xfrm>
            <a:off x="9074729" y="4754232"/>
            <a:ext cx="2947679" cy="19120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t="11127" b="3877"/>
          <a:stretch/>
        </p:blipFill>
        <p:spPr>
          <a:xfrm>
            <a:off x="2458710" y="1961003"/>
            <a:ext cx="6076950" cy="38779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B6AF8B2-1794-4642-B3DB-60513E3DEA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24852" y="6006622"/>
            <a:ext cx="1571148" cy="721533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7FB4E19-9924-4E97-90D7-BF29747538D6}"/>
              </a:ext>
            </a:extLst>
          </p:cNvPr>
          <p:cNvSpPr/>
          <p:nvPr/>
        </p:nvSpPr>
        <p:spPr>
          <a:xfrm>
            <a:off x="407720" y="4630380"/>
            <a:ext cx="1881398" cy="81150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&lt;90⁰ and &gt;180⁰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3B82143-AF93-449D-862B-8709F70977DF}"/>
              </a:ext>
            </a:extLst>
          </p:cNvPr>
          <p:cNvSpPr/>
          <p:nvPr/>
        </p:nvSpPr>
        <p:spPr>
          <a:xfrm>
            <a:off x="118008" y="4579897"/>
            <a:ext cx="2207616" cy="1044311"/>
          </a:xfrm>
          <a:prstGeom prst="roundRect">
            <a:avLst/>
          </a:prstGeom>
          <a:solidFill>
            <a:srgbClr val="7030A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Angle?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66F9392-D18E-4F44-BF0D-C888FB671777}"/>
              </a:ext>
            </a:extLst>
          </p:cNvPr>
          <p:cNvSpPr/>
          <p:nvPr/>
        </p:nvSpPr>
        <p:spPr>
          <a:xfrm>
            <a:off x="537210" y="3109774"/>
            <a:ext cx="560070" cy="2163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979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77818" t="45550" r="2074"/>
          <a:stretch/>
        </p:blipFill>
        <p:spPr>
          <a:xfrm>
            <a:off x="4360990" y="182390"/>
            <a:ext cx="2370315" cy="64932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62499C-5CCF-4695-AB78-755ED5EEA6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4319" y="5395973"/>
            <a:ext cx="2243522" cy="1030313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7C30A14-DA32-44D9-B706-3E42AD83E5B3}"/>
              </a:ext>
            </a:extLst>
          </p:cNvPr>
          <p:cNvSpPr/>
          <p:nvPr/>
        </p:nvSpPr>
        <p:spPr>
          <a:xfrm>
            <a:off x="4622611" y="6012162"/>
            <a:ext cx="1847071" cy="525406"/>
          </a:xfrm>
          <a:prstGeom prst="round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Angle?</a:t>
            </a:r>
          </a:p>
        </p:txBody>
      </p:sp>
    </p:spTree>
    <p:extLst>
      <p:ext uri="{BB962C8B-B14F-4D97-AF65-F5344CB8AC3E}">
        <p14:creationId xmlns:p14="http://schemas.microsoft.com/office/powerpoint/2010/main" val="2255099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912"/>
            <a:ext cx="12192000" cy="6858000"/>
          </a:xfrm>
          <a:prstGeom prst="rect">
            <a:avLst/>
          </a:prstGeom>
        </p:spPr>
      </p:pic>
      <p:pic>
        <p:nvPicPr>
          <p:cNvPr id="4098" name="Picture 2" descr="9.2.1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34" y="3490912"/>
            <a:ext cx="2524125" cy="268605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100" name="Picture 4" descr="9.2.1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6659" y="538272"/>
            <a:ext cx="3713352" cy="369014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0423" y="3490912"/>
            <a:ext cx="3191821" cy="31199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7FAD42-62B9-446F-ADCD-45D57A6C24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1574" y="5796743"/>
            <a:ext cx="2243522" cy="1030313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0BE79D0-7CA5-46F0-AAB5-2D3026E3AA61}"/>
              </a:ext>
            </a:extLst>
          </p:cNvPr>
          <p:cNvSpPr/>
          <p:nvPr/>
        </p:nvSpPr>
        <p:spPr>
          <a:xfrm>
            <a:off x="4548652" y="4577529"/>
            <a:ext cx="2356559" cy="81150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90⁰ and &lt;90⁰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D6FE657-1EF7-42B7-BA7C-5A311A9E2DC8}"/>
              </a:ext>
            </a:extLst>
          </p:cNvPr>
          <p:cNvSpPr/>
          <p:nvPr/>
        </p:nvSpPr>
        <p:spPr>
          <a:xfrm>
            <a:off x="4421272" y="4525425"/>
            <a:ext cx="2524125" cy="915712"/>
          </a:xfrm>
          <a:prstGeom prst="round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Angle?</a:t>
            </a:r>
          </a:p>
        </p:txBody>
      </p:sp>
    </p:spTree>
    <p:extLst>
      <p:ext uri="{BB962C8B-B14F-4D97-AF65-F5344CB8AC3E}">
        <p14:creationId xmlns:p14="http://schemas.microsoft.com/office/powerpoint/2010/main" val="1187625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7494" t="45420" r="62534" b="11449"/>
          <a:stretch/>
        </p:blipFill>
        <p:spPr>
          <a:xfrm>
            <a:off x="1851207" y="198303"/>
            <a:ext cx="2776408" cy="60656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72824" t="53996"/>
          <a:stretch/>
        </p:blipFill>
        <p:spPr>
          <a:xfrm>
            <a:off x="6787839" y="1144588"/>
            <a:ext cx="2625845" cy="32804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7A39D5-C179-49C6-886A-8FC425FAFF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6243" y="5730240"/>
            <a:ext cx="2075437" cy="953122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3ECC6EF-3A5E-45EA-B5F4-54F0FBE5AE71}"/>
              </a:ext>
            </a:extLst>
          </p:cNvPr>
          <p:cNvSpPr/>
          <p:nvPr/>
        </p:nvSpPr>
        <p:spPr>
          <a:xfrm>
            <a:off x="6386106" y="4895245"/>
            <a:ext cx="2356559" cy="81150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90⁰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392B456-DF75-4CE0-B3D6-C502A980FD44}"/>
              </a:ext>
            </a:extLst>
          </p:cNvPr>
          <p:cNvSpPr/>
          <p:nvPr/>
        </p:nvSpPr>
        <p:spPr>
          <a:xfrm>
            <a:off x="6302322" y="4859447"/>
            <a:ext cx="2524125" cy="915712"/>
          </a:xfrm>
          <a:prstGeom prst="round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Angle?</a:t>
            </a:r>
          </a:p>
        </p:txBody>
      </p:sp>
    </p:spTree>
    <p:extLst>
      <p:ext uri="{BB962C8B-B14F-4D97-AF65-F5344CB8AC3E}">
        <p14:creationId xmlns:p14="http://schemas.microsoft.com/office/powerpoint/2010/main" val="1531467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0"/>
            <a:ext cx="12193057" cy="69558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9423" y="259597"/>
            <a:ext cx="6400799" cy="4723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6088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12474" b="7378"/>
          <a:stretch/>
        </p:blipFill>
        <p:spPr>
          <a:xfrm>
            <a:off x="0" y="0"/>
            <a:ext cx="12192000" cy="68995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22212" y="136811"/>
            <a:ext cx="5069788" cy="670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69913" indent="-569913"/>
            <a:r>
              <a:rPr lang="en-US" sz="2800" b="1" dirty="0"/>
              <a:t>Yoga Flow (Vinyasa)</a:t>
            </a:r>
          </a:p>
          <a:p>
            <a:pPr marL="569913" indent="-569913">
              <a:buAutoNum type="arabicPeriod"/>
            </a:pPr>
            <a:r>
              <a:rPr lang="en-US" sz="2400" b="1" dirty="0"/>
              <a:t>Mountain pose</a:t>
            </a:r>
          </a:p>
          <a:p>
            <a:pPr marL="569913" indent="-569913">
              <a:buAutoNum type="arabicPeriod"/>
            </a:pPr>
            <a:r>
              <a:rPr lang="en-US" sz="2400" b="1" dirty="0"/>
              <a:t>Linear to Mini Back Bend</a:t>
            </a:r>
          </a:p>
          <a:p>
            <a:pPr marL="569913" indent="-569913">
              <a:buFontTx/>
              <a:buAutoNum type="arabicPeriod"/>
            </a:pPr>
            <a:r>
              <a:rPr lang="en-US" sz="2400" b="1" dirty="0"/>
              <a:t>Trigonal Planar</a:t>
            </a:r>
          </a:p>
          <a:p>
            <a:pPr marL="569913" indent="-569913">
              <a:buAutoNum type="arabicPeriod"/>
            </a:pPr>
            <a:r>
              <a:rPr lang="en-US" sz="2400" b="1" dirty="0"/>
              <a:t>Forward Fold- Half-way lift/flat back-Forward Fold</a:t>
            </a:r>
          </a:p>
          <a:p>
            <a:pPr marL="569913" indent="-569913">
              <a:buAutoNum type="arabicPeriod"/>
            </a:pPr>
            <a:r>
              <a:rPr lang="en-US" sz="2400" b="1" dirty="0"/>
              <a:t>Bent to Trigonal Pyramidal</a:t>
            </a:r>
          </a:p>
          <a:p>
            <a:pPr marL="569913" indent="-569913">
              <a:buAutoNum type="arabicPeriod"/>
            </a:pPr>
            <a:r>
              <a:rPr lang="en-US" sz="2400" b="1" dirty="0"/>
              <a:t>Plank</a:t>
            </a:r>
          </a:p>
          <a:p>
            <a:pPr marL="569913" indent="-569913">
              <a:buAutoNum type="arabicPeriod"/>
            </a:pPr>
            <a:r>
              <a:rPr lang="en-US" sz="2400" b="1" dirty="0"/>
              <a:t>Baby Cobra or Sphinx*</a:t>
            </a:r>
          </a:p>
          <a:p>
            <a:pPr marL="569913" indent="-569913">
              <a:buAutoNum type="arabicPeriod"/>
            </a:pPr>
            <a:r>
              <a:rPr lang="en-US" sz="2400" b="1" dirty="0"/>
              <a:t>Trigonal Pyramidal</a:t>
            </a:r>
          </a:p>
          <a:p>
            <a:pPr marL="569913" indent="-569913">
              <a:buAutoNum type="arabicPeriod"/>
            </a:pPr>
            <a:r>
              <a:rPr lang="en-US" sz="2400" b="1" dirty="0"/>
              <a:t>Linear</a:t>
            </a:r>
          </a:p>
          <a:p>
            <a:pPr marL="569913" indent="-569913">
              <a:buAutoNum type="arabicPeriod"/>
            </a:pPr>
            <a:r>
              <a:rPr lang="en-US" sz="2400" b="1" dirty="0"/>
              <a:t>Tetrahedral</a:t>
            </a:r>
          </a:p>
          <a:p>
            <a:pPr marL="569913" indent="-569913">
              <a:buFontTx/>
              <a:buAutoNum type="arabicPeriod"/>
            </a:pPr>
            <a:r>
              <a:rPr lang="en-US" sz="2400" b="1" dirty="0"/>
              <a:t>Square Planar</a:t>
            </a:r>
          </a:p>
          <a:p>
            <a:pPr marL="569913" indent="-569913">
              <a:buAutoNum type="arabicPeriod"/>
            </a:pPr>
            <a:r>
              <a:rPr lang="en-US" sz="2400" b="1" dirty="0"/>
              <a:t>Seesaw</a:t>
            </a:r>
          </a:p>
          <a:p>
            <a:pPr marL="569913" indent="-569913">
              <a:buAutoNum type="arabicPeriod"/>
            </a:pPr>
            <a:r>
              <a:rPr lang="en-US" sz="2400" b="1" dirty="0"/>
              <a:t>T-shape</a:t>
            </a:r>
          </a:p>
          <a:p>
            <a:pPr marL="569913" indent="-569913">
              <a:buAutoNum type="arabicPeriod"/>
            </a:pPr>
            <a:r>
              <a:rPr lang="en-US" sz="2400" b="1" dirty="0"/>
              <a:t>Chair to Seated</a:t>
            </a:r>
          </a:p>
          <a:p>
            <a:pPr marL="569913" indent="-569913">
              <a:buAutoNum type="arabicPeriod"/>
            </a:pPr>
            <a:r>
              <a:rPr lang="en-US" sz="2400" b="1" dirty="0"/>
              <a:t>Square Pyramidal</a:t>
            </a:r>
          </a:p>
          <a:p>
            <a:pPr marL="342900" indent="-342900"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88418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B10921-A021-4178-A267-8B34A89761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191" y="0"/>
            <a:ext cx="102136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5565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A0CF3-5262-4BD5-9FF1-15BC8E72F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5C0A7B-8DAC-48FF-AD08-96A15EA1AC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497108-A4A4-4A71-A139-AD0228C368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7180" y="384890"/>
            <a:ext cx="7839971" cy="639011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0B76F56-3AA9-4814-9CB5-4BF53FFF0C9D}"/>
              </a:ext>
            </a:extLst>
          </p:cNvPr>
          <p:cNvSpPr/>
          <p:nvPr/>
        </p:nvSpPr>
        <p:spPr>
          <a:xfrm>
            <a:off x="9639693" y="1121830"/>
            <a:ext cx="1211283" cy="75684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/>
              <a:t>sp</a:t>
            </a:r>
            <a:endParaRPr lang="en-US" sz="4400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0F0AAF-E8E9-49BB-9B56-4F902775CFA1}"/>
              </a:ext>
            </a:extLst>
          </p:cNvPr>
          <p:cNvSpPr/>
          <p:nvPr/>
        </p:nvSpPr>
        <p:spPr>
          <a:xfrm>
            <a:off x="9639693" y="2167515"/>
            <a:ext cx="1211283" cy="75684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sp</a:t>
            </a:r>
            <a:r>
              <a:rPr lang="en-US" sz="4400" b="1" baseline="30000" dirty="0"/>
              <a:t>2</a:t>
            </a:r>
            <a:endParaRPr lang="en-US" sz="4400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5076499-CE6C-4597-855B-C0BD48CB5474}"/>
              </a:ext>
            </a:extLst>
          </p:cNvPr>
          <p:cNvSpPr/>
          <p:nvPr/>
        </p:nvSpPr>
        <p:spPr>
          <a:xfrm>
            <a:off x="9651263" y="3324890"/>
            <a:ext cx="1211283" cy="75684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sp</a:t>
            </a:r>
            <a:r>
              <a:rPr lang="en-US" sz="4400" b="1" baseline="30000" dirty="0"/>
              <a:t>3</a:t>
            </a:r>
            <a:endParaRPr lang="en-US" sz="4400" b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EC08A01-D6EF-4BA3-BEAA-6360D2922E4D}"/>
              </a:ext>
            </a:extLst>
          </p:cNvPr>
          <p:cNvSpPr/>
          <p:nvPr/>
        </p:nvSpPr>
        <p:spPr>
          <a:xfrm>
            <a:off x="9662786" y="4480763"/>
            <a:ext cx="1211283" cy="75684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N/A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2CAD550-DC7A-4F6D-9D60-ADBE0238D621}"/>
              </a:ext>
            </a:extLst>
          </p:cNvPr>
          <p:cNvSpPr/>
          <p:nvPr/>
        </p:nvSpPr>
        <p:spPr>
          <a:xfrm>
            <a:off x="9708971" y="5732376"/>
            <a:ext cx="1211283" cy="75684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N/A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F4C0723-2AB8-4B11-AC1C-81FD2F524128}"/>
              </a:ext>
            </a:extLst>
          </p:cNvPr>
          <p:cNvSpPr/>
          <p:nvPr/>
        </p:nvSpPr>
        <p:spPr>
          <a:xfrm>
            <a:off x="9208653" y="195589"/>
            <a:ext cx="2205347" cy="75684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hybridization</a:t>
            </a:r>
          </a:p>
        </p:txBody>
      </p:sp>
    </p:spTree>
    <p:extLst>
      <p:ext uri="{BB962C8B-B14F-4D97-AF65-F5344CB8AC3E}">
        <p14:creationId xmlns:p14="http://schemas.microsoft.com/office/powerpoint/2010/main" val="1536350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25552" r="84274"/>
          <a:stretch/>
        </p:blipFill>
        <p:spPr>
          <a:xfrm>
            <a:off x="998379" y="1147383"/>
            <a:ext cx="4136783" cy="45632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4781" t="4875" r="79026" b="47480"/>
          <a:stretch/>
        </p:blipFill>
        <p:spPr>
          <a:xfrm>
            <a:off x="8604173" y="1550203"/>
            <a:ext cx="1839817" cy="399503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06B6D0B-69C7-4B42-8E4E-5C8DFF6F1611}"/>
              </a:ext>
            </a:extLst>
          </p:cNvPr>
          <p:cNvSpPr/>
          <p:nvPr/>
        </p:nvSpPr>
        <p:spPr>
          <a:xfrm>
            <a:off x="2233695" y="3769112"/>
            <a:ext cx="1354133" cy="802888"/>
          </a:xfrm>
          <a:prstGeom prst="roundRect">
            <a:avLst/>
          </a:prstGeom>
          <a:solidFill>
            <a:srgbClr val="66FFFF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Angle?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32C5BB3-00F6-421F-A775-F0E4A1570AEC}"/>
              </a:ext>
            </a:extLst>
          </p:cNvPr>
          <p:cNvSpPr/>
          <p:nvPr/>
        </p:nvSpPr>
        <p:spPr>
          <a:xfrm>
            <a:off x="5643033" y="3769112"/>
            <a:ext cx="2453268" cy="128358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Hybridization:</a:t>
            </a:r>
          </a:p>
          <a:p>
            <a:pPr algn="ctr"/>
            <a:r>
              <a:rPr lang="en-US" sz="4000" b="1" dirty="0" err="1"/>
              <a:t>sp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704077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7365" t="-758" r="21238"/>
          <a:stretch/>
        </p:blipFill>
        <p:spPr>
          <a:xfrm>
            <a:off x="992141" y="1474943"/>
            <a:ext cx="3311913" cy="36336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20313" t="10114" r="58637" b="46630"/>
          <a:stretch/>
        </p:blipFill>
        <p:spPr>
          <a:xfrm>
            <a:off x="8737295" y="1502398"/>
            <a:ext cx="2060485" cy="312468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10684CE-EEDC-40C0-B5E5-98F486F1A9B6}"/>
              </a:ext>
            </a:extLst>
          </p:cNvPr>
          <p:cNvSpPr/>
          <p:nvPr/>
        </p:nvSpPr>
        <p:spPr>
          <a:xfrm>
            <a:off x="5698274" y="4393580"/>
            <a:ext cx="2453268" cy="1317037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Hybridization:</a:t>
            </a:r>
          </a:p>
          <a:p>
            <a:pPr algn="ctr"/>
            <a:r>
              <a:rPr lang="en-US" sz="4000" b="1" dirty="0"/>
              <a:t>sp</a:t>
            </a:r>
            <a:r>
              <a:rPr lang="en-US" sz="4000" b="1" baseline="30000" dirty="0"/>
              <a:t>2</a:t>
            </a:r>
            <a:endParaRPr lang="en-US" sz="4000" b="1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1534451-3C65-4CB0-BC26-9AF971925A7F}"/>
              </a:ext>
            </a:extLst>
          </p:cNvPr>
          <p:cNvSpPr/>
          <p:nvPr/>
        </p:nvSpPr>
        <p:spPr>
          <a:xfrm>
            <a:off x="2109656" y="4114128"/>
            <a:ext cx="877495" cy="435569"/>
          </a:xfrm>
          <a:prstGeom prst="round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Angle?</a:t>
            </a:r>
          </a:p>
        </p:txBody>
      </p:sp>
    </p:spTree>
    <p:extLst>
      <p:ext uri="{BB962C8B-B14F-4D97-AF65-F5344CB8AC3E}">
        <p14:creationId xmlns:p14="http://schemas.microsoft.com/office/powerpoint/2010/main" val="2088875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6767" t="22573" r="64843"/>
          <a:stretch/>
        </p:blipFill>
        <p:spPr>
          <a:xfrm>
            <a:off x="641419" y="3044283"/>
            <a:ext cx="3331015" cy="32676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39745" t="20771" r="37585" b="46317"/>
          <a:stretch/>
        </p:blipFill>
        <p:spPr>
          <a:xfrm>
            <a:off x="8331048" y="527223"/>
            <a:ext cx="2853368" cy="30571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37865" t="81" r="44130" b="77143"/>
          <a:stretch/>
        </p:blipFill>
        <p:spPr>
          <a:xfrm>
            <a:off x="4977878" y="3044283"/>
            <a:ext cx="2589311" cy="331351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91FAC28-19C8-448C-853F-1B3674582B08}"/>
              </a:ext>
            </a:extLst>
          </p:cNvPr>
          <p:cNvSpPr/>
          <p:nvPr/>
        </p:nvSpPr>
        <p:spPr>
          <a:xfrm>
            <a:off x="1873405" y="5163015"/>
            <a:ext cx="1070517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&lt; 120⁰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1FCC9D7-D298-484A-A333-1B890677EAFF}"/>
              </a:ext>
            </a:extLst>
          </p:cNvPr>
          <p:cNvSpPr/>
          <p:nvPr/>
        </p:nvSpPr>
        <p:spPr>
          <a:xfrm>
            <a:off x="1787555" y="5163015"/>
            <a:ext cx="1290182" cy="579863"/>
          </a:xfrm>
          <a:prstGeom prst="roundRect">
            <a:avLst/>
          </a:prstGeom>
          <a:solidFill>
            <a:srgbClr val="6699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Angle?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082C1DB-5575-4FBA-BBF9-4EF8ED329C6A}"/>
              </a:ext>
            </a:extLst>
          </p:cNvPr>
          <p:cNvSpPr/>
          <p:nvPr/>
        </p:nvSpPr>
        <p:spPr>
          <a:xfrm>
            <a:off x="4925107" y="681037"/>
            <a:ext cx="2453268" cy="144686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Hybridization:</a:t>
            </a:r>
          </a:p>
          <a:p>
            <a:pPr algn="ctr"/>
            <a:r>
              <a:rPr lang="en-US" sz="4000" b="1" dirty="0"/>
              <a:t>sp</a:t>
            </a:r>
            <a:r>
              <a:rPr lang="en-US" sz="4000" b="1" baseline="30000" dirty="0"/>
              <a:t>2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999451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716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62183" t="12308" r="20005" b="48197"/>
          <a:stretch/>
        </p:blipFill>
        <p:spPr>
          <a:xfrm>
            <a:off x="6001362" y="365125"/>
            <a:ext cx="2115239" cy="34612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71182" t="13641" r="1331" b="4670"/>
          <a:stretch/>
        </p:blipFill>
        <p:spPr>
          <a:xfrm>
            <a:off x="8651586" y="3030242"/>
            <a:ext cx="3291693" cy="34872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63759" b="19728"/>
          <a:stretch/>
        </p:blipFill>
        <p:spPr>
          <a:xfrm>
            <a:off x="1988820" y="2725978"/>
            <a:ext cx="3477557" cy="3720141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730D793-C469-486A-A4A0-A8F7C91FD5CF}"/>
              </a:ext>
            </a:extLst>
          </p:cNvPr>
          <p:cNvSpPr/>
          <p:nvPr/>
        </p:nvSpPr>
        <p:spPr>
          <a:xfrm>
            <a:off x="762186" y="737717"/>
            <a:ext cx="2453268" cy="1318096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Hybridization:</a:t>
            </a:r>
          </a:p>
          <a:p>
            <a:pPr algn="ctr"/>
            <a:r>
              <a:rPr lang="en-US" sz="4000" b="1" dirty="0"/>
              <a:t>sp</a:t>
            </a:r>
            <a:r>
              <a:rPr lang="en-US" sz="4000" b="1" baseline="30000" dirty="0"/>
              <a:t>3</a:t>
            </a:r>
            <a:endParaRPr lang="en-US" sz="4000" b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0866A6C-66DC-4316-860A-3C697C702349}"/>
              </a:ext>
            </a:extLst>
          </p:cNvPr>
          <p:cNvSpPr/>
          <p:nvPr/>
        </p:nvSpPr>
        <p:spPr>
          <a:xfrm>
            <a:off x="4228641" y="3451860"/>
            <a:ext cx="1183241" cy="4355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109.5⁰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CE226E5-C2FA-447A-9977-4F11FD280619}"/>
              </a:ext>
            </a:extLst>
          </p:cNvPr>
          <p:cNvSpPr/>
          <p:nvPr/>
        </p:nvSpPr>
        <p:spPr>
          <a:xfrm>
            <a:off x="4062274" y="3368654"/>
            <a:ext cx="1349608" cy="518775"/>
          </a:xfrm>
          <a:prstGeom prst="roundRect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Angle?</a:t>
            </a:r>
          </a:p>
        </p:txBody>
      </p:sp>
    </p:spTree>
    <p:extLst>
      <p:ext uri="{BB962C8B-B14F-4D97-AF65-F5344CB8AC3E}">
        <p14:creationId xmlns:p14="http://schemas.microsoft.com/office/powerpoint/2010/main" val="871319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93600" cy="69151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6544" t="21085" r="44140"/>
          <a:stretch/>
        </p:blipFill>
        <p:spPr>
          <a:xfrm>
            <a:off x="385589" y="1455498"/>
            <a:ext cx="3029639" cy="28840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77913" t="19831" r="574" b="47257"/>
          <a:stretch/>
        </p:blipFill>
        <p:spPr>
          <a:xfrm>
            <a:off x="7932146" y="3412270"/>
            <a:ext cx="2710150" cy="30598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b="50888"/>
          <a:stretch/>
        </p:blipFill>
        <p:spPr>
          <a:xfrm>
            <a:off x="4447142" y="376702"/>
            <a:ext cx="6096000" cy="1978733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2C8F884-1A00-4ABD-9130-0DF365D55AAE}"/>
              </a:ext>
            </a:extLst>
          </p:cNvPr>
          <p:cNvSpPr/>
          <p:nvPr/>
        </p:nvSpPr>
        <p:spPr>
          <a:xfrm>
            <a:off x="2019962" y="5590365"/>
            <a:ext cx="2435817" cy="115788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Hybridization:</a:t>
            </a:r>
          </a:p>
          <a:p>
            <a:pPr algn="ctr"/>
            <a:r>
              <a:rPr lang="en-US" sz="4000" b="1" dirty="0"/>
              <a:t>sp</a:t>
            </a:r>
            <a:r>
              <a:rPr lang="en-US" sz="4000" b="1" baseline="30000" dirty="0"/>
              <a:t>3</a:t>
            </a:r>
            <a:endParaRPr lang="en-US" sz="4000" b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DFB2FFF-3938-4CBC-9A4B-347ED8E7912A}"/>
              </a:ext>
            </a:extLst>
          </p:cNvPr>
          <p:cNvSpPr/>
          <p:nvPr/>
        </p:nvSpPr>
        <p:spPr>
          <a:xfrm>
            <a:off x="385589" y="2955070"/>
            <a:ext cx="1311583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&lt; 109.5⁰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F198783-B6D3-46E1-83B1-D4118569A508}"/>
              </a:ext>
            </a:extLst>
          </p:cNvPr>
          <p:cNvSpPr/>
          <p:nvPr/>
        </p:nvSpPr>
        <p:spPr>
          <a:xfrm>
            <a:off x="447149" y="3034007"/>
            <a:ext cx="1102555" cy="457199"/>
          </a:xfrm>
          <a:prstGeom prst="round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Angle?</a:t>
            </a:r>
          </a:p>
        </p:txBody>
      </p:sp>
    </p:spTree>
    <p:extLst>
      <p:ext uri="{BB962C8B-B14F-4D97-AF65-F5344CB8AC3E}">
        <p14:creationId xmlns:p14="http://schemas.microsoft.com/office/powerpoint/2010/main" val="28264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39745" t="20771" r="37585" b="46317"/>
          <a:stretch/>
        </p:blipFill>
        <p:spPr>
          <a:xfrm>
            <a:off x="8331048" y="527223"/>
            <a:ext cx="2853368" cy="3057180"/>
          </a:xfrm>
          <a:prstGeom prst="rect">
            <a:avLst/>
          </a:prstGeom>
        </p:spPr>
      </p:pic>
      <p:pic>
        <p:nvPicPr>
          <p:cNvPr id="2054" name="Picture 6" descr="Image result for vsepr bent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2" t="18325" r="71969" b="36405"/>
          <a:stretch/>
        </p:blipFill>
        <p:spPr bwMode="auto">
          <a:xfrm>
            <a:off x="838200" y="3300217"/>
            <a:ext cx="3223161" cy="287674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CBB6518-5A85-45A1-9DFD-031754A9DA64}"/>
              </a:ext>
            </a:extLst>
          </p:cNvPr>
          <p:cNvSpPr/>
          <p:nvPr/>
        </p:nvSpPr>
        <p:spPr>
          <a:xfrm>
            <a:off x="3578528" y="4955613"/>
            <a:ext cx="1803866" cy="68690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Bent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1D4D59D-006D-44C9-ADC9-66EBEC8F4ED5}"/>
              </a:ext>
            </a:extLst>
          </p:cNvPr>
          <p:cNvSpPr/>
          <p:nvPr/>
        </p:nvSpPr>
        <p:spPr>
          <a:xfrm>
            <a:off x="853325" y="4569744"/>
            <a:ext cx="1666851" cy="6869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&lt; 109.5⁰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C06D06A-0C74-4CC1-83E5-6767EC3F56FD}"/>
              </a:ext>
            </a:extLst>
          </p:cNvPr>
          <p:cNvSpPr/>
          <p:nvPr/>
        </p:nvSpPr>
        <p:spPr>
          <a:xfrm>
            <a:off x="953005" y="4622925"/>
            <a:ext cx="1496775" cy="580542"/>
          </a:xfrm>
          <a:prstGeom prst="roundRect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Angle?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ED90B31-DBF8-4287-87F4-B9C195761B8F}"/>
              </a:ext>
            </a:extLst>
          </p:cNvPr>
          <p:cNvSpPr/>
          <p:nvPr/>
        </p:nvSpPr>
        <p:spPr>
          <a:xfrm>
            <a:off x="7027525" y="5256648"/>
            <a:ext cx="2435817" cy="115788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Hybridization:</a:t>
            </a:r>
          </a:p>
          <a:p>
            <a:pPr algn="ctr"/>
            <a:r>
              <a:rPr lang="en-US" sz="4000" b="1" dirty="0"/>
              <a:t>sp</a:t>
            </a:r>
            <a:r>
              <a:rPr lang="en-US" sz="4000" b="1" baseline="30000" dirty="0"/>
              <a:t>3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304901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4450"/>
            <a:ext cx="12271022" cy="69024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5082" t="57822" r="22048" b="253"/>
          <a:stretch/>
        </p:blipFill>
        <p:spPr>
          <a:xfrm>
            <a:off x="429657" y="1385169"/>
            <a:ext cx="2234396" cy="4142735"/>
          </a:xfrm>
          <a:prstGeom prst="rect">
            <a:avLst/>
          </a:prstGeom>
        </p:spPr>
      </p:pic>
      <p:pic>
        <p:nvPicPr>
          <p:cNvPr id="3074" name="Picture 2" descr="Image result for human trigonal bipyramidal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709"/>
          <a:stretch/>
        </p:blipFill>
        <p:spPr bwMode="auto">
          <a:xfrm>
            <a:off x="5199004" y="2551794"/>
            <a:ext cx="2645006" cy="2899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TextBox 6"/>
          <p:cNvSpPr txBox="1"/>
          <p:nvPr/>
        </p:nvSpPr>
        <p:spPr>
          <a:xfrm>
            <a:off x="8467874" y="3294043"/>
            <a:ext cx="3179284" cy="22467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1: leg behind</a:t>
            </a:r>
          </a:p>
          <a:p>
            <a:r>
              <a:rPr lang="en-US" sz="2800" dirty="0"/>
              <a:t>2: your head</a:t>
            </a:r>
          </a:p>
          <a:p>
            <a:r>
              <a:rPr lang="en-US" sz="2800" dirty="0"/>
              <a:t>3: your other leg</a:t>
            </a:r>
          </a:p>
          <a:p>
            <a:r>
              <a:rPr lang="en-US" sz="2800" dirty="0"/>
              <a:t>4 and 5: your arms in front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1114" t="52116" r="81306" b="2434"/>
          <a:stretch/>
        </p:blipFill>
        <p:spPr>
          <a:xfrm>
            <a:off x="3287917" y="2762705"/>
            <a:ext cx="1137877" cy="217095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DF60395-7B4E-4C82-A67C-9B362EDE3B39}"/>
              </a:ext>
            </a:extLst>
          </p:cNvPr>
          <p:cNvSpPr/>
          <p:nvPr/>
        </p:nvSpPr>
        <p:spPr>
          <a:xfrm>
            <a:off x="805496" y="4904363"/>
            <a:ext cx="1496775" cy="580542"/>
          </a:xfrm>
          <a:prstGeom prst="roundRect">
            <a:avLst/>
          </a:prstGeom>
          <a:solidFill>
            <a:srgbClr val="7030A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Angle(s)?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63A9B95-69FE-455A-85F5-0182F16B21D6}"/>
              </a:ext>
            </a:extLst>
          </p:cNvPr>
          <p:cNvSpPr/>
          <p:nvPr/>
        </p:nvSpPr>
        <p:spPr>
          <a:xfrm>
            <a:off x="2966789" y="517035"/>
            <a:ext cx="6473083" cy="103924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Trigonal bipyramidal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61A36B8-889D-4FBC-8EBC-D5BEE6FD97EB}"/>
              </a:ext>
            </a:extLst>
          </p:cNvPr>
          <p:cNvSpPr/>
          <p:nvPr/>
        </p:nvSpPr>
        <p:spPr>
          <a:xfrm>
            <a:off x="2740113" y="5565184"/>
            <a:ext cx="2233484" cy="952298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Hybridization:</a:t>
            </a:r>
          </a:p>
          <a:p>
            <a:pPr algn="ctr"/>
            <a:r>
              <a:rPr lang="en-US" sz="2400" b="1" dirty="0"/>
              <a:t>N/A</a:t>
            </a:r>
          </a:p>
        </p:txBody>
      </p:sp>
    </p:spTree>
    <p:extLst>
      <p:ext uri="{BB962C8B-B14F-4D97-AF65-F5344CB8AC3E}">
        <p14:creationId xmlns:p14="http://schemas.microsoft.com/office/powerpoint/2010/main" val="293942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10580"/>
          <a:stretch/>
        </p:blipFill>
        <p:spPr>
          <a:xfrm>
            <a:off x="297455" y="894069"/>
            <a:ext cx="5664162" cy="38026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8848" t="53434" r="52703" b="924"/>
          <a:stretch/>
        </p:blipFill>
        <p:spPr>
          <a:xfrm>
            <a:off x="7766891" y="1344384"/>
            <a:ext cx="2831336" cy="33523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162210-E06C-495C-B253-79049D42EC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2064" y="5629891"/>
            <a:ext cx="1843072" cy="846411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3F08332-9C53-461E-8348-2EEF65A522CC}"/>
              </a:ext>
            </a:extLst>
          </p:cNvPr>
          <p:cNvSpPr/>
          <p:nvPr/>
        </p:nvSpPr>
        <p:spPr>
          <a:xfrm>
            <a:off x="1946632" y="4903814"/>
            <a:ext cx="2609386" cy="10862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90⁰ and &lt; 120⁰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4B895EB-AC35-4E32-A17A-8152AFC2FC5D}"/>
              </a:ext>
            </a:extLst>
          </p:cNvPr>
          <p:cNvSpPr/>
          <p:nvPr/>
        </p:nvSpPr>
        <p:spPr>
          <a:xfrm>
            <a:off x="1724304" y="4877744"/>
            <a:ext cx="3054041" cy="1365150"/>
          </a:xfrm>
          <a:prstGeom prst="roundRect">
            <a:avLst/>
          </a:prstGeom>
          <a:solidFill>
            <a:srgbClr val="7030A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Angle(s)?</a:t>
            </a:r>
          </a:p>
        </p:txBody>
      </p:sp>
    </p:spTree>
    <p:extLst>
      <p:ext uri="{BB962C8B-B14F-4D97-AF65-F5344CB8AC3E}">
        <p14:creationId xmlns:p14="http://schemas.microsoft.com/office/powerpoint/2010/main" val="229831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2937</TotalTime>
  <Words>178</Words>
  <Application>Microsoft Office PowerPoint</Application>
  <PresentationFormat>Widescreen</PresentationFormat>
  <Paragraphs>67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VSEPR YOGA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The Classical Academy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VSEPR YOGA</dc:title>
  <dc:creator>TCA Jennifer Smith - Science Teacher</dc:creator>
  <cp:lastModifiedBy>Farmer, Stephanie [DH]</cp:lastModifiedBy>
  <cp:revision>18</cp:revision>
  <cp:lastPrinted>2022-04-27T22:09:09Z</cp:lastPrinted>
  <dcterms:created xsi:type="dcterms:W3CDTF">2019-05-07T19:01:11Z</dcterms:created>
  <dcterms:modified xsi:type="dcterms:W3CDTF">2022-05-12T17:23:33Z</dcterms:modified>
</cp:coreProperties>
</file>