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9"/>
  </p:notesMasterIdLst>
  <p:sldIdLst>
    <p:sldId id="257" r:id="rId2"/>
    <p:sldId id="262" r:id="rId3"/>
    <p:sldId id="263" r:id="rId4"/>
    <p:sldId id="264" r:id="rId5"/>
    <p:sldId id="340" r:id="rId6"/>
    <p:sldId id="341" r:id="rId7"/>
    <p:sldId id="309" r:id="rId8"/>
    <p:sldId id="342" r:id="rId9"/>
    <p:sldId id="343" r:id="rId10"/>
    <p:sldId id="310" r:id="rId11"/>
    <p:sldId id="344" r:id="rId12"/>
    <p:sldId id="345" r:id="rId13"/>
    <p:sldId id="346" r:id="rId14"/>
    <p:sldId id="347" r:id="rId15"/>
    <p:sldId id="348" r:id="rId16"/>
    <p:sldId id="357" r:id="rId17"/>
    <p:sldId id="349" r:id="rId18"/>
    <p:sldId id="358" r:id="rId19"/>
    <p:sldId id="312" r:id="rId20"/>
    <p:sldId id="351" r:id="rId21"/>
    <p:sldId id="359" r:id="rId22"/>
    <p:sldId id="269" r:id="rId23"/>
    <p:sldId id="313" r:id="rId24"/>
    <p:sldId id="315" r:id="rId25"/>
    <p:sldId id="316" r:id="rId26"/>
    <p:sldId id="317" r:id="rId27"/>
    <p:sldId id="318" r:id="rId28"/>
    <p:sldId id="319" r:id="rId29"/>
    <p:sldId id="320" r:id="rId30"/>
    <p:sldId id="323" r:id="rId31"/>
    <p:sldId id="324" r:id="rId32"/>
    <p:sldId id="325" r:id="rId33"/>
    <p:sldId id="352" r:id="rId34"/>
    <p:sldId id="353" r:id="rId35"/>
    <p:sldId id="356" r:id="rId36"/>
    <p:sldId id="277" r:id="rId37"/>
    <p:sldId id="326" r:id="rId38"/>
    <p:sldId id="329" r:id="rId39"/>
    <p:sldId id="330" r:id="rId40"/>
    <p:sldId id="331" r:id="rId41"/>
    <p:sldId id="332" r:id="rId42"/>
    <p:sldId id="333" r:id="rId43"/>
    <p:sldId id="360" r:id="rId44"/>
    <p:sldId id="361" r:id="rId45"/>
    <p:sldId id="362" r:id="rId46"/>
    <p:sldId id="363" r:id="rId47"/>
    <p:sldId id="334" r:id="rId48"/>
    <p:sldId id="335" r:id="rId49"/>
    <p:sldId id="336" r:id="rId50"/>
    <p:sldId id="337" r:id="rId51"/>
    <p:sldId id="338" r:id="rId52"/>
    <p:sldId id="339" r:id="rId53"/>
    <p:sldId id="365" r:id="rId54"/>
    <p:sldId id="372" r:id="rId55"/>
    <p:sldId id="366" r:id="rId56"/>
    <p:sldId id="367" r:id="rId57"/>
    <p:sldId id="369" r:id="rId58"/>
    <p:sldId id="368" r:id="rId59"/>
    <p:sldId id="370" r:id="rId60"/>
    <p:sldId id="371" r:id="rId61"/>
    <p:sldId id="270" r:id="rId62"/>
    <p:sldId id="314" r:id="rId63"/>
    <p:sldId id="321" r:id="rId64"/>
    <p:sldId id="322" r:id="rId65"/>
    <p:sldId id="327" r:id="rId66"/>
    <p:sldId id="328" r:id="rId67"/>
    <p:sldId id="364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26" autoAdjust="0"/>
    <p:restoredTop sz="94631"/>
  </p:normalViewPr>
  <p:slideViewPr>
    <p:cSldViewPr snapToGrid="0" snapToObjects="1">
      <p:cViewPr varScale="1">
        <p:scale>
          <a:sx n="70" d="100"/>
          <a:sy n="70" d="100"/>
        </p:scale>
        <p:origin x="1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4A6A3-11F2-D441-893A-4802ED7FE4B2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35B-433A-654A-8903-D8EF833C3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59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6F1BE-AE14-4870-B0F5-E11B408CF5E2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1841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43191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19741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74441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3999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327062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9388164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816185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389395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82122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8096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3CBBC-8147-4B35-B7C3-00E118F34DBD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36302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21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2709205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877511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21201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191512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35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679211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406230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508322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4373347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0041052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015513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993090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2690525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557345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40645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42646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0596917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222312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56503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71580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5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223547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96441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64582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904593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469068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506DE-95E3-4094-B92F-98949A00DC41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88502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2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6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4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6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4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FD8E-1948-0D48-9329-1BF32A863D49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A71-2FA9-DB4F-A0FF-194BDDF9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6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8.png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20.xml"/><Relationship Id="rId21" Type="http://schemas.openxmlformats.org/officeDocument/2006/relationships/image" Target="../media/image6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5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8.png"/><Relationship Id="rId10" Type="http://schemas.openxmlformats.org/officeDocument/2006/relationships/tags" Target="../tags/tag27.xml"/><Relationship Id="rId19" Type="http://schemas.openxmlformats.org/officeDocument/2006/relationships/image" Target="../media/image4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7.xml"/><Relationship Id="rId21" Type="http://schemas.openxmlformats.org/officeDocument/2006/relationships/image" Target="../media/image6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5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8.png"/><Relationship Id="rId10" Type="http://schemas.openxmlformats.org/officeDocument/2006/relationships/tags" Target="../tags/tag44.xml"/><Relationship Id="rId19" Type="http://schemas.openxmlformats.org/officeDocument/2006/relationships/image" Target="../media/image4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54.xml"/><Relationship Id="rId21" Type="http://schemas.openxmlformats.org/officeDocument/2006/relationships/image" Target="../media/image6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5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8.png"/><Relationship Id="rId10" Type="http://schemas.openxmlformats.org/officeDocument/2006/relationships/tags" Target="../tags/tag61.xml"/><Relationship Id="rId19" Type="http://schemas.openxmlformats.org/officeDocument/2006/relationships/image" Target="../media/image4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71.xml"/><Relationship Id="rId21" Type="http://schemas.openxmlformats.org/officeDocument/2006/relationships/image" Target="../media/image6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5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8.png"/><Relationship Id="rId10" Type="http://schemas.openxmlformats.org/officeDocument/2006/relationships/tags" Target="../tags/tag78.xml"/><Relationship Id="rId19" Type="http://schemas.openxmlformats.org/officeDocument/2006/relationships/image" Target="../media/image4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88.xml"/><Relationship Id="rId21" Type="http://schemas.openxmlformats.org/officeDocument/2006/relationships/image" Target="../media/image6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5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8.png"/><Relationship Id="rId10" Type="http://schemas.openxmlformats.org/officeDocument/2006/relationships/tags" Target="../tags/tag95.xml"/><Relationship Id="rId19" Type="http://schemas.openxmlformats.org/officeDocument/2006/relationships/image" Target="../media/image4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05.xml"/><Relationship Id="rId21" Type="http://schemas.openxmlformats.org/officeDocument/2006/relationships/image" Target="../media/image6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5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8.png"/><Relationship Id="rId10" Type="http://schemas.openxmlformats.org/officeDocument/2006/relationships/tags" Target="../tags/tag112.xml"/><Relationship Id="rId19" Type="http://schemas.openxmlformats.org/officeDocument/2006/relationships/image" Target="../media/image4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22.xml"/><Relationship Id="rId21" Type="http://schemas.openxmlformats.org/officeDocument/2006/relationships/image" Target="../media/image6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5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8.png"/><Relationship Id="rId10" Type="http://schemas.openxmlformats.org/officeDocument/2006/relationships/tags" Target="../tags/tag129.xml"/><Relationship Id="rId19" Type="http://schemas.openxmlformats.org/officeDocument/2006/relationships/image" Target="../media/image4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39.xml"/><Relationship Id="rId21" Type="http://schemas.openxmlformats.org/officeDocument/2006/relationships/image" Target="../media/image6.png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" Type="http://schemas.openxmlformats.org/officeDocument/2006/relationships/tags" Target="../tags/tag138.xml"/><Relationship Id="rId16" Type="http://schemas.openxmlformats.org/officeDocument/2006/relationships/tags" Target="../tags/tag152.xml"/><Relationship Id="rId20" Type="http://schemas.openxmlformats.org/officeDocument/2006/relationships/image" Target="../media/image5.png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23" Type="http://schemas.openxmlformats.org/officeDocument/2006/relationships/image" Target="../media/image8.png"/><Relationship Id="rId10" Type="http://schemas.openxmlformats.org/officeDocument/2006/relationships/tags" Target="../tags/tag146.xml"/><Relationship Id="rId19" Type="http://schemas.openxmlformats.org/officeDocument/2006/relationships/image" Target="../media/image4.png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56.xml"/><Relationship Id="rId21" Type="http://schemas.openxmlformats.org/officeDocument/2006/relationships/image" Target="../media/image6.png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image" Target="../media/image5.png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image" Target="../media/image8.png"/><Relationship Id="rId10" Type="http://schemas.openxmlformats.org/officeDocument/2006/relationships/tags" Target="../tags/tag163.xml"/><Relationship Id="rId19" Type="http://schemas.openxmlformats.org/officeDocument/2006/relationships/image" Target="../media/image4.png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image" Target="../media/image4.png"/><Relationship Id="rId3" Type="http://schemas.openxmlformats.org/officeDocument/2006/relationships/tags" Target="../tags/tag173.xml"/><Relationship Id="rId7" Type="http://schemas.openxmlformats.org/officeDocument/2006/relationships/tags" Target="../tags/tag1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5" Type="http://schemas.openxmlformats.org/officeDocument/2006/relationships/tags" Target="../tags/tag175.xml"/><Relationship Id="rId15" Type="http://schemas.openxmlformats.org/officeDocument/2006/relationships/image" Target="../media/image6.png"/><Relationship Id="rId10" Type="http://schemas.openxmlformats.org/officeDocument/2006/relationships/tags" Target="../tags/tag180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189.xml"/><Relationship Id="rId13" Type="http://schemas.openxmlformats.org/officeDocument/2006/relationships/image" Target="../media/image4.png"/><Relationship Id="rId3" Type="http://schemas.openxmlformats.org/officeDocument/2006/relationships/tags" Target="../tags/tag184.xml"/><Relationship Id="rId7" Type="http://schemas.openxmlformats.org/officeDocument/2006/relationships/tags" Target="../tags/tag1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11" Type="http://schemas.openxmlformats.org/officeDocument/2006/relationships/tags" Target="../tags/tag192.xml"/><Relationship Id="rId5" Type="http://schemas.openxmlformats.org/officeDocument/2006/relationships/tags" Target="../tags/tag186.xml"/><Relationship Id="rId15" Type="http://schemas.openxmlformats.org/officeDocument/2006/relationships/image" Target="../media/image6.png"/><Relationship Id="rId10" Type="http://schemas.openxmlformats.org/officeDocument/2006/relationships/tags" Target="../tags/tag191.xml"/><Relationship Id="rId4" Type="http://schemas.openxmlformats.org/officeDocument/2006/relationships/tags" Target="../tags/tag185.xml"/><Relationship Id="rId9" Type="http://schemas.openxmlformats.org/officeDocument/2006/relationships/tags" Target="../tags/tag190.xml"/><Relationship Id="rId1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200.xml"/><Relationship Id="rId13" Type="http://schemas.openxmlformats.org/officeDocument/2006/relationships/image" Target="../media/image4.png"/><Relationship Id="rId3" Type="http://schemas.openxmlformats.org/officeDocument/2006/relationships/tags" Target="../tags/tag195.xml"/><Relationship Id="rId7" Type="http://schemas.openxmlformats.org/officeDocument/2006/relationships/tags" Target="../tags/tag199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94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11" Type="http://schemas.openxmlformats.org/officeDocument/2006/relationships/tags" Target="../tags/tag203.xml"/><Relationship Id="rId5" Type="http://schemas.openxmlformats.org/officeDocument/2006/relationships/tags" Target="../tags/tag197.xml"/><Relationship Id="rId15" Type="http://schemas.openxmlformats.org/officeDocument/2006/relationships/image" Target="../media/image6.png"/><Relationship Id="rId10" Type="http://schemas.openxmlformats.org/officeDocument/2006/relationships/tags" Target="../tags/tag202.xml"/><Relationship Id="rId4" Type="http://schemas.openxmlformats.org/officeDocument/2006/relationships/tags" Target="../tags/tag196.xml"/><Relationship Id="rId9" Type="http://schemas.openxmlformats.org/officeDocument/2006/relationships/tags" Target="../tags/tag201.xml"/><Relationship Id="rId1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211.xml"/><Relationship Id="rId13" Type="http://schemas.openxmlformats.org/officeDocument/2006/relationships/image" Target="../media/image4.png"/><Relationship Id="rId3" Type="http://schemas.openxmlformats.org/officeDocument/2006/relationships/tags" Target="../tags/tag206.xml"/><Relationship Id="rId7" Type="http://schemas.openxmlformats.org/officeDocument/2006/relationships/tags" Target="../tags/tag21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6" Type="http://schemas.openxmlformats.org/officeDocument/2006/relationships/tags" Target="../tags/tag209.xml"/><Relationship Id="rId11" Type="http://schemas.openxmlformats.org/officeDocument/2006/relationships/tags" Target="../tags/tag214.xml"/><Relationship Id="rId5" Type="http://schemas.openxmlformats.org/officeDocument/2006/relationships/tags" Target="../tags/tag208.xml"/><Relationship Id="rId15" Type="http://schemas.openxmlformats.org/officeDocument/2006/relationships/image" Target="../media/image6.png"/><Relationship Id="rId10" Type="http://schemas.openxmlformats.org/officeDocument/2006/relationships/tags" Target="../tags/tag213.xml"/><Relationship Id="rId4" Type="http://schemas.openxmlformats.org/officeDocument/2006/relationships/tags" Target="../tags/tag207.xml"/><Relationship Id="rId9" Type="http://schemas.openxmlformats.org/officeDocument/2006/relationships/tags" Target="../tags/tag212.xml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222.xml"/><Relationship Id="rId13" Type="http://schemas.openxmlformats.org/officeDocument/2006/relationships/image" Target="../media/image4.png"/><Relationship Id="rId3" Type="http://schemas.openxmlformats.org/officeDocument/2006/relationships/tags" Target="../tags/tag217.xml"/><Relationship Id="rId7" Type="http://schemas.openxmlformats.org/officeDocument/2006/relationships/tags" Target="../tags/tag221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16.xml"/><Relationship Id="rId1" Type="http://schemas.openxmlformats.org/officeDocument/2006/relationships/tags" Target="../tags/tag215.xml"/><Relationship Id="rId6" Type="http://schemas.openxmlformats.org/officeDocument/2006/relationships/tags" Target="../tags/tag220.xml"/><Relationship Id="rId11" Type="http://schemas.openxmlformats.org/officeDocument/2006/relationships/tags" Target="../tags/tag225.xml"/><Relationship Id="rId5" Type="http://schemas.openxmlformats.org/officeDocument/2006/relationships/tags" Target="../tags/tag219.xml"/><Relationship Id="rId15" Type="http://schemas.openxmlformats.org/officeDocument/2006/relationships/image" Target="../media/image6.png"/><Relationship Id="rId10" Type="http://schemas.openxmlformats.org/officeDocument/2006/relationships/tags" Target="../tags/tag224.xml"/><Relationship Id="rId4" Type="http://schemas.openxmlformats.org/officeDocument/2006/relationships/tags" Target="../tags/tag218.xml"/><Relationship Id="rId9" Type="http://schemas.openxmlformats.org/officeDocument/2006/relationships/tags" Target="../tags/tag223.xml"/><Relationship Id="rId1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233.xml"/><Relationship Id="rId13" Type="http://schemas.openxmlformats.org/officeDocument/2006/relationships/image" Target="../media/image4.png"/><Relationship Id="rId3" Type="http://schemas.openxmlformats.org/officeDocument/2006/relationships/tags" Target="../tags/tag228.xml"/><Relationship Id="rId7" Type="http://schemas.openxmlformats.org/officeDocument/2006/relationships/tags" Target="../tags/tag232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27.xml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tags" Target="../tags/tag236.xml"/><Relationship Id="rId5" Type="http://schemas.openxmlformats.org/officeDocument/2006/relationships/tags" Target="../tags/tag230.xml"/><Relationship Id="rId15" Type="http://schemas.openxmlformats.org/officeDocument/2006/relationships/image" Target="../media/image6.png"/><Relationship Id="rId10" Type="http://schemas.openxmlformats.org/officeDocument/2006/relationships/tags" Target="../tags/tag235.xml"/><Relationship Id="rId4" Type="http://schemas.openxmlformats.org/officeDocument/2006/relationships/tags" Target="../tags/tag229.xml"/><Relationship Id="rId9" Type="http://schemas.openxmlformats.org/officeDocument/2006/relationships/tags" Target="../tags/tag234.xml"/><Relationship Id="rId1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tags" Target="../tags/tag244.xml"/><Relationship Id="rId13" Type="http://schemas.openxmlformats.org/officeDocument/2006/relationships/image" Target="../media/image4.png"/><Relationship Id="rId3" Type="http://schemas.openxmlformats.org/officeDocument/2006/relationships/tags" Target="../tags/tag239.xml"/><Relationship Id="rId7" Type="http://schemas.openxmlformats.org/officeDocument/2006/relationships/tags" Target="../tags/tag243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38.xml"/><Relationship Id="rId1" Type="http://schemas.openxmlformats.org/officeDocument/2006/relationships/tags" Target="../tags/tag237.xml"/><Relationship Id="rId6" Type="http://schemas.openxmlformats.org/officeDocument/2006/relationships/tags" Target="../tags/tag242.xml"/><Relationship Id="rId11" Type="http://schemas.openxmlformats.org/officeDocument/2006/relationships/tags" Target="../tags/tag247.xml"/><Relationship Id="rId5" Type="http://schemas.openxmlformats.org/officeDocument/2006/relationships/tags" Target="../tags/tag241.xml"/><Relationship Id="rId15" Type="http://schemas.openxmlformats.org/officeDocument/2006/relationships/image" Target="../media/image6.png"/><Relationship Id="rId10" Type="http://schemas.openxmlformats.org/officeDocument/2006/relationships/tags" Target="../tags/tag246.xml"/><Relationship Id="rId4" Type="http://schemas.openxmlformats.org/officeDocument/2006/relationships/tags" Target="../tags/tag240.xml"/><Relationship Id="rId9" Type="http://schemas.openxmlformats.org/officeDocument/2006/relationships/tags" Target="../tags/tag245.xml"/><Relationship Id="rId14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tags" Target="../tags/tag255.xml"/><Relationship Id="rId13" Type="http://schemas.openxmlformats.org/officeDocument/2006/relationships/image" Target="../media/image4.png"/><Relationship Id="rId3" Type="http://schemas.openxmlformats.org/officeDocument/2006/relationships/tags" Target="../tags/tag250.xml"/><Relationship Id="rId7" Type="http://schemas.openxmlformats.org/officeDocument/2006/relationships/tags" Target="../tags/tag254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49.xml"/><Relationship Id="rId1" Type="http://schemas.openxmlformats.org/officeDocument/2006/relationships/tags" Target="../tags/tag248.xml"/><Relationship Id="rId6" Type="http://schemas.openxmlformats.org/officeDocument/2006/relationships/tags" Target="../tags/tag253.xml"/><Relationship Id="rId11" Type="http://schemas.openxmlformats.org/officeDocument/2006/relationships/tags" Target="../tags/tag258.xml"/><Relationship Id="rId5" Type="http://schemas.openxmlformats.org/officeDocument/2006/relationships/tags" Target="../tags/tag252.xml"/><Relationship Id="rId15" Type="http://schemas.openxmlformats.org/officeDocument/2006/relationships/image" Target="../media/image6.png"/><Relationship Id="rId10" Type="http://schemas.openxmlformats.org/officeDocument/2006/relationships/tags" Target="../tags/tag257.xml"/><Relationship Id="rId4" Type="http://schemas.openxmlformats.org/officeDocument/2006/relationships/tags" Target="../tags/tag251.xml"/><Relationship Id="rId9" Type="http://schemas.openxmlformats.org/officeDocument/2006/relationships/tags" Target="../tags/tag256.xml"/><Relationship Id="rId14" Type="http://schemas.openxmlformats.org/officeDocument/2006/relationships/image" Target="../media/image5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tags" Target="../tags/tag266.xml"/><Relationship Id="rId13" Type="http://schemas.openxmlformats.org/officeDocument/2006/relationships/image" Target="../media/image4.png"/><Relationship Id="rId3" Type="http://schemas.openxmlformats.org/officeDocument/2006/relationships/tags" Target="../tags/tag261.xml"/><Relationship Id="rId7" Type="http://schemas.openxmlformats.org/officeDocument/2006/relationships/tags" Target="../tags/tag265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60.xml"/><Relationship Id="rId1" Type="http://schemas.openxmlformats.org/officeDocument/2006/relationships/tags" Target="../tags/tag259.xml"/><Relationship Id="rId6" Type="http://schemas.openxmlformats.org/officeDocument/2006/relationships/tags" Target="../tags/tag264.xml"/><Relationship Id="rId11" Type="http://schemas.openxmlformats.org/officeDocument/2006/relationships/tags" Target="../tags/tag269.xml"/><Relationship Id="rId5" Type="http://schemas.openxmlformats.org/officeDocument/2006/relationships/tags" Target="../tags/tag263.xml"/><Relationship Id="rId15" Type="http://schemas.openxmlformats.org/officeDocument/2006/relationships/image" Target="../media/image6.png"/><Relationship Id="rId10" Type="http://schemas.openxmlformats.org/officeDocument/2006/relationships/tags" Target="../tags/tag268.xml"/><Relationship Id="rId4" Type="http://schemas.openxmlformats.org/officeDocument/2006/relationships/tags" Target="../tags/tag262.xml"/><Relationship Id="rId9" Type="http://schemas.openxmlformats.org/officeDocument/2006/relationships/tags" Target="../tags/tag267.xml"/><Relationship Id="rId1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image" Target="../media/image4.png"/><Relationship Id="rId3" Type="http://schemas.openxmlformats.org/officeDocument/2006/relationships/tags" Target="../tags/tag272.xml"/><Relationship Id="rId7" Type="http://schemas.openxmlformats.org/officeDocument/2006/relationships/tags" Target="../tags/tag276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71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5" Type="http://schemas.openxmlformats.org/officeDocument/2006/relationships/tags" Target="../tags/tag274.xml"/><Relationship Id="rId15" Type="http://schemas.openxmlformats.org/officeDocument/2006/relationships/image" Target="../media/image6.png"/><Relationship Id="rId10" Type="http://schemas.openxmlformats.org/officeDocument/2006/relationships/tags" Target="../tags/tag279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image" Target="../media/image5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tags" Target="../tags/tag288.xml"/><Relationship Id="rId13" Type="http://schemas.openxmlformats.org/officeDocument/2006/relationships/image" Target="../media/image4.png"/><Relationship Id="rId3" Type="http://schemas.openxmlformats.org/officeDocument/2006/relationships/tags" Target="../tags/tag283.xml"/><Relationship Id="rId7" Type="http://schemas.openxmlformats.org/officeDocument/2006/relationships/tags" Target="../tags/tag28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82.xml"/><Relationship Id="rId1" Type="http://schemas.openxmlformats.org/officeDocument/2006/relationships/tags" Target="../tags/tag281.xml"/><Relationship Id="rId6" Type="http://schemas.openxmlformats.org/officeDocument/2006/relationships/tags" Target="../tags/tag286.xml"/><Relationship Id="rId11" Type="http://schemas.openxmlformats.org/officeDocument/2006/relationships/tags" Target="../tags/tag291.xml"/><Relationship Id="rId5" Type="http://schemas.openxmlformats.org/officeDocument/2006/relationships/tags" Target="../tags/tag285.xml"/><Relationship Id="rId15" Type="http://schemas.openxmlformats.org/officeDocument/2006/relationships/image" Target="../media/image6.png"/><Relationship Id="rId10" Type="http://schemas.openxmlformats.org/officeDocument/2006/relationships/tags" Target="../tags/tag290.xml"/><Relationship Id="rId4" Type="http://schemas.openxmlformats.org/officeDocument/2006/relationships/tags" Target="../tags/tag284.xml"/><Relationship Id="rId9" Type="http://schemas.openxmlformats.org/officeDocument/2006/relationships/tags" Target="../tags/tag289.xml"/><Relationship Id="rId14" Type="http://schemas.openxmlformats.org/officeDocument/2006/relationships/image" Target="../media/image5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tags" Target="../tags/tag299.xml"/><Relationship Id="rId13" Type="http://schemas.openxmlformats.org/officeDocument/2006/relationships/image" Target="../media/image4.png"/><Relationship Id="rId3" Type="http://schemas.openxmlformats.org/officeDocument/2006/relationships/tags" Target="../tags/tag294.xml"/><Relationship Id="rId7" Type="http://schemas.openxmlformats.org/officeDocument/2006/relationships/tags" Target="../tags/tag29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93.xml"/><Relationship Id="rId1" Type="http://schemas.openxmlformats.org/officeDocument/2006/relationships/tags" Target="../tags/tag292.xml"/><Relationship Id="rId6" Type="http://schemas.openxmlformats.org/officeDocument/2006/relationships/tags" Target="../tags/tag297.xml"/><Relationship Id="rId11" Type="http://schemas.openxmlformats.org/officeDocument/2006/relationships/tags" Target="../tags/tag302.xml"/><Relationship Id="rId5" Type="http://schemas.openxmlformats.org/officeDocument/2006/relationships/tags" Target="../tags/tag296.xml"/><Relationship Id="rId15" Type="http://schemas.openxmlformats.org/officeDocument/2006/relationships/image" Target="../media/image6.png"/><Relationship Id="rId10" Type="http://schemas.openxmlformats.org/officeDocument/2006/relationships/tags" Target="../tags/tag301.xml"/><Relationship Id="rId4" Type="http://schemas.openxmlformats.org/officeDocument/2006/relationships/tags" Target="../tags/tag295.xml"/><Relationship Id="rId9" Type="http://schemas.openxmlformats.org/officeDocument/2006/relationships/tags" Target="../tags/tag300.xml"/><Relationship Id="rId14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tags" Target="../tags/tag310.xml"/><Relationship Id="rId13" Type="http://schemas.openxmlformats.org/officeDocument/2006/relationships/tags" Target="../tags/tag315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05.xml"/><Relationship Id="rId21" Type="http://schemas.openxmlformats.org/officeDocument/2006/relationships/image" Target="../media/image6.png"/><Relationship Id="rId7" Type="http://schemas.openxmlformats.org/officeDocument/2006/relationships/tags" Target="../tags/tag309.xml"/><Relationship Id="rId12" Type="http://schemas.openxmlformats.org/officeDocument/2006/relationships/tags" Target="../tags/tag314.xml"/><Relationship Id="rId17" Type="http://schemas.openxmlformats.org/officeDocument/2006/relationships/tags" Target="../tags/tag319.xml"/><Relationship Id="rId2" Type="http://schemas.openxmlformats.org/officeDocument/2006/relationships/tags" Target="../tags/tag304.xml"/><Relationship Id="rId16" Type="http://schemas.openxmlformats.org/officeDocument/2006/relationships/tags" Target="../tags/tag318.xml"/><Relationship Id="rId20" Type="http://schemas.openxmlformats.org/officeDocument/2006/relationships/image" Target="../media/image5.png"/><Relationship Id="rId1" Type="http://schemas.openxmlformats.org/officeDocument/2006/relationships/tags" Target="../tags/tag303.xml"/><Relationship Id="rId6" Type="http://schemas.openxmlformats.org/officeDocument/2006/relationships/tags" Target="../tags/tag308.xml"/><Relationship Id="rId11" Type="http://schemas.openxmlformats.org/officeDocument/2006/relationships/tags" Target="../tags/tag313.xml"/><Relationship Id="rId5" Type="http://schemas.openxmlformats.org/officeDocument/2006/relationships/tags" Target="../tags/tag307.xml"/><Relationship Id="rId15" Type="http://schemas.openxmlformats.org/officeDocument/2006/relationships/tags" Target="../tags/tag317.xml"/><Relationship Id="rId23" Type="http://schemas.openxmlformats.org/officeDocument/2006/relationships/image" Target="../media/image8.png"/><Relationship Id="rId10" Type="http://schemas.openxmlformats.org/officeDocument/2006/relationships/tags" Target="../tags/tag312.xml"/><Relationship Id="rId19" Type="http://schemas.openxmlformats.org/officeDocument/2006/relationships/image" Target="../media/image4.png"/><Relationship Id="rId4" Type="http://schemas.openxmlformats.org/officeDocument/2006/relationships/tags" Target="../tags/tag306.xml"/><Relationship Id="rId9" Type="http://schemas.openxmlformats.org/officeDocument/2006/relationships/tags" Target="../tags/tag311.xml"/><Relationship Id="rId14" Type="http://schemas.openxmlformats.org/officeDocument/2006/relationships/tags" Target="../tags/tag316.xml"/><Relationship Id="rId22" Type="http://schemas.openxmlformats.org/officeDocument/2006/relationships/image" Target="../media/image7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tags" Target="../tags/tag327.xml"/><Relationship Id="rId13" Type="http://schemas.openxmlformats.org/officeDocument/2006/relationships/tags" Target="../tags/tag332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22.xml"/><Relationship Id="rId21" Type="http://schemas.openxmlformats.org/officeDocument/2006/relationships/image" Target="../media/image6.png"/><Relationship Id="rId7" Type="http://schemas.openxmlformats.org/officeDocument/2006/relationships/tags" Target="../tags/tag326.xml"/><Relationship Id="rId12" Type="http://schemas.openxmlformats.org/officeDocument/2006/relationships/tags" Target="../tags/tag331.xml"/><Relationship Id="rId17" Type="http://schemas.openxmlformats.org/officeDocument/2006/relationships/tags" Target="../tags/tag336.xml"/><Relationship Id="rId2" Type="http://schemas.openxmlformats.org/officeDocument/2006/relationships/tags" Target="../tags/tag321.xml"/><Relationship Id="rId16" Type="http://schemas.openxmlformats.org/officeDocument/2006/relationships/tags" Target="../tags/tag335.xml"/><Relationship Id="rId20" Type="http://schemas.openxmlformats.org/officeDocument/2006/relationships/image" Target="../media/image5.png"/><Relationship Id="rId1" Type="http://schemas.openxmlformats.org/officeDocument/2006/relationships/tags" Target="../tags/tag320.xml"/><Relationship Id="rId6" Type="http://schemas.openxmlformats.org/officeDocument/2006/relationships/tags" Target="../tags/tag325.xml"/><Relationship Id="rId11" Type="http://schemas.openxmlformats.org/officeDocument/2006/relationships/tags" Target="../tags/tag330.xml"/><Relationship Id="rId5" Type="http://schemas.openxmlformats.org/officeDocument/2006/relationships/tags" Target="../tags/tag324.xml"/><Relationship Id="rId15" Type="http://schemas.openxmlformats.org/officeDocument/2006/relationships/tags" Target="../tags/tag334.xml"/><Relationship Id="rId23" Type="http://schemas.openxmlformats.org/officeDocument/2006/relationships/image" Target="../media/image8.png"/><Relationship Id="rId10" Type="http://schemas.openxmlformats.org/officeDocument/2006/relationships/tags" Target="../tags/tag329.xml"/><Relationship Id="rId19" Type="http://schemas.openxmlformats.org/officeDocument/2006/relationships/image" Target="../media/image4.png"/><Relationship Id="rId4" Type="http://schemas.openxmlformats.org/officeDocument/2006/relationships/tags" Target="../tags/tag323.xml"/><Relationship Id="rId9" Type="http://schemas.openxmlformats.org/officeDocument/2006/relationships/tags" Target="../tags/tag328.xml"/><Relationship Id="rId14" Type="http://schemas.openxmlformats.org/officeDocument/2006/relationships/tags" Target="../tags/tag333.xml"/><Relationship Id="rId22" Type="http://schemas.openxmlformats.org/officeDocument/2006/relationships/image" Target="../media/image7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tags" Target="../tags/tag344.xml"/><Relationship Id="rId13" Type="http://schemas.openxmlformats.org/officeDocument/2006/relationships/tags" Target="../tags/tag349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39.xml"/><Relationship Id="rId21" Type="http://schemas.openxmlformats.org/officeDocument/2006/relationships/image" Target="../media/image6.png"/><Relationship Id="rId7" Type="http://schemas.openxmlformats.org/officeDocument/2006/relationships/tags" Target="../tags/tag343.xml"/><Relationship Id="rId12" Type="http://schemas.openxmlformats.org/officeDocument/2006/relationships/tags" Target="../tags/tag348.xml"/><Relationship Id="rId17" Type="http://schemas.openxmlformats.org/officeDocument/2006/relationships/tags" Target="../tags/tag353.xml"/><Relationship Id="rId2" Type="http://schemas.openxmlformats.org/officeDocument/2006/relationships/tags" Target="../tags/tag338.xml"/><Relationship Id="rId16" Type="http://schemas.openxmlformats.org/officeDocument/2006/relationships/tags" Target="../tags/tag352.xml"/><Relationship Id="rId20" Type="http://schemas.openxmlformats.org/officeDocument/2006/relationships/image" Target="../media/image5.png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1" Type="http://schemas.openxmlformats.org/officeDocument/2006/relationships/tags" Target="../tags/tag347.xml"/><Relationship Id="rId5" Type="http://schemas.openxmlformats.org/officeDocument/2006/relationships/tags" Target="../tags/tag341.xml"/><Relationship Id="rId15" Type="http://schemas.openxmlformats.org/officeDocument/2006/relationships/tags" Target="../tags/tag351.xml"/><Relationship Id="rId23" Type="http://schemas.openxmlformats.org/officeDocument/2006/relationships/image" Target="../media/image8.png"/><Relationship Id="rId10" Type="http://schemas.openxmlformats.org/officeDocument/2006/relationships/tags" Target="../tags/tag346.xml"/><Relationship Id="rId19" Type="http://schemas.openxmlformats.org/officeDocument/2006/relationships/image" Target="../media/image4.png"/><Relationship Id="rId4" Type="http://schemas.openxmlformats.org/officeDocument/2006/relationships/tags" Target="../tags/tag340.xml"/><Relationship Id="rId9" Type="http://schemas.openxmlformats.org/officeDocument/2006/relationships/tags" Target="../tags/tag345.xml"/><Relationship Id="rId14" Type="http://schemas.openxmlformats.org/officeDocument/2006/relationships/tags" Target="../tags/tag350.xml"/><Relationship Id="rId22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tags" Target="../tags/tag361.xml"/><Relationship Id="rId13" Type="http://schemas.openxmlformats.org/officeDocument/2006/relationships/tags" Target="../tags/tag366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56.xml"/><Relationship Id="rId21" Type="http://schemas.openxmlformats.org/officeDocument/2006/relationships/image" Target="../media/image6.png"/><Relationship Id="rId7" Type="http://schemas.openxmlformats.org/officeDocument/2006/relationships/tags" Target="../tags/tag360.xml"/><Relationship Id="rId12" Type="http://schemas.openxmlformats.org/officeDocument/2006/relationships/tags" Target="../tags/tag365.xml"/><Relationship Id="rId17" Type="http://schemas.openxmlformats.org/officeDocument/2006/relationships/tags" Target="../tags/tag370.xml"/><Relationship Id="rId2" Type="http://schemas.openxmlformats.org/officeDocument/2006/relationships/tags" Target="../tags/tag355.xml"/><Relationship Id="rId16" Type="http://schemas.openxmlformats.org/officeDocument/2006/relationships/tags" Target="../tags/tag369.xml"/><Relationship Id="rId20" Type="http://schemas.openxmlformats.org/officeDocument/2006/relationships/image" Target="../media/image5.png"/><Relationship Id="rId1" Type="http://schemas.openxmlformats.org/officeDocument/2006/relationships/tags" Target="../tags/tag354.xml"/><Relationship Id="rId6" Type="http://schemas.openxmlformats.org/officeDocument/2006/relationships/tags" Target="../tags/tag359.xml"/><Relationship Id="rId11" Type="http://schemas.openxmlformats.org/officeDocument/2006/relationships/tags" Target="../tags/tag364.xml"/><Relationship Id="rId5" Type="http://schemas.openxmlformats.org/officeDocument/2006/relationships/tags" Target="../tags/tag358.xml"/><Relationship Id="rId15" Type="http://schemas.openxmlformats.org/officeDocument/2006/relationships/tags" Target="../tags/tag368.xml"/><Relationship Id="rId23" Type="http://schemas.openxmlformats.org/officeDocument/2006/relationships/image" Target="../media/image8.png"/><Relationship Id="rId10" Type="http://schemas.openxmlformats.org/officeDocument/2006/relationships/tags" Target="../tags/tag363.xml"/><Relationship Id="rId19" Type="http://schemas.openxmlformats.org/officeDocument/2006/relationships/image" Target="../media/image4.png"/><Relationship Id="rId4" Type="http://schemas.openxmlformats.org/officeDocument/2006/relationships/tags" Target="../tags/tag357.xml"/><Relationship Id="rId9" Type="http://schemas.openxmlformats.org/officeDocument/2006/relationships/tags" Target="../tags/tag362.xml"/><Relationship Id="rId14" Type="http://schemas.openxmlformats.org/officeDocument/2006/relationships/tags" Target="../tags/tag367.xml"/><Relationship Id="rId22" Type="http://schemas.openxmlformats.org/officeDocument/2006/relationships/image" Target="../media/image7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tags" Target="../tags/tag378.xml"/><Relationship Id="rId13" Type="http://schemas.openxmlformats.org/officeDocument/2006/relationships/image" Target="../media/image4.png"/><Relationship Id="rId3" Type="http://schemas.openxmlformats.org/officeDocument/2006/relationships/tags" Target="../tags/tag373.xml"/><Relationship Id="rId7" Type="http://schemas.openxmlformats.org/officeDocument/2006/relationships/tags" Target="../tags/tag37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72.xml"/><Relationship Id="rId1" Type="http://schemas.openxmlformats.org/officeDocument/2006/relationships/tags" Target="../tags/tag371.xml"/><Relationship Id="rId6" Type="http://schemas.openxmlformats.org/officeDocument/2006/relationships/tags" Target="../tags/tag376.xml"/><Relationship Id="rId11" Type="http://schemas.openxmlformats.org/officeDocument/2006/relationships/tags" Target="../tags/tag381.xml"/><Relationship Id="rId5" Type="http://schemas.openxmlformats.org/officeDocument/2006/relationships/tags" Target="../tags/tag375.xml"/><Relationship Id="rId15" Type="http://schemas.openxmlformats.org/officeDocument/2006/relationships/image" Target="../media/image6.png"/><Relationship Id="rId10" Type="http://schemas.openxmlformats.org/officeDocument/2006/relationships/tags" Target="../tags/tag380.xml"/><Relationship Id="rId4" Type="http://schemas.openxmlformats.org/officeDocument/2006/relationships/tags" Target="../tags/tag374.xml"/><Relationship Id="rId9" Type="http://schemas.openxmlformats.org/officeDocument/2006/relationships/tags" Target="../tags/tag379.xml"/><Relationship Id="rId14" Type="http://schemas.openxmlformats.org/officeDocument/2006/relationships/image" Target="../media/image5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tags" Target="../tags/tag389.xml"/><Relationship Id="rId13" Type="http://schemas.openxmlformats.org/officeDocument/2006/relationships/image" Target="../media/image4.png"/><Relationship Id="rId3" Type="http://schemas.openxmlformats.org/officeDocument/2006/relationships/tags" Target="../tags/tag384.xml"/><Relationship Id="rId7" Type="http://schemas.openxmlformats.org/officeDocument/2006/relationships/tags" Target="../tags/tag38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83.xml"/><Relationship Id="rId1" Type="http://schemas.openxmlformats.org/officeDocument/2006/relationships/tags" Target="../tags/tag382.xml"/><Relationship Id="rId6" Type="http://schemas.openxmlformats.org/officeDocument/2006/relationships/tags" Target="../tags/tag387.xml"/><Relationship Id="rId11" Type="http://schemas.openxmlformats.org/officeDocument/2006/relationships/tags" Target="../tags/tag392.xml"/><Relationship Id="rId5" Type="http://schemas.openxmlformats.org/officeDocument/2006/relationships/tags" Target="../tags/tag386.xml"/><Relationship Id="rId15" Type="http://schemas.openxmlformats.org/officeDocument/2006/relationships/image" Target="../media/image6.png"/><Relationship Id="rId10" Type="http://schemas.openxmlformats.org/officeDocument/2006/relationships/tags" Target="../tags/tag391.xml"/><Relationship Id="rId4" Type="http://schemas.openxmlformats.org/officeDocument/2006/relationships/tags" Target="../tags/tag385.xml"/><Relationship Id="rId9" Type="http://schemas.openxmlformats.org/officeDocument/2006/relationships/tags" Target="../tags/tag390.xml"/><Relationship Id="rId14" Type="http://schemas.openxmlformats.org/officeDocument/2006/relationships/image" Target="../media/image5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7zg83ZVQJQ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7623" y="1474788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Impact" panose="020B0806030902050204" pitchFamily="34" charset="0"/>
              </a:rPr>
              <a:t>N3 - Sig Figs</a:t>
            </a:r>
            <a:endParaRPr lang="en-US" sz="9600" b="1" dirty="0">
              <a:latin typeface="Impact" panose="020B080603090205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3424617"/>
            <a:ext cx="11456126" cy="2921592"/>
          </a:xfrm>
        </p:spPr>
        <p:txBody>
          <a:bodyPr>
            <a:normAutofit/>
          </a:bodyPr>
          <a:lstStyle/>
          <a:p>
            <a:pPr algn="l"/>
            <a:r>
              <a:rPr lang="en-US" sz="6000" b="1" u="sng" dirty="0" smtClean="0">
                <a:solidFill>
                  <a:srgbClr val="FF0000"/>
                </a:solidFill>
              </a:rPr>
              <a:t>Target:</a:t>
            </a:r>
            <a:r>
              <a:rPr lang="en-US" sz="6000" b="1" dirty="0" smtClean="0">
                <a:solidFill>
                  <a:srgbClr val="FF0000"/>
                </a:solidFill>
              </a:rPr>
              <a:t> I can use sig figs to reflect the level of uncertainty in a measurement.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2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697220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Captive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0587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5407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Captive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700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9672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Captive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16.</a:t>
                      </a:r>
                      <a:r>
                        <a:rPr lang="en-US" sz="54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r>
                        <a:rPr lang="en-US" sz="5400" b="1" dirty="0" smtClean="0">
                          <a:solidFill>
                            <a:schemeClr val="accent2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79388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62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516119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495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29828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 smtClean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 smtClean="0"/>
                        <a:t>as SIGNIFICANT</a:t>
                      </a: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827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72355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AFTER A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 smtClean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 smtClean="0"/>
                        <a:t>as SIGNIFICANT</a:t>
                      </a: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73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04434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AFTER A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 smtClean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 smtClean="0"/>
                        <a:t>as SIGNIFICANT</a:t>
                      </a: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NO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52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47123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AFTER A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 smtClean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 smtClean="0"/>
                        <a:t>as SIGNIFICANT</a:t>
                      </a: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NO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3211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68177"/>
              </p:ext>
            </p:extLst>
          </p:nvPr>
        </p:nvGraphicFramePr>
        <p:xfrm>
          <a:off x="594359" y="1679509"/>
          <a:ext cx="11240589" cy="473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6863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3143005161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2262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Trailing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AFTER A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>ALWAYS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9.3</a:t>
                      </a:r>
                      <a:r>
                        <a:rPr lang="en-US" sz="5400" b="1" u="sng" dirty="0" smtClean="0">
                          <a:solidFill>
                            <a:srgbClr val="FF0000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  <a:tr h="2506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baseline="0" dirty="0" smtClean="0">
                          <a:solidFill>
                            <a:srgbClr val="CC00CC"/>
                          </a:solidFill>
                        </a:rPr>
                        <a:t>SOMETIMES COUNT </a:t>
                      </a:r>
                      <a:r>
                        <a:rPr lang="en-US" sz="4400" b="1" baseline="0" dirty="0" smtClean="0"/>
                        <a:t>as SIGNIFICANT</a:t>
                      </a:r>
                      <a:endParaRPr lang="en-US" sz="4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solidFill>
                            <a:schemeClr val="tx1"/>
                          </a:solidFill>
                        </a:rPr>
                        <a:t>NO DECIMAL</a:t>
                      </a:r>
                      <a: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US" sz="3600" b="1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3600" b="1" baseline="0" dirty="0" smtClean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3600" b="1" baseline="0" dirty="0" smtClean="0"/>
                        <a:t>as SIGNIFICANT</a:t>
                      </a:r>
                      <a:endParaRPr lang="en-US" sz="36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334963">
                        <a:spcBef>
                          <a:spcPct val="70000"/>
                        </a:spcBef>
                      </a:pP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93</a:t>
                      </a:r>
                      <a:r>
                        <a:rPr lang="en-US" sz="5400" b="1" u="sng" dirty="0" smtClean="0">
                          <a:solidFill>
                            <a:schemeClr val="accent5"/>
                          </a:solidFill>
                          <a:effectLst/>
                        </a:rPr>
                        <a:t>00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334963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sig figs.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64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39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76607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Exact Numbers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 smtClean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1761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Impact" panose="020B0806030902050204" pitchFamily="34" charset="0"/>
              </a:rPr>
              <a:t>Uncertainty in Measurement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2436813"/>
            <a:ext cx="7658100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27017" y="1143000"/>
            <a:ext cx="10920549" cy="1828800"/>
          </a:xfrm>
          <a:noFill/>
          <a:ln/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3600" b="1" dirty="0" smtClean="0"/>
              <a:t>A </a:t>
            </a:r>
            <a:r>
              <a:rPr lang="en-US" sz="3600" b="1" dirty="0"/>
              <a:t>digit that must be </a:t>
            </a:r>
            <a:r>
              <a:rPr lang="en-US" sz="3600" b="1" dirty="0">
                <a:solidFill>
                  <a:srgbClr val="FF0000"/>
                </a:solidFill>
              </a:rPr>
              <a:t>estimated </a:t>
            </a:r>
            <a:r>
              <a:rPr lang="en-US" sz="3600" b="1" dirty="0"/>
              <a:t>is called </a:t>
            </a:r>
            <a:r>
              <a:rPr lang="en-US" sz="3600" b="1" dirty="0">
                <a:solidFill>
                  <a:srgbClr val="FF0000"/>
                </a:solidFill>
              </a:rPr>
              <a:t>uncertain</a:t>
            </a:r>
            <a:r>
              <a:rPr lang="en-US" sz="3600" b="1" dirty="0"/>
              <a:t>.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 </a:t>
            </a:r>
            <a:r>
              <a:rPr lang="en-US" sz="3600" b="1" dirty="0">
                <a:solidFill>
                  <a:srgbClr val="FF0000"/>
                </a:solidFill>
              </a:rPr>
              <a:t>measurement </a:t>
            </a:r>
            <a:r>
              <a:rPr lang="en-US" sz="3600" b="1" dirty="0"/>
              <a:t>always has some degree of uncertainty.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1887" y="2819401"/>
            <a:ext cx="1115568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 smtClean="0"/>
              <a:t>Measurements </a:t>
            </a:r>
            <a:r>
              <a:rPr lang="en-US" sz="3200" dirty="0"/>
              <a:t>are performed </a:t>
            </a:r>
            <a:r>
              <a:rPr lang="en-US" sz="3200" dirty="0" smtClean="0"/>
              <a:t>with instruments</a:t>
            </a:r>
            <a:endParaRPr lang="en-US" sz="3200" dirty="0"/>
          </a:p>
          <a:p>
            <a:pPr marL="571500" indent="-571500" eaLnBrk="0" hangingPunct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 smtClean="0"/>
              <a:t>No </a:t>
            </a:r>
            <a:r>
              <a:rPr lang="en-US" sz="3200" dirty="0"/>
              <a:t>instrument can read to an infinite </a:t>
            </a:r>
            <a:r>
              <a:rPr lang="en-US" sz="3200" dirty="0" smtClean="0"/>
              <a:t># </a:t>
            </a:r>
            <a:r>
              <a:rPr lang="en-US" sz="3200" dirty="0"/>
              <a:t>of decimal places</a:t>
            </a:r>
          </a:p>
        </p:txBody>
      </p:sp>
    </p:spTree>
    <p:extLst>
      <p:ext uri="{BB962C8B-B14F-4D97-AF65-F5344CB8AC3E}">
        <p14:creationId xmlns:p14="http://schemas.microsoft.com/office/powerpoint/2010/main" val="3313242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665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Exact Numbers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 smtClean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endParaRPr lang="en-US" sz="4800" b="1" baseline="0" dirty="0" smtClean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161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28738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Exact Numbers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rgbClr val="00B050"/>
                          </a:solidFill>
                        </a:rPr>
                        <a:t>INFINITE NUMBER </a:t>
                      </a:r>
                      <a:br>
                        <a:rPr lang="en-US" sz="4800" b="1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en-US" sz="4800" b="1" baseline="0" dirty="0" smtClean="0"/>
                        <a:t>of sig figs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79388">
                        <a:spcBef>
                          <a:spcPct val="100000"/>
                        </a:spcBef>
                      </a:pPr>
                      <a:r>
                        <a:rPr lang="en-US" sz="4800" b="1" baseline="0" dirty="0" smtClean="0">
                          <a:solidFill>
                            <a:srgbClr val="00B050"/>
                          </a:solidFill>
                          <a:effectLst/>
                        </a:rPr>
                        <a:t>1in = 2.54cm</a:t>
                      </a:r>
                      <a:br>
                        <a:rPr lang="en-US" sz="4800" b="1" baseline="0" dirty="0" smtClean="0">
                          <a:solidFill>
                            <a:srgbClr val="00B050"/>
                          </a:solidFill>
                          <a:effectLst/>
                        </a:rPr>
                      </a:br>
                      <a:r>
                        <a:rPr lang="en-US" sz="4800" b="1" baseline="0" dirty="0" smtClean="0">
                          <a:solidFill>
                            <a:srgbClr val="00B050"/>
                          </a:solidFill>
                          <a:effectLst/>
                        </a:rPr>
                        <a:t>12in = 1ft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98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3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3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3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3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3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10487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0446" y="279400"/>
            <a:ext cx="11891554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1.0070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2" y="1724296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2" y="2638696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2" y="3553096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2" y="4467496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6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2" y="5381896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3496231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100,890 L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6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40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487492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100,890 L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0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6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 smtClean="0">
                  <a:solidFill>
                    <a:srgbClr val="FF0000"/>
                  </a:solidFill>
                </a:rPr>
                <a:t>5</a:t>
              </a:r>
              <a:endParaRPr lang="en-US" sz="6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723005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3.29 x 10</a:t>
            </a:r>
            <a:r>
              <a:rPr lang="en-US" sz="6000" b="1" baseline="30000" dirty="0" smtClean="0"/>
              <a:t>3</a:t>
            </a:r>
            <a:r>
              <a:rPr lang="en-US" sz="6000" b="1" dirty="0" smtClean="0"/>
              <a:t> sec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1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 smtClean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72954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3.29 x 10</a:t>
            </a:r>
            <a:r>
              <a:rPr lang="en-US" sz="6000" b="1" baseline="30000" dirty="0" smtClean="0"/>
              <a:t>3</a:t>
            </a:r>
            <a:r>
              <a:rPr lang="en-US" sz="6000" b="1" dirty="0" smtClean="0"/>
              <a:t> sec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1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 smtClean="0">
                  <a:solidFill>
                    <a:srgbClr val="FF0000"/>
                  </a:solidFill>
                </a:rPr>
                <a:t>3</a:t>
              </a:r>
              <a:endParaRPr lang="en-US" sz="8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 smtClean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2120575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0.0054 cm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2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 smtClean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957600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0.0054 cm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 smtClean="0">
                  <a:solidFill>
                    <a:srgbClr val="FF0000"/>
                  </a:solidFill>
                </a:rPr>
                <a:t>2</a:t>
              </a:r>
              <a:endParaRPr lang="en-US" sz="8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 smtClean="0">
                  <a:solidFill>
                    <a:srgbClr val="292929"/>
                  </a:solidFill>
                </a:rPr>
                <a:t>None of the above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690778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848600" cy="6858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4800" u="sng" dirty="0">
                <a:solidFill>
                  <a:srgbClr val="292929"/>
                </a:solidFill>
                <a:latin typeface="Impact" panose="020B0806030902050204" pitchFamily="34" charset="0"/>
              </a:rPr>
              <a:t>Precision and Accuracy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895600" y="2284414"/>
            <a:ext cx="73152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895601" y="4083050"/>
            <a:ext cx="7770813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7728" y="1290138"/>
            <a:ext cx="5016138" cy="1619794"/>
          </a:xfr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Accuracy</a:t>
            </a:r>
            <a:r>
              <a:rPr lang="en-US" sz="3600" b="0" dirty="0" smtClean="0">
                <a:solidFill>
                  <a:schemeClr val="tx2"/>
                </a:solidFill>
              </a:rPr>
              <a:t> </a:t>
            </a:r>
            <a:r>
              <a:rPr lang="en-US" sz="3600" b="0" dirty="0"/>
              <a:t>refers to the agreement of </a:t>
            </a:r>
            <a:r>
              <a:rPr lang="en-US" sz="3600" b="0" dirty="0" smtClean="0"/>
              <a:t>a </a:t>
            </a:r>
            <a:r>
              <a:rPr lang="en-US" sz="3600" b="0" dirty="0"/>
              <a:t>particular value with the </a:t>
            </a:r>
            <a:r>
              <a:rPr lang="en-US" sz="3600" b="0" dirty="0">
                <a:solidFill>
                  <a:srgbClr val="FF0000"/>
                </a:solidFill>
              </a:rPr>
              <a:t>true</a:t>
            </a:r>
            <a:r>
              <a:rPr lang="en-US" sz="3600" b="0" dirty="0"/>
              <a:t> value</a:t>
            </a:r>
            <a:r>
              <a:rPr lang="en-US" sz="3600" b="0" dirty="0" smtClean="0"/>
              <a:t>.</a:t>
            </a:r>
            <a:endParaRPr lang="en-US" sz="3600" b="0" dirty="0"/>
          </a:p>
        </p:txBody>
      </p:sp>
      <p:pic>
        <p:nvPicPr>
          <p:cNvPr id="20486" name="Picture 6" descr="nei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0090" y="3858127"/>
            <a:ext cx="2125663" cy="1806575"/>
          </a:xfrm>
          <a:prstGeom prst="rect">
            <a:avLst/>
          </a:prstGeom>
          <a:noFill/>
        </p:spPr>
      </p:pic>
      <p:pic>
        <p:nvPicPr>
          <p:cNvPr id="20487" name="Picture 7" descr="prec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5538" y="931414"/>
            <a:ext cx="2206625" cy="1793875"/>
          </a:xfrm>
          <a:prstGeom prst="rect">
            <a:avLst/>
          </a:prstGeom>
          <a:noFill/>
        </p:spPr>
      </p:pic>
      <p:pic>
        <p:nvPicPr>
          <p:cNvPr id="20488" name="Picture 8" descr="accura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53525" y="942251"/>
            <a:ext cx="2114550" cy="1817688"/>
          </a:xfrm>
          <a:prstGeom prst="rect">
            <a:avLst/>
          </a:prstGeom>
          <a:noFill/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600387" y="5695659"/>
            <a:ext cx="470261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Neither accurate nor precise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290468" y="2849625"/>
            <a:ext cx="23780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but not accurate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9153525" y="2863186"/>
            <a:ext cx="214947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CC"/>
                </a:solidFill>
              </a:rPr>
              <a:t>Precise AND accurate</a:t>
            </a:r>
          </a:p>
        </p:txBody>
      </p:sp>
      <p:sp>
        <p:nvSpPr>
          <p:cNvPr id="2" name="Rectangle 1"/>
          <p:cNvSpPr/>
          <p:nvPr/>
        </p:nvSpPr>
        <p:spPr>
          <a:xfrm>
            <a:off x="507728" y="2909933"/>
            <a:ext cx="5016138" cy="2937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600" b="1" u="sng" dirty="0">
                <a:solidFill>
                  <a:srgbClr val="FF0000"/>
                </a:solidFill>
              </a:rPr>
              <a:t>Precision</a:t>
            </a:r>
            <a:r>
              <a:rPr lang="en-US" sz="3600" dirty="0">
                <a:solidFill>
                  <a:schemeClr val="tx1"/>
                </a:solidFill>
              </a:rPr>
              <a:t> refers to the degree of  </a:t>
            </a:r>
            <a:r>
              <a:rPr lang="en-US" sz="3600" dirty="0">
                <a:solidFill>
                  <a:srgbClr val="FF0000"/>
                </a:solidFill>
              </a:rPr>
              <a:t>agreement</a:t>
            </a:r>
            <a:r>
              <a:rPr lang="en-US" sz="3600" dirty="0">
                <a:solidFill>
                  <a:schemeClr val="tx1"/>
                </a:solidFill>
              </a:rPr>
              <a:t> among several measurements made in the same manner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45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/>
      <p:bldP spid="20490" grpId="0"/>
      <p:bldP spid="2049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0.0056030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2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7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957309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0.0056030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2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7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 smtClean="0">
                  <a:solidFill>
                    <a:srgbClr val="FF0000"/>
                  </a:solidFill>
                </a:rPr>
                <a:t>5</a:t>
              </a:r>
              <a:endParaRPr lang="en-US" sz="8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1226619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61779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Multiplication &amp;</a:t>
                      </a:r>
                      <a:r>
                        <a:rPr lang="en-US" sz="4000" b="1" baseline="0" dirty="0" smtClean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892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665880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Multiplication &amp;</a:t>
                      </a:r>
                      <a:r>
                        <a:rPr lang="en-US" sz="4000" b="1" baseline="0" dirty="0" smtClean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88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51155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Multiplication &amp;</a:t>
                      </a:r>
                      <a:r>
                        <a:rPr lang="en-US" sz="4000" b="1" baseline="0" dirty="0" smtClean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749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98977"/>
              </p:ext>
            </p:extLst>
          </p:nvPr>
        </p:nvGraphicFramePr>
        <p:xfrm>
          <a:off x="309154" y="1692572"/>
          <a:ext cx="11573691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329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Multiplication &amp;</a:t>
                      </a:r>
                      <a:r>
                        <a:rPr lang="en-US" sz="4000" b="1" baseline="0" dirty="0" smtClean="0"/>
                        <a:t> Division 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FF0000"/>
                          </a:solidFill>
                        </a:rPr>
                        <a:t>SIG FIGS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70000"/>
                        </a:spcBef>
                      </a:pP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6.38 x 2.0  =</a:t>
                      </a:r>
                    </a:p>
                    <a:p>
                      <a:pPr algn="l"/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3 SF      </a:t>
                      </a:r>
                      <a:r>
                        <a:rPr lang="en-US" sz="4400" b="0" i="1" dirty="0" smtClean="0">
                          <a:solidFill>
                            <a:srgbClr val="FF0000"/>
                          </a:solidFill>
                          <a:effectLst/>
                        </a:rPr>
                        <a:t>2SF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12.76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13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US" sz="4800" b="0" i="1" dirty="0" smtClean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  <a:endParaRPr lang="en-US" sz="48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5728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23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9728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19899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/>
              <a:t>3.24 m x 7.0 m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22.7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>
                  <a:solidFill>
                    <a:srgbClr val="FF0000"/>
                  </a:solidFill>
                </a:rPr>
                <a:t>23 m</a:t>
              </a:r>
              <a:r>
                <a:rPr lang="en-US" sz="6600" b="1" i="1" baseline="30000" dirty="0">
                  <a:solidFill>
                    <a:srgbClr val="FF0000"/>
                  </a:solidFill>
                </a:rPr>
                <a:t>2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>
                  <a:solidFill>
                    <a:srgbClr val="292929"/>
                  </a:solidFill>
                </a:rPr>
                <a:t>22.6 m</a:t>
              </a:r>
              <a:r>
                <a:rPr lang="en-US" sz="4800" b="1" baseline="30000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8865326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14290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2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2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0.05 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2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7454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0.02 cm x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0.04742 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2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0.047 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2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 smtClean="0">
                  <a:solidFill>
                    <a:srgbClr val="FF0000"/>
                  </a:solidFill>
                </a:rPr>
                <a:t>0.05 cm</a:t>
              </a:r>
              <a:r>
                <a:rPr lang="en-US" sz="6600" b="1" i="1" baseline="30000" dirty="0" smtClean="0">
                  <a:solidFill>
                    <a:srgbClr val="FF0000"/>
                  </a:solidFill>
                </a:rPr>
                <a:t>2</a:t>
              </a:r>
              <a:endParaRPr lang="en-US" sz="6600" b="1" i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1803763" y="1054100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1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1775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 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3076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Nonzero Integers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450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240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156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710 m ÷ 3.0 s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 smtClean="0">
                  <a:solidFill>
                    <a:srgbClr val="FF0000"/>
                  </a:solidFill>
                </a:rPr>
                <a:t>240 m/s</a:t>
              </a:r>
              <a:endParaRPr lang="en-US" sz="6600" b="1" i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236.6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236 m/s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2652849" y="1045029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200209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</a:rPr>
              <a:t>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7455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85592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Addition</a:t>
                      </a:r>
                      <a:r>
                        <a:rPr lang="en-US" sz="4000" b="1" baseline="0" dirty="0" smtClean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891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258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Addition</a:t>
                      </a:r>
                      <a:r>
                        <a:rPr lang="en-US" sz="4000" b="1" baseline="0" dirty="0" smtClean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3101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024601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Addition</a:t>
                      </a:r>
                      <a:r>
                        <a:rPr lang="en-US" sz="4000" b="1" baseline="0" dirty="0" smtClean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726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4599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Addition</a:t>
                      </a:r>
                      <a:r>
                        <a:rPr lang="en-US" sz="4000" b="1" baseline="0" dirty="0" smtClean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 smtClean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326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91423"/>
              </p:ext>
            </p:extLst>
          </p:nvPr>
        </p:nvGraphicFramePr>
        <p:xfrm>
          <a:off x="309154" y="1692572"/>
          <a:ext cx="11573691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Addition</a:t>
                      </a:r>
                      <a:r>
                        <a:rPr lang="en-US" sz="4000" b="1" baseline="0" dirty="0" smtClean="0"/>
                        <a:t> &amp; Subtraction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LEAST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number of </a:t>
                      </a:r>
                      <a:r>
                        <a:rPr lang="en-US" sz="4400" b="1" baseline="0" dirty="0" smtClean="0">
                          <a:solidFill>
                            <a:srgbClr val="00B0F0"/>
                          </a:solidFill>
                        </a:rPr>
                        <a:t>DECIMAL PLACES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6.8 + 11.934 =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0" i="1" dirty="0" smtClean="0">
                          <a:solidFill>
                            <a:srgbClr val="00B0F0"/>
                          </a:solidFill>
                          <a:effectLst/>
                        </a:rPr>
                        <a:t>1DP</a:t>
                      </a:r>
                      <a:r>
                        <a:rPr lang="en-US" sz="32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    3DP</a:t>
                      </a:r>
                      <a:endParaRPr lang="en-US" sz="4400" b="1" i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18.734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 smtClean="0">
                          <a:solidFill>
                            <a:srgbClr val="00B0F0"/>
                          </a:solidFill>
                          <a:effectLst/>
                        </a:rPr>
                        <a:t>18.7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(3 sig figs)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72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10.2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10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1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932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3.24 m + 7.0 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10.24 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i="1" dirty="0" smtClean="0">
                  <a:solidFill>
                    <a:srgbClr val="00B0F0"/>
                  </a:solidFill>
                </a:rPr>
                <a:t>10.2 m</a:t>
              </a:r>
              <a:endParaRPr lang="en-US" sz="48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/>
                <a:t>10 m</a:t>
              </a:r>
              <a:endParaRPr lang="en-US" sz="6600" b="1" baseline="30000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8565968" y="10700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1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439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2.39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5846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 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176081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Nonzero Integers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 smtClean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endParaRPr lang="en-US" sz="5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5639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0.02 cm + 2.371 cm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2.4 cm 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2.391 cm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 smtClean="0">
                  <a:solidFill>
                    <a:srgbClr val="00B0F0"/>
                  </a:solidFill>
                </a:rPr>
                <a:t>2.39 cm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2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28623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0.160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DP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8911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2.030 mL – 1.870 mL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0.16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 smtClean="0">
                  <a:solidFill>
                    <a:srgbClr val="00B0F0"/>
                  </a:solidFill>
                </a:rPr>
                <a:t>0.160 mL</a:t>
              </a:r>
              <a:endParaRPr lang="en-US" sz="6600" b="1" i="1" baseline="30000" dirty="0">
                <a:solidFill>
                  <a:srgbClr val="00B0F0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0.1600 mL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3" name="Oval 12"/>
          <p:cNvSpPr/>
          <p:nvPr/>
        </p:nvSpPr>
        <p:spPr>
          <a:xfrm>
            <a:off x="1326969" y="1044303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DP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99518" y="1031966"/>
            <a:ext cx="1644831" cy="7968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DP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4650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Image result for oh my god okay it's happening everybody stay calm | Bucky  barnes tumblr, Dream video, Dream mus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2207418"/>
            <a:ext cx="6206581" cy="3901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466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Some slightly more </a:t>
            </a:r>
            <a:b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</a:b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complicated rules…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59557" y="2154287"/>
            <a:ext cx="112866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We will talk about this one: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Multiple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r>
              <a:rPr lang="en-US" sz="3600" b="1" dirty="0" smtClean="0"/>
              <a:t>Just open the PDF or look at your Reference Sheet for these when you have to do a question about them: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Logarithms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Multiplying and dividing with scientific notation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Adding and subtracting with scientific notation </a:t>
            </a:r>
          </a:p>
        </p:txBody>
      </p:sp>
    </p:spTree>
    <p:extLst>
      <p:ext uri="{BB962C8B-B14F-4D97-AF65-F5344CB8AC3E}">
        <p14:creationId xmlns:p14="http://schemas.microsoft.com/office/powerpoint/2010/main" val="26284133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8201"/>
              </p:ext>
            </p:extLst>
          </p:nvPr>
        </p:nvGraphicFramePr>
        <p:xfrm>
          <a:off x="309154" y="1692572"/>
          <a:ext cx="1157369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47200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Multiple Operations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Use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ORDER of OPERATIONS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as you go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PEMDAS</a:t>
                      </a:r>
                      <a:endParaRPr lang="en-US" sz="4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 smtClean="0">
                          <a:solidFill>
                            <a:schemeClr val="tx1"/>
                          </a:solidFill>
                          <a:effectLst/>
                        </a:rPr>
                        <a:t>2.0000(1.008) + 15.99 =</a:t>
                      </a:r>
                      <a:r>
                        <a:rPr lang="en-US" sz="4800" b="1" i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48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x 1</a:t>
                      </a:r>
                      <a:r>
                        <a:rPr lang="en-US" sz="3600" b="1" i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st</a:t>
                      </a:r>
                      <a:r>
                        <a:rPr lang="en-US" sz="36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4 SF</a:t>
                      </a:r>
                      <a:r>
                        <a:rPr lang="en-US" sz="3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3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= 2.016 + 15.99  </a:t>
                      </a:r>
                      <a:br>
                        <a:rPr lang="en-US" sz="36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  + 2</a:t>
                      </a:r>
                      <a:r>
                        <a:rPr lang="en-US" sz="3600" b="1" i="1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en-US" sz="36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2 DP</a:t>
                      </a:r>
                      <a:r>
                        <a:rPr lang="en-US" sz="3600" b="1" i="1" baseline="0" dirty="0" smtClean="0">
                          <a:solidFill>
                            <a:srgbClr val="7030A0"/>
                          </a:solidFill>
                          <a:effectLst/>
                        </a:rPr>
                        <a:t>    </a:t>
                      </a:r>
                      <a:endParaRPr lang="en-US" sz="4800" b="1" i="0" dirty="0" smtClean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18.006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 smtClean="0">
                          <a:solidFill>
                            <a:srgbClr val="7030A0"/>
                          </a:solidFill>
                          <a:effectLst/>
                        </a:rPr>
                        <a:t>18.01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</a:t>
                      </a:r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(2 DP)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" y="5497927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/>
              <a:t>“Please Excuse My Dear Aunt Sally”</a:t>
            </a:r>
          </a:p>
          <a:p>
            <a:pPr algn="ctr"/>
            <a:r>
              <a:rPr lang="en-US" sz="3200" dirty="0" smtClean="0"/>
              <a:t>Parenthesis, Exponents, Multiplication, Division, Addition, Subtraction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13290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46914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2652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489268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857897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Answers to Logarithm Calculations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Only the numbers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AFTER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DECIMAL PLACE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answer  - these are called “the mantissa”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4000" b="1" i="0" dirty="0" smtClean="0">
                          <a:solidFill>
                            <a:schemeClr val="tx1"/>
                          </a:solidFill>
                          <a:effectLst/>
                        </a:rPr>
                        <a:t>Log (2.4 x 10</a:t>
                      </a:r>
                      <a:r>
                        <a:rPr lang="en-US" sz="4000" b="1" i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000" b="1" i="0" dirty="0" smtClean="0">
                          <a:solidFill>
                            <a:schemeClr val="tx1"/>
                          </a:solidFill>
                          <a:effectLst/>
                        </a:rPr>
                        <a:t>) =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b="1" i="0" dirty="0" smtClean="0">
                          <a:solidFill>
                            <a:srgbClr val="7030A0"/>
                          </a:solidFill>
                          <a:effectLst/>
                        </a:rPr>
                        <a:t>             </a:t>
                      </a:r>
                      <a:r>
                        <a:rPr lang="en-US" sz="3200" b="0" i="1" dirty="0" smtClean="0">
                          <a:solidFill>
                            <a:srgbClr val="7030A0"/>
                          </a:solidFill>
                          <a:effectLst/>
                        </a:rPr>
                        <a:t>2 SF</a:t>
                      </a:r>
                      <a:r>
                        <a:rPr lang="en-US" sz="3200" b="0" i="1" baseline="0" dirty="0" smtClean="0">
                          <a:solidFill>
                            <a:srgbClr val="7030A0"/>
                          </a:solidFill>
                          <a:effectLst/>
                        </a:rPr>
                        <a:t>            </a:t>
                      </a:r>
                      <a:endParaRPr lang="en-US" sz="4400" b="1" i="0" dirty="0" smtClean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3.3802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 smtClean="0">
                          <a:solidFill>
                            <a:srgbClr val="7030A0"/>
                          </a:solidFill>
                          <a:effectLst/>
                        </a:rPr>
                        <a:t>3.38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(2 sig figs)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976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1829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69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50375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Multiplying or Dividing Scientific Notation</a:t>
                      </a:r>
                      <a:endParaRPr 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Answer based on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LEAST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SIGNIFICANT FIGURES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in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70000"/>
                        </a:spcBef>
                      </a:pPr>
                      <a:r>
                        <a:rPr lang="en-US" sz="3600" b="1" i="0" dirty="0" smtClean="0">
                          <a:solidFill>
                            <a:schemeClr val="tx1"/>
                          </a:solidFill>
                          <a:effectLst/>
                        </a:rPr>
                        <a:t>(2.0</a:t>
                      </a:r>
                      <a:r>
                        <a:rPr lang="en-US" sz="36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x 10</a:t>
                      </a:r>
                      <a:r>
                        <a:rPr lang="en-US" sz="3600" b="1" i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36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)/(8.330x10</a:t>
                      </a:r>
                      <a:r>
                        <a:rPr lang="en-US" sz="3600" b="1" i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3600" b="1" i="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en-US" sz="3600" b="1" i="0" dirty="0" smtClean="0">
                          <a:solidFill>
                            <a:schemeClr val="tx1"/>
                          </a:solidFill>
                          <a:effectLst/>
                        </a:rPr>
                        <a:t> =</a:t>
                      </a:r>
                      <a:r>
                        <a:rPr lang="en-US" sz="4800" b="1" i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48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8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  </a:t>
                      </a: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2 SF              </a:t>
                      </a:r>
                      <a:r>
                        <a:rPr lang="en-US" sz="3600" b="0" i="1" dirty="0" smtClean="0">
                          <a:solidFill>
                            <a:schemeClr val="tx1"/>
                          </a:solidFill>
                          <a:effectLst/>
                        </a:rPr>
                        <a:t>4SF</a:t>
                      </a:r>
                      <a:r>
                        <a:rPr lang="en-US" sz="3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36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6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2.40096 x10</a:t>
                      </a:r>
                      <a:r>
                        <a:rPr lang="en-US" sz="4400" b="1" i="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</a:t>
                      </a:r>
                      <a:r>
                        <a:rPr lang="en-US" sz="4400" b="1" i="0" dirty="0" smtClean="0">
                          <a:solidFill>
                            <a:srgbClr val="7030A0"/>
                          </a:solidFill>
                          <a:effectLst/>
                        </a:rPr>
                        <a:t>2.4 x 10</a:t>
                      </a:r>
                      <a:r>
                        <a:rPr lang="en-US" sz="4400" b="1" i="0" baseline="30000" dirty="0" smtClean="0">
                          <a:solidFill>
                            <a:srgbClr val="7030A0"/>
                          </a:solidFill>
                          <a:effectLst/>
                        </a:rPr>
                        <a:t>3</a:t>
                      </a: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b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4400" b="1" i="0" dirty="0" smtClean="0">
                          <a:solidFill>
                            <a:schemeClr val="tx1"/>
                          </a:solidFill>
                          <a:effectLst/>
                        </a:rPr>
                        <a:t>                         </a:t>
                      </a:r>
                      <a:r>
                        <a:rPr lang="en-US" sz="4400" b="0" i="1" dirty="0" smtClean="0">
                          <a:solidFill>
                            <a:schemeClr val="tx1"/>
                          </a:solidFill>
                          <a:effectLst/>
                        </a:rPr>
                        <a:t>(2 SF)</a:t>
                      </a:r>
                      <a:endParaRPr lang="en-US" sz="4400" b="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964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56270"/>
              </p:ext>
            </p:extLst>
          </p:nvPr>
        </p:nvGraphicFramePr>
        <p:xfrm>
          <a:off x="309154" y="1692572"/>
          <a:ext cx="11573691" cy="411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Adding Subtracting with Scientific </a:t>
                      </a:r>
                      <a:r>
                        <a:rPr lang="en-US" sz="3200" b="1" dirty="0" smtClean="0"/>
                        <a:t>Notation</a:t>
                      </a:r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(2.113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(9.2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1 DP</a:t>
                      </a:r>
                      <a:endParaRPr lang="en-US" sz="3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11.313 x 10</a:t>
                      </a:r>
                      <a:r>
                        <a:rPr lang="en-US" sz="3600" b="1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11.3 x 10</a:t>
                      </a:r>
                      <a:r>
                        <a:rPr lang="en-US" sz="3600" b="1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36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                                 1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1.13 x 10</a:t>
                      </a:r>
                      <a:r>
                        <a:rPr lang="en-US" sz="3600" b="1" i="1" kern="1200" baseline="300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 smtClean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0636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Using 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5462"/>
              </p:ext>
            </p:extLst>
          </p:nvPr>
        </p:nvGraphicFramePr>
        <p:xfrm>
          <a:off x="309154" y="1692572"/>
          <a:ext cx="11573691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4346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6028145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Adding Subtracting with Scientific Notation</a:t>
                      </a:r>
                      <a:endParaRPr lang="en-US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Must have the  </a:t>
                      </a:r>
                      <a:r>
                        <a:rPr lang="en-US" sz="4400" b="1" baseline="0" dirty="0" smtClean="0">
                          <a:solidFill>
                            <a:srgbClr val="7030A0"/>
                          </a:solidFill>
                        </a:rPr>
                        <a:t>SAME EXPONENT </a:t>
                      </a:r>
                      <a:r>
                        <a:rPr lang="en-US" sz="4400" b="1" baseline="0" dirty="0" smtClean="0">
                          <a:solidFill>
                            <a:schemeClr val="tx1"/>
                          </a:solidFill>
                        </a:rPr>
                        <a:t>before you do the problem</a:t>
                      </a:r>
                      <a:endParaRPr 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(2.672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</a:t>
                      </a:r>
                      <a:b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Convert to same exponent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(1.032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+ (26.72 x 10</a:t>
                      </a:r>
                      <a:r>
                        <a:rPr lang="en-US" sz="3600" b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27.752 x 10</a:t>
                      </a:r>
                      <a:r>
                        <a:rPr lang="en-US" sz="3600" b="1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27.75 x 10</a:t>
                      </a:r>
                      <a:r>
                        <a:rPr lang="en-US" sz="3600" b="1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 smtClean="0">
                          <a:solidFill>
                            <a:srgbClr val="7030A0"/>
                          </a:solidFill>
                          <a:effectLst/>
                        </a:rPr>
                        <a:t>                                    2 DP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back</a:t>
                      </a:r>
                      <a:r>
                        <a:rPr lang="en-US" sz="3600" b="1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good sci. not. Form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lang="en-US" sz="3600" b="1" i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2.775 x 10</a:t>
                      </a:r>
                      <a:r>
                        <a:rPr lang="en-US" sz="3600" b="1" i="1" kern="1200" baseline="300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3600" b="1" i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3600" b="1" i="1" dirty="0" smtClean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5566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 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74998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Nonzero Integers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rgbClr val="FF0000"/>
                          </a:solidFill>
                        </a:rPr>
                        <a:t>ALWAYS</a:t>
                      </a:r>
                      <a:r>
                        <a:rPr lang="en-US" sz="4800" b="1" baseline="0" dirty="0" smtClean="0">
                          <a:solidFill>
                            <a:srgbClr val="FF0000"/>
                          </a:solidFill>
                        </a:rPr>
                        <a:t>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100000"/>
                        </a:spcBef>
                      </a:pPr>
                      <a:r>
                        <a:rPr lang="en-US" sz="5400" b="1" u="sng" dirty="0" smtClean="0">
                          <a:solidFill>
                            <a:srgbClr val="FF0000"/>
                          </a:solidFill>
                        </a:rPr>
                        <a:t>3456</a:t>
                      </a:r>
                      <a:r>
                        <a:rPr lang="en-US" sz="5400" b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accent5"/>
                          </a:solidFill>
                        </a:rPr>
                        <a:t>has</a:t>
                      </a:r>
                      <a:r>
                        <a:rPr lang="en-US" sz="5400" b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54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5400" b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</a:rPr>
                        <a:t>sig figs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5359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Some Extra Practice Problems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 descr="Practice Archives - Elizabeth Drakes&amp;#39;s S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2182007"/>
            <a:ext cx="46672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4460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1266255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/>
              <a:t>17.10 Kg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3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>
                  <a:solidFill>
                    <a:srgbClr val="FF0000"/>
                  </a:solidFill>
                </a:rPr>
                <a:t>4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5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>
                  <a:solidFill>
                    <a:srgbClr val="292929"/>
                  </a:solidFill>
                </a:rPr>
                <a:t>2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400" b="1" dirty="0">
                  <a:solidFill>
                    <a:srgbClr val="292929"/>
                  </a:solidFill>
                </a:rPr>
                <a:t>None of the above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2947564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3,200,000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2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7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698719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95943" y="0"/>
            <a:ext cx="11900263" cy="21590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eaLnBrk="0" hangingPunct="0"/>
            <a:r>
              <a:rPr lang="en-US" sz="4000" b="1" u="sng" dirty="0"/>
              <a:t>How many significant figures in the following number?</a:t>
            </a:r>
          </a:p>
          <a:p>
            <a:pPr algn="ctr" eaLnBrk="0" hangingPunct="0"/>
            <a:r>
              <a:rPr lang="en-US" sz="6000" b="1" dirty="0" smtClean="0"/>
              <a:t>3,200,000</a:t>
            </a:r>
            <a:endParaRPr lang="en-US" sz="6000" b="1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1650274" y="1726111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8000" b="1" i="1" dirty="0" smtClean="0">
                  <a:solidFill>
                    <a:srgbClr val="FF0000"/>
                  </a:solidFill>
                </a:rPr>
                <a:t>2</a:t>
              </a:r>
              <a:endParaRPr lang="en-US" sz="8000" b="1" i="1" dirty="0">
                <a:solidFill>
                  <a:srgbClr val="FF0000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1650274" y="2640511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7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1650274" y="3554911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5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1650274" y="4469311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4</a:t>
              </a:r>
              <a:endParaRPr lang="en-US" sz="5400" b="1" dirty="0">
                <a:solidFill>
                  <a:srgbClr val="292929"/>
                </a:solidFill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1650274" y="5383711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5400" b="1" dirty="0" smtClean="0">
                  <a:solidFill>
                    <a:srgbClr val="292929"/>
                  </a:solidFill>
                </a:rPr>
                <a:t>3</a:t>
              </a:r>
              <a:endParaRPr lang="en-US" sz="3200" b="1" dirty="0">
                <a:solidFill>
                  <a:srgbClr val="292929"/>
                </a:solidFill>
              </a:endParaRP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7321661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100.0 g ÷ 23.7 cm</a:t>
            </a:r>
            <a:r>
              <a:rPr lang="en-US" sz="5400" b="1" baseline="30000" dirty="0" smtClean="0"/>
              <a:t>3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4.22 g/cm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3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3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3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7063" y="10700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734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48193" y="279400"/>
            <a:ext cx="11652069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4400" b="1" u="sng" dirty="0" smtClean="0"/>
              <a:t>Which answer has the </a:t>
            </a:r>
            <a:r>
              <a:rPr lang="en-US" sz="4400" b="1" u="sng" dirty="0"/>
              <a:t>correct number of </a:t>
            </a:r>
            <a:r>
              <a:rPr lang="en-US" sz="4400" b="1" u="sng" dirty="0" smtClean="0"/>
              <a:t>sig figs?</a:t>
            </a:r>
            <a:endParaRPr lang="en-US" sz="4400" b="1" u="sng" dirty="0"/>
          </a:p>
          <a:p>
            <a:pPr algn="ctr"/>
            <a:r>
              <a:rPr lang="en-US" sz="5400" b="1" dirty="0" smtClean="0"/>
              <a:t>100.0 g ÷ 23.7 cm</a:t>
            </a:r>
            <a:r>
              <a:rPr lang="en-US" sz="5400" b="1" baseline="30000" dirty="0" smtClean="0"/>
              <a:t>3</a:t>
            </a:r>
            <a:endParaRPr lang="en-US" sz="5400" b="1" baseline="300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2133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600" b="1" i="1" dirty="0" smtClean="0">
                  <a:solidFill>
                    <a:srgbClr val="FF0000"/>
                  </a:solidFill>
                </a:rPr>
                <a:t>4.22 g/cm</a:t>
              </a:r>
              <a:r>
                <a:rPr lang="en-US" sz="6600" b="1" i="1" baseline="30000" dirty="0" smtClean="0">
                  <a:solidFill>
                    <a:srgbClr val="FF0000"/>
                  </a:solidFill>
                </a:rPr>
                <a:t>3</a:t>
              </a:r>
              <a:endParaRPr lang="en-US" sz="6600" b="1" i="1" baseline="30000" dirty="0">
                <a:solidFill>
                  <a:srgbClr val="FF0000"/>
                </a:solidFill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2133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4.219 g/cm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3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2133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4800" b="1" dirty="0" smtClean="0">
                  <a:solidFill>
                    <a:srgbClr val="292929"/>
                  </a:solidFill>
                </a:rPr>
                <a:t>4.2 g/cm</a:t>
              </a:r>
              <a:r>
                <a:rPr lang="en-US" sz="4800" b="1" baseline="30000" dirty="0" smtClean="0">
                  <a:solidFill>
                    <a:srgbClr val="292929"/>
                  </a:solidFill>
                </a:rPr>
                <a:t>3</a:t>
              </a:r>
              <a:endParaRPr lang="en-US" sz="4800" b="1" baseline="30000" dirty="0">
                <a:solidFill>
                  <a:srgbClr val="292929"/>
                </a:solidFill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sp>
        <p:nvSpPr>
          <p:cNvPr id="12" name="Oval 11"/>
          <p:cNvSpPr/>
          <p:nvPr/>
        </p:nvSpPr>
        <p:spPr>
          <a:xfrm>
            <a:off x="9152709" y="1031966"/>
            <a:ext cx="1345474" cy="79683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3 SF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0385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40" y="887104"/>
            <a:ext cx="8952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Link to YouTube Video of Presentation:</a:t>
            </a:r>
          </a:p>
          <a:p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youtu.be/L7zg83ZVQJQ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700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8522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Leading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687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3654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Leading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5488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Autofit/>
          </a:bodyPr>
          <a:lstStyle/>
          <a:p>
            <a:pPr algn="ctr"/>
            <a:r>
              <a:rPr lang="en-US" sz="6000" u="sng" dirty="0">
                <a:solidFill>
                  <a:srgbClr val="292929"/>
                </a:solidFill>
                <a:latin typeface="Impact" panose="020B0806030902050204" pitchFamily="34" charset="0"/>
              </a:rPr>
              <a:t>Rules for Counting </a:t>
            </a:r>
            <a:r>
              <a:rPr lang="en-US" sz="6000" u="sng" dirty="0" smtClean="0">
                <a:solidFill>
                  <a:srgbClr val="292929"/>
                </a:solidFill>
                <a:latin typeface="Impact" panose="020B0806030902050204" pitchFamily="34" charset="0"/>
              </a:rPr>
              <a:t>Sig Figs</a:t>
            </a:r>
            <a:endParaRPr lang="en-US" sz="6000" u="sng" dirty="0">
              <a:solidFill>
                <a:srgbClr val="292929"/>
              </a:solidFill>
              <a:latin typeface="Impact" panose="020B0806030902050204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336926" y="2436814"/>
            <a:ext cx="6442075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114800" y="4281488"/>
            <a:ext cx="23685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461125" y="4281488"/>
            <a:ext cx="2571750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73713"/>
              </p:ext>
            </p:extLst>
          </p:nvPr>
        </p:nvGraphicFramePr>
        <p:xfrm>
          <a:off x="594359" y="2248695"/>
          <a:ext cx="11240589" cy="250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675">
                  <a:extLst>
                    <a:ext uri="{9D8B030D-6E8A-4147-A177-3AD203B41FA5}">
                      <a16:colId xmlns:a16="http://schemas.microsoft.com/office/drawing/2014/main" val="1399110029"/>
                    </a:ext>
                  </a:extLst>
                </a:gridCol>
                <a:gridCol w="4548051">
                  <a:extLst>
                    <a:ext uri="{9D8B030D-6E8A-4147-A177-3AD203B41FA5}">
                      <a16:colId xmlns:a16="http://schemas.microsoft.com/office/drawing/2014/main" val="2964244738"/>
                    </a:ext>
                  </a:extLst>
                </a:gridCol>
                <a:gridCol w="3746863">
                  <a:extLst>
                    <a:ext uri="{9D8B030D-6E8A-4147-A177-3AD203B41FA5}">
                      <a16:colId xmlns:a16="http://schemas.microsoft.com/office/drawing/2014/main" val="1661231528"/>
                    </a:ext>
                  </a:extLst>
                </a:gridCol>
              </a:tblGrid>
              <a:tr h="2506185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 smtClean="0"/>
                        <a:t>Leading Zeros</a:t>
                      </a:r>
                      <a:endParaRPr lang="en-US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baseline="0" dirty="0" smtClean="0">
                          <a:solidFill>
                            <a:schemeClr val="accent5"/>
                          </a:solidFill>
                        </a:rPr>
                        <a:t>NEVER COUNT </a:t>
                      </a:r>
                      <a:r>
                        <a:rPr lang="en-US" sz="4800" b="1" baseline="0" dirty="0" smtClean="0"/>
                        <a:t>as SIGNIFICANT</a:t>
                      </a:r>
                      <a:endParaRPr lang="en-US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65150" indent="-565150" algn="ctr" defTabSz="1022350">
                        <a:spcBef>
                          <a:spcPct val="100000"/>
                        </a:spcBef>
                      </a:pPr>
                      <a:r>
                        <a:rPr lang="en-US" sz="5400" b="1" u="sng" dirty="0" smtClean="0">
                          <a:solidFill>
                            <a:schemeClr val="accent5"/>
                          </a:solidFill>
                          <a:effectLst/>
                        </a:rPr>
                        <a:t>0.0</a:t>
                      </a:r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486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has</a:t>
                      </a:r>
                    </a:p>
                    <a:p>
                      <a:pPr marL="565150" indent="-565150" algn="ctr" defTabSz="1022350"/>
                      <a:r>
                        <a:rPr lang="en-US" sz="5400" b="1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5400" b="1" dirty="0" smtClean="0">
                          <a:effectLst/>
                        </a:rPr>
                        <a:t> </a:t>
                      </a:r>
                      <a:r>
                        <a:rPr lang="en-US" sz="5400" b="1" dirty="0" smtClean="0">
                          <a:solidFill>
                            <a:schemeClr val="tx1"/>
                          </a:solidFill>
                          <a:effectLst/>
                        </a:rPr>
                        <a:t>sig figs</a:t>
                      </a:r>
                      <a:endParaRPr lang="en-US" sz="5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216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412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1342</Words>
  <Application>Microsoft Office PowerPoint</Application>
  <PresentationFormat>Widescreen</PresentationFormat>
  <Paragraphs>384</Paragraphs>
  <Slides>67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Calibri</vt:lpstr>
      <vt:lpstr>Calibri Light</vt:lpstr>
      <vt:lpstr>Impact</vt:lpstr>
      <vt:lpstr>Wingdings</vt:lpstr>
      <vt:lpstr>Office Theme</vt:lpstr>
      <vt:lpstr>N3 - Sig Figs</vt:lpstr>
      <vt:lpstr>Uncertainty in Measurement</vt:lpstr>
      <vt:lpstr>Precision and Accuracy</vt:lpstr>
      <vt:lpstr>Rules for Counting Sig Figs </vt:lpstr>
      <vt:lpstr>Rules for Counting Sig Figs </vt:lpstr>
      <vt:lpstr>Rules for Counting Sig Figs 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Rules for Counting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slightly more  complicated rules…</vt:lpstr>
      <vt:lpstr>Some slightly more  complicated rules…</vt:lpstr>
      <vt:lpstr>Rules for Using Sig Figs</vt:lpstr>
      <vt:lpstr>Rules for Using Sig Figs</vt:lpstr>
      <vt:lpstr>Rules for Using Sig Figs</vt:lpstr>
      <vt:lpstr>Rules for Using Sig Figs</vt:lpstr>
      <vt:lpstr>Rules for Using Sig Figs</vt:lpstr>
      <vt:lpstr>Some Extra Practice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Farmer, Stephanie [DH]</cp:lastModifiedBy>
  <cp:revision>35</cp:revision>
  <dcterms:created xsi:type="dcterms:W3CDTF">2016-11-28T19:35:59Z</dcterms:created>
  <dcterms:modified xsi:type="dcterms:W3CDTF">2021-10-15T19:54:53Z</dcterms:modified>
</cp:coreProperties>
</file>