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257" r:id="rId2"/>
    <p:sldId id="262" r:id="rId3"/>
    <p:sldId id="263" r:id="rId4"/>
    <p:sldId id="264" r:id="rId5"/>
    <p:sldId id="340" r:id="rId6"/>
    <p:sldId id="341" r:id="rId7"/>
    <p:sldId id="309" r:id="rId8"/>
    <p:sldId id="342" r:id="rId9"/>
    <p:sldId id="343" r:id="rId10"/>
    <p:sldId id="310" r:id="rId11"/>
    <p:sldId id="344" r:id="rId12"/>
    <p:sldId id="345" r:id="rId13"/>
    <p:sldId id="346" r:id="rId14"/>
    <p:sldId id="347" r:id="rId15"/>
    <p:sldId id="348" r:id="rId16"/>
    <p:sldId id="357" r:id="rId17"/>
    <p:sldId id="349" r:id="rId18"/>
    <p:sldId id="358" r:id="rId19"/>
    <p:sldId id="312" r:id="rId20"/>
    <p:sldId id="351" r:id="rId21"/>
    <p:sldId id="359" r:id="rId22"/>
    <p:sldId id="373" r:id="rId23"/>
    <p:sldId id="269" r:id="rId24"/>
    <p:sldId id="313" r:id="rId25"/>
    <p:sldId id="315" r:id="rId26"/>
    <p:sldId id="316" r:id="rId27"/>
    <p:sldId id="317" r:id="rId28"/>
    <p:sldId id="318" r:id="rId29"/>
    <p:sldId id="319" r:id="rId30"/>
    <p:sldId id="320" r:id="rId31"/>
    <p:sldId id="323" r:id="rId32"/>
    <p:sldId id="324" r:id="rId33"/>
    <p:sldId id="325" r:id="rId34"/>
    <p:sldId id="352" r:id="rId35"/>
    <p:sldId id="353" r:id="rId36"/>
    <p:sldId id="356" r:id="rId37"/>
    <p:sldId id="277" r:id="rId38"/>
    <p:sldId id="326" r:id="rId39"/>
    <p:sldId id="329" r:id="rId40"/>
    <p:sldId id="330" r:id="rId41"/>
    <p:sldId id="331" r:id="rId42"/>
    <p:sldId id="332" r:id="rId43"/>
    <p:sldId id="333" r:id="rId44"/>
    <p:sldId id="360" r:id="rId45"/>
    <p:sldId id="361" r:id="rId46"/>
    <p:sldId id="362" r:id="rId47"/>
    <p:sldId id="363" r:id="rId48"/>
    <p:sldId id="334" r:id="rId49"/>
    <p:sldId id="335" r:id="rId50"/>
    <p:sldId id="336" r:id="rId51"/>
    <p:sldId id="337" r:id="rId52"/>
    <p:sldId id="338" r:id="rId53"/>
    <p:sldId id="339" r:id="rId54"/>
    <p:sldId id="365" r:id="rId55"/>
    <p:sldId id="372" r:id="rId56"/>
    <p:sldId id="366" r:id="rId57"/>
    <p:sldId id="367" r:id="rId58"/>
    <p:sldId id="369" r:id="rId59"/>
    <p:sldId id="368" r:id="rId60"/>
    <p:sldId id="370" r:id="rId61"/>
    <p:sldId id="371" r:id="rId62"/>
    <p:sldId id="270" r:id="rId63"/>
    <p:sldId id="314" r:id="rId64"/>
    <p:sldId id="321" r:id="rId65"/>
    <p:sldId id="322" r:id="rId66"/>
    <p:sldId id="327" r:id="rId67"/>
    <p:sldId id="328" r:id="rId68"/>
    <p:sldId id="364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26" autoAdjust="0"/>
    <p:restoredTop sz="94631"/>
  </p:normalViewPr>
  <p:slideViewPr>
    <p:cSldViewPr snapToGrid="0" snapToObjects="1">
      <p:cViewPr varScale="1">
        <p:scale>
          <a:sx n="63" d="100"/>
          <a:sy n="63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4A6A3-11F2-D441-893A-4802ED7FE4B2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35B-433A-654A-8903-D8EF833C3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59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6F1BE-AE14-4870-B0F5-E11B408CF5E2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1841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43191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19741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74441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3999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327062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938816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81618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389395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82122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20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8096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3CBBC-8147-4B35-B7C3-00E118F34DBD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36302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21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270920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87751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21201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9191512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679211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40623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508322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373347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041052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15513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993090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2690525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57345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4064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742646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0596917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222312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6503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71580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2354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9644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64582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904593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69068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8850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2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6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2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4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6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4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FD8E-1948-0D48-9329-1BF32A863D49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7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7zg83ZVQJ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image" Target="../media/image7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9.png"/><Relationship Id="rId10" Type="http://schemas.openxmlformats.org/officeDocument/2006/relationships/tags" Target="../tags/tag10.xml"/><Relationship Id="rId19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20.xml"/><Relationship Id="rId21" Type="http://schemas.openxmlformats.org/officeDocument/2006/relationships/image" Target="../media/image7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6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9.png"/><Relationship Id="rId10" Type="http://schemas.openxmlformats.org/officeDocument/2006/relationships/tags" Target="../tags/tag27.xml"/><Relationship Id="rId19" Type="http://schemas.openxmlformats.org/officeDocument/2006/relationships/image" Target="../media/image5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7.xml"/><Relationship Id="rId21" Type="http://schemas.openxmlformats.org/officeDocument/2006/relationships/image" Target="../media/image7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6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9.png"/><Relationship Id="rId10" Type="http://schemas.openxmlformats.org/officeDocument/2006/relationships/tags" Target="../tags/tag44.xml"/><Relationship Id="rId19" Type="http://schemas.openxmlformats.org/officeDocument/2006/relationships/image" Target="../media/image5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54.xml"/><Relationship Id="rId21" Type="http://schemas.openxmlformats.org/officeDocument/2006/relationships/image" Target="../media/image7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6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9.png"/><Relationship Id="rId10" Type="http://schemas.openxmlformats.org/officeDocument/2006/relationships/tags" Target="../tags/tag61.xml"/><Relationship Id="rId19" Type="http://schemas.openxmlformats.org/officeDocument/2006/relationships/image" Target="../media/image5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71.xml"/><Relationship Id="rId21" Type="http://schemas.openxmlformats.org/officeDocument/2006/relationships/image" Target="../media/image7.png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tags" Target="../tags/tag70.xml"/><Relationship Id="rId16" Type="http://schemas.openxmlformats.org/officeDocument/2006/relationships/tags" Target="../tags/tag84.xml"/><Relationship Id="rId20" Type="http://schemas.openxmlformats.org/officeDocument/2006/relationships/image" Target="../media/image6.png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23" Type="http://schemas.openxmlformats.org/officeDocument/2006/relationships/image" Target="../media/image9.png"/><Relationship Id="rId10" Type="http://schemas.openxmlformats.org/officeDocument/2006/relationships/tags" Target="../tags/tag78.xml"/><Relationship Id="rId19" Type="http://schemas.openxmlformats.org/officeDocument/2006/relationships/image" Target="../media/image5.png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88.xml"/><Relationship Id="rId21" Type="http://schemas.openxmlformats.org/officeDocument/2006/relationships/image" Target="../media/image7.pn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image" Target="../media/image6.png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9.png"/><Relationship Id="rId10" Type="http://schemas.openxmlformats.org/officeDocument/2006/relationships/tags" Target="../tags/tag95.xml"/><Relationship Id="rId19" Type="http://schemas.openxmlformats.org/officeDocument/2006/relationships/image" Target="../media/image5.png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05.xml"/><Relationship Id="rId21" Type="http://schemas.openxmlformats.org/officeDocument/2006/relationships/image" Target="../media/image7.png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image" Target="../media/image6.png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image" Target="../media/image9.png"/><Relationship Id="rId10" Type="http://schemas.openxmlformats.org/officeDocument/2006/relationships/tags" Target="../tags/tag112.xml"/><Relationship Id="rId19" Type="http://schemas.openxmlformats.org/officeDocument/2006/relationships/image" Target="../media/image5.png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22.xml"/><Relationship Id="rId21" Type="http://schemas.openxmlformats.org/officeDocument/2006/relationships/image" Target="../media/image7.png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image" Target="../media/image6.png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image" Target="../media/image9.png"/><Relationship Id="rId10" Type="http://schemas.openxmlformats.org/officeDocument/2006/relationships/tags" Target="../tags/tag129.xml"/><Relationship Id="rId19" Type="http://schemas.openxmlformats.org/officeDocument/2006/relationships/image" Target="../media/image5.png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tags" Target="../tags/tag149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39.xml"/><Relationship Id="rId21" Type="http://schemas.openxmlformats.org/officeDocument/2006/relationships/image" Target="../media/image7.png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" Type="http://schemas.openxmlformats.org/officeDocument/2006/relationships/tags" Target="../tags/tag138.xml"/><Relationship Id="rId16" Type="http://schemas.openxmlformats.org/officeDocument/2006/relationships/tags" Target="../tags/tag152.xml"/><Relationship Id="rId20" Type="http://schemas.openxmlformats.org/officeDocument/2006/relationships/image" Target="../media/image6.png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5" Type="http://schemas.openxmlformats.org/officeDocument/2006/relationships/tags" Target="../tags/tag141.xml"/><Relationship Id="rId15" Type="http://schemas.openxmlformats.org/officeDocument/2006/relationships/tags" Target="../tags/tag151.xml"/><Relationship Id="rId23" Type="http://schemas.openxmlformats.org/officeDocument/2006/relationships/image" Target="../media/image9.png"/><Relationship Id="rId10" Type="http://schemas.openxmlformats.org/officeDocument/2006/relationships/tags" Target="../tags/tag146.xml"/><Relationship Id="rId19" Type="http://schemas.openxmlformats.org/officeDocument/2006/relationships/image" Target="../media/image5.png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Relationship Id="rId2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tags" Target="../tags/tag166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56.xml"/><Relationship Id="rId21" Type="http://schemas.openxmlformats.org/officeDocument/2006/relationships/image" Target="../media/image7.png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2" Type="http://schemas.openxmlformats.org/officeDocument/2006/relationships/tags" Target="../tags/tag155.xml"/><Relationship Id="rId16" Type="http://schemas.openxmlformats.org/officeDocument/2006/relationships/tags" Target="../tags/tag169.xml"/><Relationship Id="rId20" Type="http://schemas.openxmlformats.org/officeDocument/2006/relationships/image" Target="../media/image6.png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5" Type="http://schemas.openxmlformats.org/officeDocument/2006/relationships/tags" Target="../tags/tag158.xml"/><Relationship Id="rId15" Type="http://schemas.openxmlformats.org/officeDocument/2006/relationships/tags" Target="../tags/tag168.xml"/><Relationship Id="rId23" Type="http://schemas.openxmlformats.org/officeDocument/2006/relationships/image" Target="../media/image9.png"/><Relationship Id="rId10" Type="http://schemas.openxmlformats.org/officeDocument/2006/relationships/tags" Target="../tags/tag163.xml"/><Relationship Id="rId19" Type="http://schemas.openxmlformats.org/officeDocument/2006/relationships/image" Target="../media/image5.png"/><Relationship Id="rId4" Type="http://schemas.openxmlformats.org/officeDocument/2006/relationships/tags" Target="../tags/tag157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image" Target="../media/image5.png"/><Relationship Id="rId3" Type="http://schemas.openxmlformats.org/officeDocument/2006/relationships/tags" Target="../tags/tag173.xml"/><Relationship Id="rId7" Type="http://schemas.openxmlformats.org/officeDocument/2006/relationships/tags" Target="../tags/tag17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5" Type="http://schemas.openxmlformats.org/officeDocument/2006/relationships/tags" Target="../tags/tag175.xml"/><Relationship Id="rId15" Type="http://schemas.openxmlformats.org/officeDocument/2006/relationships/image" Target="../media/image7.png"/><Relationship Id="rId10" Type="http://schemas.openxmlformats.org/officeDocument/2006/relationships/tags" Target="../tags/tag180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189.xml"/><Relationship Id="rId13" Type="http://schemas.openxmlformats.org/officeDocument/2006/relationships/image" Target="../media/image5.png"/><Relationship Id="rId3" Type="http://schemas.openxmlformats.org/officeDocument/2006/relationships/tags" Target="../tags/tag184.xml"/><Relationship Id="rId7" Type="http://schemas.openxmlformats.org/officeDocument/2006/relationships/tags" Target="../tags/tag18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11" Type="http://schemas.openxmlformats.org/officeDocument/2006/relationships/tags" Target="../tags/tag192.xml"/><Relationship Id="rId5" Type="http://schemas.openxmlformats.org/officeDocument/2006/relationships/tags" Target="../tags/tag186.xml"/><Relationship Id="rId15" Type="http://schemas.openxmlformats.org/officeDocument/2006/relationships/image" Target="../media/image7.png"/><Relationship Id="rId10" Type="http://schemas.openxmlformats.org/officeDocument/2006/relationships/tags" Target="../tags/tag191.xml"/><Relationship Id="rId4" Type="http://schemas.openxmlformats.org/officeDocument/2006/relationships/tags" Target="../tags/tag185.xml"/><Relationship Id="rId9" Type="http://schemas.openxmlformats.org/officeDocument/2006/relationships/tags" Target="../tags/tag190.xml"/><Relationship Id="rId1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tags" Target="../tags/tag200.xml"/><Relationship Id="rId13" Type="http://schemas.openxmlformats.org/officeDocument/2006/relationships/image" Target="../media/image5.png"/><Relationship Id="rId3" Type="http://schemas.openxmlformats.org/officeDocument/2006/relationships/tags" Target="../tags/tag195.xml"/><Relationship Id="rId7" Type="http://schemas.openxmlformats.org/officeDocument/2006/relationships/tags" Target="../tags/tag199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6" Type="http://schemas.openxmlformats.org/officeDocument/2006/relationships/tags" Target="../tags/tag198.xml"/><Relationship Id="rId11" Type="http://schemas.openxmlformats.org/officeDocument/2006/relationships/tags" Target="../tags/tag203.xml"/><Relationship Id="rId5" Type="http://schemas.openxmlformats.org/officeDocument/2006/relationships/tags" Target="../tags/tag197.xml"/><Relationship Id="rId15" Type="http://schemas.openxmlformats.org/officeDocument/2006/relationships/image" Target="../media/image7.png"/><Relationship Id="rId10" Type="http://schemas.openxmlformats.org/officeDocument/2006/relationships/tags" Target="../tags/tag202.xml"/><Relationship Id="rId4" Type="http://schemas.openxmlformats.org/officeDocument/2006/relationships/tags" Target="../tags/tag196.xml"/><Relationship Id="rId9" Type="http://schemas.openxmlformats.org/officeDocument/2006/relationships/tags" Target="../tags/tag201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13" Type="http://schemas.openxmlformats.org/officeDocument/2006/relationships/image" Target="../media/image5.png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11" Type="http://schemas.openxmlformats.org/officeDocument/2006/relationships/tags" Target="../tags/tag214.xml"/><Relationship Id="rId5" Type="http://schemas.openxmlformats.org/officeDocument/2006/relationships/tags" Target="../tags/tag208.xml"/><Relationship Id="rId15" Type="http://schemas.openxmlformats.org/officeDocument/2006/relationships/image" Target="../media/image7.png"/><Relationship Id="rId10" Type="http://schemas.openxmlformats.org/officeDocument/2006/relationships/tags" Target="../tags/tag213.xml"/><Relationship Id="rId4" Type="http://schemas.openxmlformats.org/officeDocument/2006/relationships/tags" Target="../tags/tag207.xml"/><Relationship Id="rId9" Type="http://schemas.openxmlformats.org/officeDocument/2006/relationships/tags" Target="../tags/tag212.xml"/><Relationship Id="rId1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222.xml"/><Relationship Id="rId13" Type="http://schemas.openxmlformats.org/officeDocument/2006/relationships/image" Target="../media/image5.png"/><Relationship Id="rId3" Type="http://schemas.openxmlformats.org/officeDocument/2006/relationships/tags" Target="../tags/tag217.xml"/><Relationship Id="rId7" Type="http://schemas.openxmlformats.org/officeDocument/2006/relationships/tags" Target="../tags/tag221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6" Type="http://schemas.openxmlformats.org/officeDocument/2006/relationships/tags" Target="../tags/tag220.xml"/><Relationship Id="rId11" Type="http://schemas.openxmlformats.org/officeDocument/2006/relationships/tags" Target="../tags/tag225.xml"/><Relationship Id="rId5" Type="http://schemas.openxmlformats.org/officeDocument/2006/relationships/tags" Target="../tags/tag219.xml"/><Relationship Id="rId15" Type="http://schemas.openxmlformats.org/officeDocument/2006/relationships/image" Target="../media/image7.png"/><Relationship Id="rId10" Type="http://schemas.openxmlformats.org/officeDocument/2006/relationships/tags" Target="../tags/tag224.xml"/><Relationship Id="rId4" Type="http://schemas.openxmlformats.org/officeDocument/2006/relationships/tags" Target="../tags/tag218.xml"/><Relationship Id="rId9" Type="http://schemas.openxmlformats.org/officeDocument/2006/relationships/tags" Target="../tags/tag223.xml"/><Relationship Id="rId1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tags" Target="../tags/tag233.xml"/><Relationship Id="rId13" Type="http://schemas.openxmlformats.org/officeDocument/2006/relationships/image" Target="../media/image5.png"/><Relationship Id="rId3" Type="http://schemas.openxmlformats.org/officeDocument/2006/relationships/tags" Target="../tags/tag228.xml"/><Relationship Id="rId7" Type="http://schemas.openxmlformats.org/officeDocument/2006/relationships/tags" Target="../tags/tag232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6" Type="http://schemas.openxmlformats.org/officeDocument/2006/relationships/tags" Target="../tags/tag231.xml"/><Relationship Id="rId11" Type="http://schemas.openxmlformats.org/officeDocument/2006/relationships/tags" Target="../tags/tag236.xml"/><Relationship Id="rId5" Type="http://schemas.openxmlformats.org/officeDocument/2006/relationships/tags" Target="../tags/tag230.xml"/><Relationship Id="rId15" Type="http://schemas.openxmlformats.org/officeDocument/2006/relationships/image" Target="../media/image7.png"/><Relationship Id="rId10" Type="http://schemas.openxmlformats.org/officeDocument/2006/relationships/tags" Target="../tags/tag235.xml"/><Relationship Id="rId4" Type="http://schemas.openxmlformats.org/officeDocument/2006/relationships/tags" Target="../tags/tag229.xml"/><Relationship Id="rId9" Type="http://schemas.openxmlformats.org/officeDocument/2006/relationships/tags" Target="../tags/tag234.xml"/><Relationship Id="rId1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tags" Target="../tags/tag244.xml"/><Relationship Id="rId13" Type="http://schemas.openxmlformats.org/officeDocument/2006/relationships/image" Target="../media/image5.png"/><Relationship Id="rId3" Type="http://schemas.openxmlformats.org/officeDocument/2006/relationships/tags" Target="../tags/tag239.xml"/><Relationship Id="rId7" Type="http://schemas.openxmlformats.org/officeDocument/2006/relationships/tags" Target="../tags/tag243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11" Type="http://schemas.openxmlformats.org/officeDocument/2006/relationships/tags" Target="../tags/tag247.xml"/><Relationship Id="rId5" Type="http://schemas.openxmlformats.org/officeDocument/2006/relationships/tags" Target="../tags/tag241.xml"/><Relationship Id="rId15" Type="http://schemas.openxmlformats.org/officeDocument/2006/relationships/image" Target="../media/image7.png"/><Relationship Id="rId10" Type="http://schemas.openxmlformats.org/officeDocument/2006/relationships/tags" Target="../tags/tag246.xml"/><Relationship Id="rId4" Type="http://schemas.openxmlformats.org/officeDocument/2006/relationships/tags" Target="../tags/tag240.xml"/><Relationship Id="rId9" Type="http://schemas.openxmlformats.org/officeDocument/2006/relationships/tags" Target="../tags/tag245.xml"/><Relationship Id="rId14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tags" Target="../tags/tag255.xml"/><Relationship Id="rId13" Type="http://schemas.openxmlformats.org/officeDocument/2006/relationships/image" Target="../media/image5.png"/><Relationship Id="rId3" Type="http://schemas.openxmlformats.org/officeDocument/2006/relationships/tags" Target="../tags/tag250.xml"/><Relationship Id="rId7" Type="http://schemas.openxmlformats.org/officeDocument/2006/relationships/tags" Target="../tags/tag254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49.xml"/><Relationship Id="rId1" Type="http://schemas.openxmlformats.org/officeDocument/2006/relationships/tags" Target="../tags/tag248.xml"/><Relationship Id="rId6" Type="http://schemas.openxmlformats.org/officeDocument/2006/relationships/tags" Target="../tags/tag253.xml"/><Relationship Id="rId11" Type="http://schemas.openxmlformats.org/officeDocument/2006/relationships/tags" Target="../tags/tag258.xml"/><Relationship Id="rId5" Type="http://schemas.openxmlformats.org/officeDocument/2006/relationships/tags" Target="../tags/tag252.xml"/><Relationship Id="rId15" Type="http://schemas.openxmlformats.org/officeDocument/2006/relationships/image" Target="../media/image7.png"/><Relationship Id="rId10" Type="http://schemas.openxmlformats.org/officeDocument/2006/relationships/tags" Target="../tags/tag257.xml"/><Relationship Id="rId4" Type="http://schemas.openxmlformats.org/officeDocument/2006/relationships/tags" Target="../tags/tag251.xml"/><Relationship Id="rId9" Type="http://schemas.openxmlformats.org/officeDocument/2006/relationships/tags" Target="../tags/tag256.xml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tags" Target="../tags/tag266.xml"/><Relationship Id="rId13" Type="http://schemas.openxmlformats.org/officeDocument/2006/relationships/image" Target="../media/image5.png"/><Relationship Id="rId3" Type="http://schemas.openxmlformats.org/officeDocument/2006/relationships/tags" Target="../tags/tag261.xml"/><Relationship Id="rId7" Type="http://schemas.openxmlformats.org/officeDocument/2006/relationships/tags" Target="../tags/tag265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6" Type="http://schemas.openxmlformats.org/officeDocument/2006/relationships/tags" Target="../tags/tag264.xml"/><Relationship Id="rId11" Type="http://schemas.openxmlformats.org/officeDocument/2006/relationships/tags" Target="../tags/tag269.xml"/><Relationship Id="rId5" Type="http://schemas.openxmlformats.org/officeDocument/2006/relationships/tags" Target="../tags/tag263.xml"/><Relationship Id="rId15" Type="http://schemas.openxmlformats.org/officeDocument/2006/relationships/image" Target="../media/image7.png"/><Relationship Id="rId10" Type="http://schemas.openxmlformats.org/officeDocument/2006/relationships/tags" Target="../tags/tag268.xml"/><Relationship Id="rId4" Type="http://schemas.openxmlformats.org/officeDocument/2006/relationships/tags" Target="../tags/tag262.xml"/><Relationship Id="rId9" Type="http://schemas.openxmlformats.org/officeDocument/2006/relationships/tags" Target="../tags/tag267.xml"/><Relationship Id="rId14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tags" Target="../tags/tag277.xml"/><Relationship Id="rId13" Type="http://schemas.openxmlformats.org/officeDocument/2006/relationships/image" Target="../media/image5.png"/><Relationship Id="rId3" Type="http://schemas.openxmlformats.org/officeDocument/2006/relationships/tags" Target="../tags/tag272.xml"/><Relationship Id="rId7" Type="http://schemas.openxmlformats.org/officeDocument/2006/relationships/tags" Target="../tags/tag276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71.xml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1" Type="http://schemas.openxmlformats.org/officeDocument/2006/relationships/tags" Target="../tags/tag280.xml"/><Relationship Id="rId5" Type="http://schemas.openxmlformats.org/officeDocument/2006/relationships/tags" Target="../tags/tag274.xml"/><Relationship Id="rId15" Type="http://schemas.openxmlformats.org/officeDocument/2006/relationships/image" Target="../media/image7.png"/><Relationship Id="rId10" Type="http://schemas.openxmlformats.org/officeDocument/2006/relationships/tags" Target="../tags/tag279.xml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tags" Target="../tags/tag288.xml"/><Relationship Id="rId13" Type="http://schemas.openxmlformats.org/officeDocument/2006/relationships/image" Target="../media/image5.png"/><Relationship Id="rId3" Type="http://schemas.openxmlformats.org/officeDocument/2006/relationships/tags" Target="../tags/tag283.xml"/><Relationship Id="rId7" Type="http://schemas.openxmlformats.org/officeDocument/2006/relationships/tags" Target="../tags/tag28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6" Type="http://schemas.openxmlformats.org/officeDocument/2006/relationships/tags" Target="../tags/tag286.xml"/><Relationship Id="rId11" Type="http://schemas.openxmlformats.org/officeDocument/2006/relationships/tags" Target="../tags/tag291.xml"/><Relationship Id="rId5" Type="http://schemas.openxmlformats.org/officeDocument/2006/relationships/tags" Target="../tags/tag285.xml"/><Relationship Id="rId15" Type="http://schemas.openxmlformats.org/officeDocument/2006/relationships/image" Target="../media/image7.png"/><Relationship Id="rId10" Type="http://schemas.openxmlformats.org/officeDocument/2006/relationships/tags" Target="../tags/tag290.xml"/><Relationship Id="rId4" Type="http://schemas.openxmlformats.org/officeDocument/2006/relationships/tags" Target="../tags/tag284.xml"/><Relationship Id="rId9" Type="http://schemas.openxmlformats.org/officeDocument/2006/relationships/tags" Target="../tags/tag289.xml"/><Relationship Id="rId14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tags" Target="../tags/tag299.xml"/><Relationship Id="rId13" Type="http://schemas.openxmlformats.org/officeDocument/2006/relationships/image" Target="../media/image5.png"/><Relationship Id="rId3" Type="http://schemas.openxmlformats.org/officeDocument/2006/relationships/tags" Target="../tags/tag294.xml"/><Relationship Id="rId7" Type="http://schemas.openxmlformats.org/officeDocument/2006/relationships/tags" Target="../tags/tag29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93.xml"/><Relationship Id="rId1" Type="http://schemas.openxmlformats.org/officeDocument/2006/relationships/tags" Target="../tags/tag292.xml"/><Relationship Id="rId6" Type="http://schemas.openxmlformats.org/officeDocument/2006/relationships/tags" Target="../tags/tag297.xml"/><Relationship Id="rId11" Type="http://schemas.openxmlformats.org/officeDocument/2006/relationships/tags" Target="../tags/tag302.xml"/><Relationship Id="rId5" Type="http://schemas.openxmlformats.org/officeDocument/2006/relationships/tags" Target="../tags/tag296.xml"/><Relationship Id="rId15" Type="http://schemas.openxmlformats.org/officeDocument/2006/relationships/image" Target="../media/image7.png"/><Relationship Id="rId10" Type="http://schemas.openxmlformats.org/officeDocument/2006/relationships/tags" Target="../tags/tag301.xml"/><Relationship Id="rId4" Type="http://schemas.openxmlformats.org/officeDocument/2006/relationships/tags" Target="../tags/tag295.xml"/><Relationship Id="rId9" Type="http://schemas.openxmlformats.org/officeDocument/2006/relationships/tags" Target="../tags/tag300.xml"/><Relationship Id="rId1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tags" Target="../tags/tag310.xml"/><Relationship Id="rId13" Type="http://schemas.openxmlformats.org/officeDocument/2006/relationships/tags" Target="../tags/tag315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05.xml"/><Relationship Id="rId21" Type="http://schemas.openxmlformats.org/officeDocument/2006/relationships/image" Target="../media/image7.png"/><Relationship Id="rId7" Type="http://schemas.openxmlformats.org/officeDocument/2006/relationships/tags" Target="../tags/tag309.xml"/><Relationship Id="rId12" Type="http://schemas.openxmlformats.org/officeDocument/2006/relationships/tags" Target="../tags/tag314.xml"/><Relationship Id="rId17" Type="http://schemas.openxmlformats.org/officeDocument/2006/relationships/tags" Target="../tags/tag319.xml"/><Relationship Id="rId2" Type="http://schemas.openxmlformats.org/officeDocument/2006/relationships/tags" Target="../tags/tag304.xml"/><Relationship Id="rId16" Type="http://schemas.openxmlformats.org/officeDocument/2006/relationships/tags" Target="../tags/tag318.xml"/><Relationship Id="rId20" Type="http://schemas.openxmlformats.org/officeDocument/2006/relationships/image" Target="../media/image6.png"/><Relationship Id="rId1" Type="http://schemas.openxmlformats.org/officeDocument/2006/relationships/tags" Target="../tags/tag303.xml"/><Relationship Id="rId6" Type="http://schemas.openxmlformats.org/officeDocument/2006/relationships/tags" Target="../tags/tag308.xml"/><Relationship Id="rId11" Type="http://schemas.openxmlformats.org/officeDocument/2006/relationships/tags" Target="../tags/tag313.xml"/><Relationship Id="rId5" Type="http://schemas.openxmlformats.org/officeDocument/2006/relationships/tags" Target="../tags/tag307.xml"/><Relationship Id="rId15" Type="http://schemas.openxmlformats.org/officeDocument/2006/relationships/tags" Target="../tags/tag317.xml"/><Relationship Id="rId23" Type="http://schemas.openxmlformats.org/officeDocument/2006/relationships/image" Target="../media/image9.png"/><Relationship Id="rId10" Type="http://schemas.openxmlformats.org/officeDocument/2006/relationships/tags" Target="../tags/tag312.xml"/><Relationship Id="rId19" Type="http://schemas.openxmlformats.org/officeDocument/2006/relationships/image" Target="../media/image5.png"/><Relationship Id="rId4" Type="http://schemas.openxmlformats.org/officeDocument/2006/relationships/tags" Target="../tags/tag306.xml"/><Relationship Id="rId9" Type="http://schemas.openxmlformats.org/officeDocument/2006/relationships/tags" Target="../tags/tag311.xml"/><Relationship Id="rId14" Type="http://schemas.openxmlformats.org/officeDocument/2006/relationships/tags" Target="../tags/tag316.xml"/><Relationship Id="rId22" Type="http://schemas.openxmlformats.org/officeDocument/2006/relationships/image" Target="../media/image8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tags" Target="../tags/tag327.xml"/><Relationship Id="rId13" Type="http://schemas.openxmlformats.org/officeDocument/2006/relationships/tags" Target="../tags/tag332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22.xml"/><Relationship Id="rId21" Type="http://schemas.openxmlformats.org/officeDocument/2006/relationships/image" Target="../media/image7.png"/><Relationship Id="rId7" Type="http://schemas.openxmlformats.org/officeDocument/2006/relationships/tags" Target="../tags/tag326.xml"/><Relationship Id="rId12" Type="http://schemas.openxmlformats.org/officeDocument/2006/relationships/tags" Target="../tags/tag331.xml"/><Relationship Id="rId17" Type="http://schemas.openxmlformats.org/officeDocument/2006/relationships/tags" Target="../tags/tag336.xml"/><Relationship Id="rId2" Type="http://schemas.openxmlformats.org/officeDocument/2006/relationships/tags" Target="../tags/tag321.xml"/><Relationship Id="rId16" Type="http://schemas.openxmlformats.org/officeDocument/2006/relationships/tags" Target="../tags/tag335.xml"/><Relationship Id="rId20" Type="http://schemas.openxmlformats.org/officeDocument/2006/relationships/image" Target="../media/image6.png"/><Relationship Id="rId1" Type="http://schemas.openxmlformats.org/officeDocument/2006/relationships/tags" Target="../tags/tag320.xml"/><Relationship Id="rId6" Type="http://schemas.openxmlformats.org/officeDocument/2006/relationships/tags" Target="../tags/tag325.xml"/><Relationship Id="rId11" Type="http://schemas.openxmlformats.org/officeDocument/2006/relationships/tags" Target="../tags/tag330.xml"/><Relationship Id="rId5" Type="http://schemas.openxmlformats.org/officeDocument/2006/relationships/tags" Target="../tags/tag324.xml"/><Relationship Id="rId15" Type="http://schemas.openxmlformats.org/officeDocument/2006/relationships/tags" Target="../tags/tag334.xml"/><Relationship Id="rId23" Type="http://schemas.openxmlformats.org/officeDocument/2006/relationships/image" Target="../media/image9.png"/><Relationship Id="rId10" Type="http://schemas.openxmlformats.org/officeDocument/2006/relationships/tags" Target="../tags/tag329.xml"/><Relationship Id="rId19" Type="http://schemas.openxmlformats.org/officeDocument/2006/relationships/image" Target="../media/image5.png"/><Relationship Id="rId4" Type="http://schemas.openxmlformats.org/officeDocument/2006/relationships/tags" Target="../tags/tag323.xml"/><Relationship Id="rId9" Type="http://schemas.openxmlformats.org/officeDocument/2006/relationships/tags" Target="../tags/tag328.xml"/><Relationship Id="rId14" Type="http://schemas.openxmlformats.org/officeDocument/2006/relationships/tags" Target="../tags/tag333.xml"/><Relationship Id="rId22" Type="http://schemas.openxmlformats.org/officeDocument/2006/relationships/image" Target="../media/image8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tags" Target="../tags/tag344.xml"/><Relationship Id="rId13" Type="http://schemas.openxmlformats.org/officeDocument/2006/relationships/tags" Target="../tags/tag349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39.xml"/><Relationship Id="rId21" Type="http://schemas.openxmlformats.org/officeDocument/2006/relationships/image" Target="../media/image7.png"/><Relationship Id="rId7" Type="http://schemas.openxmlformats.org/officeDocument/2006/relationships/tags" Target="../tags/tag343.xml"/><Relationship Id="rId12" Type="http://schemas.openxmlformats.org/officeDocument/2006/relationships/tags" Target="../tags/tag348.xml"/><Relationship Id="rId17" Type="http://schemas.openxmlformats.org/officeDocument/2006/relationships/tags" Target="../tags/tag353.xml"/><Relationship Id="rId2" Type="http://schemas.openxmlformats.org/officeDocument/2006/relationships/tags" Target="../tags/tag338.xml"/><Relationship Id="rId16" Type="http://schemas.openxmlformats.org/officeDocument/2006/relationships/tags" Target="../tags/tag352.xml"/><Relationship Id="rId20" Type="http://schemas.openxmlformats.org/officeDocument/2006/relationships/image" Target="../media/image6.png"/><Relationship Id="rId1" Type="http://schemas.openxmlformats.org/officeDocument/2006/relationships/tags" Target="../tags/tag337.xml"/><Relationship Id="rId6" Type="http://schemas.openxmlformats.org/officeDocument/2006/relationships/tags" Target="../tags/tag342.xml"/><Relationship Id="rId11" Type="http://schemas.openxmlformats.org/officeDocument/2006/relationships/tags" Target="../tags/tag347.xml"/><Relationship Id="rId5" Type="http://schemas.openxmlformats.org/officeDocument/2006/relationships/tags" Target="../tags/tag341.xml"/><Relationship Id="rId15" Type="http://schemas.openxmlformats.org/officeDocument/2006/relationships/tags" Target="../tags/tag351.xml"/><Relationship Id="rId23" Type="http://schemas.openxmlformats.org/officeDocument/2006/relationships/image" Target="../media/image9.png"/><Relationship Id="rId10" Type="http://schemas.openxmlformats.org/officeDocument/2006/relationships/tags" Target="../tags/tag346.xml"/><Relationship Id="rId19" Type="http://schemas.openxmlformats.org/officeDocument/2006/relationships/image" Target="../media/image5.png"/><Relationship Id="rId4" Type="http://schemas.openxmlformats.org/officeDocument/2006/relationships/tags" Target="../tags/tag340.xml"/><Relationship Id="rId9" Type="http://schemas.openxmlformats.org/officeDocument/2006/relationships/tags" Target="../tags/tag345.xml"/><Relationship Id="rId14" Type="http://schemas.openxmlformats.org/officeDocument/2006/relationships/tags" Target="../tags/tag350.xml"/><Relationship Id="rId22" Type="http://schemas.openxmlformats.org/officeDocument/2006/relationships/image" Target="../media/image8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tags" Target="../tags/tag361.xml"/><Relationship Id="rId13" Type="http://schemas.openxmlformats.org/officeDocument/2006/relationships/tags" Target="../tags/tag366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56.xml"/><Relationship Id="rId21" Type="http://schemas.openxmlformats.org/officeDocument/2006/relationships/image" Target="../media/image7.png"/><Relationship Id="rId7" Type="http://schemas.openxmlformats.org/officeDocument/2006/relationships/tags" Target="../tags/tag360.xml"/><Relationship Id="rId12" Type="http://schemas.openxmlformats.org/officeDocument/2006/relationships/tags" Target="../tags/tag365.xml"/><Relationship Id="rId17" Type="http://schemas.openxmlformats.org/officeDocument/2006/relationships/tags" Target="../tags/tag370.xml"/><Relationship Id="rId2" Type="http://schemas.openxmlformats.org/officeDocument/2006/relationships/tags" Target="../tags/tag355.xml"/><Relationship Id="rId16" Type="http://schemas.openxmlformats.org/officeDocument/2006/relationships/tags" Target="../tags/tag369.xml"/><Relationship Id="rId20" Type="http://schemas.openxmlformats.org/officeDocument/2006/relationships/image" Target="../media/image6.png"/><Relationship Id="rId1" Type="http://schemas.openxmlformats.org/officeDocument/2006/relationships/tags" Target="../tags/tag354.xml"/><Relationship Id="rId6" Type="http://schemas.openxmlformats.org/officeDocument/2006/relationships/tags" Target="../tags/tag359.xml"/><Relationship Id="rId11" Type="http://schemas.openxmlformats.org/officeDocument/2006/relationships/tags" Target="../tags/tag364.xml"/><Relationship Id="rId5" Type="http://schemas.openxmlformats.org/officeDocument/2006/relationships/tags" Target="../tags/tag358.xml"/><Relationship Id="rId15" Type="http://schemas.openxmlformats.org/officeDocument/2006/relationships/tags" Target="../tags/tag368.xml"/><Relationship Id="rId23" Type="http://schemas.openxmlformats.org/officeDocument/2006/relationships/image" Target="../media/image9.png"/><Relationship Id="rId10" Type="http://schemas.openxmlformats.org/officeDocument/2006/relationships/tags" Target="../tags/tag363.xml"/><Relationship Id="rId19" Type="http://schemas.openxmlformats.org/officeDocument/2006/relationships/image" Target="../media/image5.png"/><Relationship Id="rId4" Type="http://schemas.openxmlformats.org/officeDocument/2006/relationships/tags" Target="../tags/tag357.xml"/><Relationship Id="rId9" Type="http://schemas.openxmlformats.org/officeDocument/2006/relationships/tags" Target="../tags/tag362.xml"/><Relationship Id="rId14" Type="http://schemas.openxmlformats.org/officeDocument/2006/relationships/tags" Target="../tags/tag367.xml"/><Relationship Id="rId22" Type="http://schemas.openxmlformats.org/officeDocument/2006/relationships/image" Target="../media/image8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tags" Target="../tags/tag378.xml"/><Relationship Id="rId13" Type="http://schemas.openxmlformats.org/officeDocument/2006/relationships/image" Target="../media/image5.png"/><Relationship Id="rId3" Type="http://schemas.openxmlformats.org/officeDocument/2006/relationships/tags" Target="../tags/tag373.xml"/><Relationship Id="rId7" Type="http://schemas.openxmlformats.org/officeDocument/2006/relationships/tags" Target="../tags/tag37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72.xml"/><Relationship Id="rId1" Type="http://schemas.openxmlformats.org/officeDocument/2006/relationships/tags" Target="../tags/tag371.xml"/><Relationship Id="rId6" Type="http://schemas.openxmlformats.org/officeDocument/2006/relationships/tags" Target="../tags/tag376.xml"/><Relationship Id="rId11" Type="http://schemas.openxmlformats.org/officeDocument/2006/relationships/tags" Target="../tags/tag381.xml"/><Relationship Id="rId5" Type="http://schemas.openxmlformats.org/officeDocument/2006/relationships/tags" Target="../tags/tag375.xml"/><Relationship Id="rId15" Type="http://schemas.openxmlformats.org/officeDocument/2006/relationships/image" Target="../media/image7.png"/><Relationship Id="rId10" Type="http://schemas.openxmlformats.org/officeDocument/2006/relationships/tags" Target="../tags/tag380.xml"/><Relationship Id="rId4" Type="http://schemas.openxmlformats.org/officeDocument/2006/relationships/tags" Target="../tags/tag374.xml"/><Relationship Id="rId9" Type="http://schemas.openxmlformats.org/officeDocument/2006/relationships/tags" Target="../tags/tag379.xml"/><Relationship Id="rId14" Type="http://schemas.openxmlformats.org/officeDocument/2006/relationships/image" Target="../media/image6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tags" Target="../tags/tag389.xml"/><Relationship Id="rId13" Type="http://schemas.openxmlformats.org/officeDocument/2006/relationships/image" Target="../media/image5.png"/><Relationship Id="rId3" Type="http://schemas.openxmlformats.org/officeDocument/2006/relationships/tags" Target="../tags/tag384.xml"/><Relationship Id="rId7" Type="http://schemas.openxmlformats.org/officeDocument/2006/relationships/tags" Target="../tags/tag38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83.xml"/><Relationship Id="rId1" Type="http://schemas.openxmlformats.org/officeDocument/2006/relationships/tags" Target="../tags/tag382.xml"/><Relationship Id="rId6" Type="http://schemas.openxmlformats.org/officeDocument/2006/relationships/tags" Target="../tags/tag387.xml"/><Relationship Id="rId11" Type="http://schemas.openxmlformats.org/officeDocument/2006/relationships/tags" Target="../tags/tag392.xml"/><Relationship Id="rId5" Type="http://schemas.openxmlformats.org/officeDocument/2006/relationships/tags" Target="../tags/tag386.xml"/><Relationship Id="rId15" Type="http://schemas.openxmlformats.org/officeDocument/2006/relationships/image" Target="../media/image7.png"/><Relationship Id="rId10" Type="http://schemas.openxmlformats.org/officeDocument/2006/relationships/tags" Target="../tags/tag391.xml"/><Relationship Id="rId4" Type="http://schemas.openxmlformats.org/officeDocument/2006/relationships/tags" Target="../tags/tag385.xml"/><Relationship Id="rId9" Type="http://schemas.openxmlformats.org/officeDocument/2006/relationships/tags" Target="../tags/tag390.xml"/><Relationship Id="rId14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7zg83ZVQJQ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940" y="15433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8800" b="1" dirty="0">
                <a:latin typeface="Impact" panose="020B0806030902050204" pitchFamily="34" charset="0"/>
              </a:rPr>
              <a:t>N3 - Sig Figs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940" y="1996746"/>
            <a:ext cx="5542672" cy="292159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b="1" dirty="0">
                <a:solidFill>
                  <a:srgbClr val="FF0000"/>
                </a:solidFill>
              </a:rPr>
              <a:t> I can use sig figs to reflect the level of uncertainty in a measurement.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B13977-07D7-ECE4-4CC0-5CB950A8C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6096000" cy="68519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A9318B-5A29-4D09-4CA8-9395B0A78D5E}"/>
              </a:ext>
            </a:extLst>
          </p:cNvPr>
          <p:cNvSpPr txBox="1"/>
          <p:nvPr/>
        </p:nvSpPr>
        <p:spPr>
          <a:xfrm>
            <a:off x="153180" y="5872667"/>
            <a:ext cx="4835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</a:p>
          <a:p>
            <a:r>
              <a:rPr lang="en-US" sz="2400" dirty="0">
                <a:hlinkClick r:id="rId3"/>
              </a:rPr>
              <a:t>https://youtu.be/L7zg83ZVQJQ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60299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697220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Captive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05873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54071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Captive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7001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9672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Captive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16.</a:t>
                      </a:r>
                      <a:r>
                        <a:rPr lang="en-US" sz="5400" b="1" u="sng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en-US" sz="5400" b="1" dirty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179388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624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16119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14958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98287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82730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72355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07399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04434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NO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5273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47123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9.3</a:t>
                      </a:r>
                      <a:r>
                        <a:rPr lang="en-US" sz="5400" b="1" u="sng" dirty="0">
                          <a:solidFill>
                            <a:srgbClr val="FF0000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NO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32115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68177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Trailing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AFTER A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9.3</a:t>
                      </a:r>
                      <a:r>
                        <a:rPr lang="en-US" sz="5400" b="1" u="sng" dirty="0">
                          <a:solidFill>
                            <a:srgbClr val="FF0000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/>
                        <a:t>as SIGNIFICANT</a:t>
                      </a:r>
                      <a:endParaRPr 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>
                          <a:solidFill>
                            <a:schemeClr val="tx1"/>
                          </a:solidFill>
                        </a:rPr>
                        <a:t>NO DECIMAL</a:t>
                      </a:r>
                      <a:br>
                        <a:rPr lang="en-US" sz="3600" b="1" baseline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/>
                        <a:t>as SIGNIFICANT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93</a:t>
                      </a:r>
                      <a:r>
                        <a:rPr lang="en-US" sz="5400" b="1" u="sng" dirty="0">
                          <a:solidFill>
                            <a:schemeClr val="accent5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3924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76607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Exact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4800" b="1" baseline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17612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848600" cy="7620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rgbClr val="292929"/>
                </a:solidFill>
                <a:latin typeface="Impact" panose="020B0806030902050204" pitchFamily="34" charset="0"/>
              </a:rPr>
              <a:t>Uncertainty in Measurement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2436813"/>
            <a:ext cx="7658100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27017" y="1143000"/>
            <a:ext cx="10920549" cy="1828800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600" b="1" dirty="0"/>
              <a:t>A digit that must be </a:t>
            </a:r>
            <a:r>
              <a:rPr lang="en-US" sz="3600" b="1" dirty="0">
                <a:solidFill>
                  <a:srgbClr val="FF0000"/>
                </a:solidFill>
              </a:rPr>
              <a:t>estimated </a:t>
            </a:r>
            <a:r>
              <a:rPr lang="en-US" sz="3600" b="1" dirty="0"/>
              <a:t>is called </a:t>
            </a:r>
            <a:r>
              <a:rPr lang="en-US" sz="3600" b="1" dirty="0">
                <a:solidFill>
                  <a:srgbClr val="FF0000"/>
                </a:solidFill>
              </a:rPr>
              <a:t>uncertain</a:t>
            </a:r>
            <a:r>
              <a:rPr lang="en-US" sz="3600" b="1" dirty="0"/>
              <a:t>.  </a:t>
            </a:r>
            <a:br>
              <a:rPr lang="en-US" sz="3600" b="1" dirty="0"/>
            </a:br>
            <a:r>
              <a:rPr lang="en-US" sz="3600" b="1" dirty="0"/>
              <a:t>A </a:t>
            </a:r>
            <a:r>
              <a:rPr lang="en-US" sz="3600" b="1" dirty="0">
                <a:solidFill>
                  <a:srgbClr val="FF0000"/>
                </a:solidFill>
              </a:rPr>
              <a:t>measurement </a:t>
            </a:r>
            <a:r>
              <a:rPr lang="en-US" sz="3600" b="1" dirty="0"/>
              <a:t>always has some degree of uncertainty.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1887" y="2819401"/>
            <a:ext cx="1115568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Measurements are performed with instruments</a:t>
            </a:r>
          </a:p>
          <a:p>
            <a:pPr marL="571500" indent="-5715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No instrument can read to an infinite # of decimal places</a:t>
            </a:r>
          </a:p>
        </p:txBody>
      </p:sp>
    </p:spTree>
    <p:extLst>
      <p:ext uri="{BB962C8B-B14F-4D97-AF65-F5344CB8AC3E}">
        <p14:creationId xmlns:p14="http://schemas.microsoft.com/office/powerpoint/2010/main" val="3313242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665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Exact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00B050"/>
                          </a:solidFill>
                        </a:rPr>
                        <a:t>INFINITE NUMBER </a:t>
                      </a:r>
                      <a:br>
                        <a:rPr lang="en-US" sz="4800" b="1" baseline="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4800" b="1" baseline="0" dirty="0"/>
                        <a:t>of sig figs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4800" b="1" baseline="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16156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28738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Exact 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rgbClr val="00B050"/>
                          </a:solidFill>
                        </a:rPr>
                        <a:t>INFINITE NUMBER </a:t>
                      </a:r>
                      <a:br>
                        <a:rPr lang="en-US" sz="4800" b="1" baseline="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4800" b="1" baseline="0" dirty="0"/>
                        <a:t>of sig figs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r>
                        <a:rPr lang="en-US" sz="4800" b="1" baseline="0" dirty="0">
                          <a:solidFill>
                            <a:srgbClr val="00B050"/>
                          </a:solidFill>
                          <a:effectLst/>
                        </a:rPr>
                        <a:t>1in = 2.54cm</a:t>
                      </a:r>
                      <a:br>
                        <a:rPr lang="en-US" sz="4800" b="1" baseline="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4800" b="1" baseline="0" dirty="0">
                          <a:solidFill>
                            <a:srgbClr val="00B050"/>
                          </a:solidFill>
                          <a:effectLst/>
                        </a:rPr>
                        <a:t>12in = 1ft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98901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939" y="1310377"/>
            <a:ext cx="5426122" cy="5080142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If a number starts with O,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Beginning zeros have to go!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If you see no point at all,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Kick the last ones to the wall!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Every other number’s cool,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b="1" dirty="0"/>
              <a:t>No exception to this rule!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5282"/>
            <a:ext cx="10515600" cy="1325563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Silly little Memory Device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432" y="1310377"/>
            <a:ext cx="27568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/>
              <a:t>Done to the tune of </a:t>
            </a:r>
          </a:p>
          <a:p>
            <a:pPr algn="ctr"/>
            <a:r>
              <a:rPr lang="en-US" sz="3600" i="1" dirty="0"/>
              <a:t>“I don’t know what I’ve been told”</a:t>
            </a:r>
          </a:p>
        </p:txBody>
      </p:sp>
    </p:spTree>
    <p:extLst>
      <p:ext uri="{BB962C8B-B14F-4D97-AF65-F5344CB8AC3E}">
        <p14:creationId xmlns:p14="http://schemas.microsoft.com/office/powerpoint/2010/main" val="2826688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0446" y="279400"/>
            <a:ext cx="11891554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1.0070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3" y="1724296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3" y="2638696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3" y="3553096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3" y="4467496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3" y="5381896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10487559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0446" y="279400"/>
            <a:ext cx="11891554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1.0070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2" y="1724296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2" y="2638696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2" y="3553096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2" y="4467496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2" y="5381896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34962314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100,890 L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0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  <a:endParaRPr lang="en-US" sz="40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4874924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100,890 L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0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  <a:endParaRPr lang="en-US" sz="6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72300527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3.29 x 10</a:t>
            </a:r>
            <a:r>
              <a:rPr lang="en-US" sz="6000" b="1" baseline="30000" dirty="0"/>
              <a:t>3</a:t>
            </a:r>
            <a:r>
              <a:rPr lang="en-US" sz="6000" b="1" dirty="0"/>
              <a:t> sec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1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72954765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3.29 x 10</a:t>
            </a:r>
            <a:r>
              <a:rPr lang="en-US" sz="6000" b="1" baseline="30000" dirty="0"/>
              <a:t>3</a:t>
            </a:r>
            <a:r>
              <a:rPr lang="en-US" sz="6000" b="1" dirty="0"/>
              <a:t> sec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1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12057510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0.0054 cm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957600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848600" cy="68580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4800" u="sng" dirty="0">
                <a:solidFill>
                  <a:srgbClr val="292929"/>
                </a:solidFill>
                <a:latin typeface="Impact" panose="020B0806030902050204" pitchFamily="34" charset="0"/>
              </a:rPr>
              <a:t>Precision and Accuracy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895600" y="2284414"/>
            <a:ext cx="731520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895601" y="4083050"/>
            <a:ext cx="7770813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7728" y="1290138"/>
            <a:ext cx="5016138" cy="1619794"/>
          </a:xfr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US" sz="3600" b="1" u="sng" dirty="0">
                <a:solidFill>
                  <a:srgbClr val="FF0000"/>
                </a:solidFill>
              </a:rPr>
              <a:t>Accuracy</a:t>
            </a:r>
            <a:r>
              <a:rPr lang="en-US" sz="3600" b="0" dirty="0">
                <a:solidFill>
                  <a:schemeClr val="tx2"/>
                </a:solidFill>
              </a:rPr>
              <a:t> </a:t>
            </a:r>
            <a:r>
              <a:rPr lang="en-US" sz="3600" b="0" dirty="0"/>
              <a:t>refers to the agreement of a particular value with the </a:t>
            </a:r>
            <a:r>
              <a:rPr lang="en-US" sz="3600" b="0" dirty="0">
                <a:solidFill>
                  <a:srgbClr val="FF0000"/>
                </a:solidFill>
              </a:rPr>
              <a:t>true</a:t>
            </a:r>
            <a:r>
              <a:rPr lang="en-US" sz="3600" b="0" dirty="0"/>
              <a:t> value.</a:t>
            </a:r>
          </a:p>
        </p:txBody>
      </p:sp>
      <p:pic>
        <p:nvPicPr>
          <p:cNvPr id="20486" name="Picture 6" descr="neit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0090" y="3858127"/>
            <a:ext cx="2125663" cy="1806575"/>
          </a:xfrm>
          <a:prstGeom prst="rect">
            <a:avLst/>
          </a:prstGeom>
          <a:noFill/>
        </p:spPr>
      </p:pic>
      <p:pic>
        <p:nvPicPr>
          <p:cNvPr id="20487" name="Picture 7" descr="prec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5538" y="931414"/>
            <a:ext cx="2206625" cy="1793875"/>
          </a:xfrm>
          <a:prstGeom prst="rect">
            <a:avLst/>
          </a:prstGeom>
          <a:noFill/>
        </p:spPr>
      </p:pic>
      <p:pic>
        <p:nvPicPr>
          <p:cNvPr id="20488" name="Picture 8" descr="accura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53525" y="942251"/>
            <a:ext cx="2114550" cy="1817688"/>
          </a:xfrm>
          <a:prstGeom prst="rect">
            <a:avLst/>
          </a:prstGeom>
          <a:noFill/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600387" y="5695659"/>
            <a:ext cx="470261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Neither accurate nor precise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290468" y="2849625"/>
            <a:ext cx="237807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Precise but not accurate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9153525" y="2863186"/>
            <a:ext cx="214947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Precise AND accurate</a:t>
            </a:r>
          </a:p>
        </p:txBody>
      </p:sp>
      <p:sp>
        <p:nvSpPr>
          <p:cNvPr id="2" name="Rectangle 1"/>
          <p:cNvSpPr/>
          <p:nvPr/>
        </p:nvSpPr>
        <p:spPr>
          <a:xfrm>
            <a:off x="507728" y="2909933"/>
            <a:ext cx="5016138" cy="2937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600" b="1" u="sng" dirty="0">
                <a:solidFill>
                  <a:srgbClr val="FF0000"/>
                </a:solidFill>
              </a:rPr>
              <a:t>Precision</a:t>
            </a:r>
            <a:r>
              <a:rPr lang="en-US" sz="3600" dirty="0">
                <a:solidFill>
                  <a:schemeClr val="tx1"/>
                </a:solidFill>
              </a:rPr>
              <a:t> refers to the degree of  </a:t>
            </a:r>
            <a:r>
              <a:rPr lang="en-US" sz="3600" dirty="0">
                <a:solidFill>
                  <a:srgbClr val="FF0000"/>
                </a:solidFill>
              </a:rPr>
              <a:t>agreement</a:t>
            </a:r>
            <a:r>
              <a:rPr lang="en-US" sz="3600" dirty="0">
                <a:solidFill>
                  <a:schemeClr val="tx1"/>
                </a:solidFill>
              </a:rPr>
              <a:t> among several measurements made in the same manner.</a:t>
            </a:r>
          </a:p>
        </p:txBody>
      </p:sp>
    </p:spTree>
    <p:extLst>
      <p:ext uri="{BB962C8B-B14F-4D97-AF65-F5344CB8AC3E}">
        <p14:creationId xmlns:p14="http://schemas.microsoft.com/office/powerpoint/2010/main" val="2314945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/>
      <p:bldP spid="2049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0.0054 cm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9077867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0.0056030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5730906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0.0056030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122661951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617795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89263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65880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8841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51155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6.38 x 2.0  =</a:t>
                      </a:r>
                    </a:p>
                    <a:p>
                      <a:pPr algn="l"/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b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12.76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74928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98977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Multiplication &amp;</a:t>
                      </a:r>
                      <a:r>
                        <a:rPr lang="en-US" sz="4000" b="1" baseline="0" dirty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6.38 x 2.0  =</a:t>
                      </a:r>
                    </a:p>
                    <a:p>
                      <a:pPr algn="l"/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   3 SF      </a:t>
                      </a:r>
                      <a:r>
                        <a:rPr lang="en-US" sz="4400" b="0" i="1" dirty="0">
                          <a:solidFill>
                            <a:srgbClr val="FF0000"/>
                          </a:solidFill>
                          <a:effectLst/>
                        </a:rPr>
                        <a:t>2SF</a:t>
                      </a:r>
                      <a:b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12.76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13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4800" b="0" i="1" dirty="0">
                          <a:solidFill>
                            <a:schemeClr val="tx1"/>
                          </a:solidFill>
                          <a:effectLst/>
                        </a:rPr>
                        <a:t>(2 sig figs)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572843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x 7.0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22.7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22.6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8865326" y="109728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1989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x 7.0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22.7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23 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22.6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8865326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1429095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x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0.04742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0.05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1803763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7454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0768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Nonzero 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450082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x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0.04742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0.047 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0.05 cm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1803763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177520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710 m ÷ 3.0 s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240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236.6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2652849" y="1045029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  <p:sp>
        <p:nvSpPr>
          <p:cNvPr id="13" name="Oval 12"/>
          <p:cNvSpPr/>
          <p:nvPr/>
        </p:nvSpPr>
        <p:spPr>
          <a:xfrm>
            <a:off x="8200209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569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710 m ÷ 3.0 s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240 m/s</a:t>
              </a:r>
              <a:endParaRPr lang="en-US" sz="6600" b="1" i="1" baseline="30000" dirty="0">
                <a:solidFill>
                  <a:srgbClr val="FF0000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236.6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2652849" y="1045029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  <p:sp>
        <p:nvSpPr>
          <p:cNvPr id="13" name="Oval 12"/>
          <p:cNvSpPr/>
          <p:nvPr/>
        </p:nvSpPr>
        <p:spPr>
          <a:xfrm>
            <a:off x="8200209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745574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85592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891126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258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310165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024601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726097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4599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0" i="1" dirty="0">
                          <a:solidFill>
                            <a:srgbClr val="00B0F0"/>
                          </a:solidFill>
                          <a:effectLst/>
                        </a:rPr>
                        <a:t>1DP</a:t>
                      </a:r>
                      <a:r>
                        <a:rPr lang="en-US" sz="3200" b="0" i="1" baseline="0" dirty="0">
                          <a:solidFill>
                            <a:schemeClr val="tx1"/>
                          </a:solidFill>
                          <a:effectLst/>
                        </a:rPr>
                        <a:t>            3DP</a:t>
                      </a:r>
                      <a:endParaRPr lang="en-US" sz="44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32632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9142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Addition</a:t>
                      </a:r>
                      <a:r>
                        <a:rPr lang="en-US" sz="4000" b="1" baseline="0" dirty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0" i="1" dirty="0">
                          <a:solidFill>
                            <a:srgbClr val="00B0F0"/>
                          </a:solidFill>
                          <a:effectLst/>
                        </a:rPr>
                        <a:t>1DP</a:t>
                      </a:r>
                      <a:r>
                        <a:rPr lang="en-US" sz="3200" b="0" i="1" baseline="0" dirty="0">
                          <a:solidFill>
                            <a:schemeClr val="tx1"/>
                          </a:solidFill>
                          <a:effectLst/>
                        </a:rPr>
                        <a:t>            3DP</a:t>
                      </a:r>
                      <a:endParaRPr lang="en-US" sz="4400" b="1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rgbClr val="00B0F0"/>
                          </a:solidFill>
                          <a:effectLst/>
                        </a:rPr>
                        <a:t>18.7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(3 sig figs)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72901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+ 7.0 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10.24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10.2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8565968" y="10700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5932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3.24 m + 7.0 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10.24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i="1" dirty="0">
                  <a:solidFill>
                    <a:srgbClr val="00B0F0"/>
                  </a:solidFill>
                </a:rPr>
                <a:t>10.2 m</a:t>
              </a:r>
              <a:endParaRPr lang="en-US" sz="48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/>
                <a:t>10 m</a:t>
              </a:r>
              <a:endParaRPr lang="en-US" sz="6600" b="1" baseline="30000" dirty="0"/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8565968" y="10700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43948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76081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Nonzero 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rgbClr val="FF0000"/>
                          </a:solidFill>
                        </a:rPr>
                        <a:t>ALWAYS</a:t>
                      </a:r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563953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+ 2.371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2.4 cm 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2.391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2.39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58461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0.02 cm + 2.371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2.4 cm 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2.391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00B0F0"/>
                  </a:solidFill>
                </a:rPr>
                <a:t>2.39 cm</a:t>
              </a:r>
              <a:endParaRPr lang="en-US" sz="66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2862318"/>
      </p:ext>
    </p:extLst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2.030 mL – 1.870 mL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0.1600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  <p:sp>
        <p:nvSpPr>
          <p:cNvPr id="14" name="Oval 13"/>
          <p:cNvSpPr/>
          <p:nvPr/>
        </p:nvSpPr>
        <p:spPr>
          <a:xfrm>
            <a:off x="9199518" y="10319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8911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2.030 mL – 1.870 mL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00B0F0"/>
                  </a:solidFill>
                </a:rPr>
                <a:t>0.160 mL</a:t>
              </a:r>
              <a:endParaRPr lang="en-US" sz="66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0.1600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  <p:sp>
        <p:nvSpPr>
          <p:cNvPr id="14" name="Oval 13"/>
          <p:cNvSpPr/>
          <p:nvPr/>
        </p:nvSpPr>
        <p:spPr>
          <a:xfrm>
            <a:off x="9199518" y="10319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DP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5465098"/>
      </p:ext>
    </p:extLst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Some slightly more </a:t>
            </a:r>
            <a:b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</a:br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complicated rules…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4" descr="Image result for oh my god okay it's happening everybody stay calm | Bucky  barnes tumblr, Dream video, Dream mus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2207418"/>
            <a:ext cx="6206581" cy="390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46613"/>
      </p:ext>
    </p:extLst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Some slightly more </a:t>
            </a:r>
            <a:b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</a:br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complicated rules…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59557" y="2154287"/>
            <a:ext cx="112866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We will talk about this 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Multiple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3600" b="1" dirty="0"/>
              <a:t>Just open the PDF or look at your Reference Sheet for these when you have to do a question about them: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Logarithms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Multiplying and dividing with scientific notation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Adding and subtracting with scientific notation </a:t>
            </a:r>
          </a:p>
        </p:txBody>
      </p:sp>
    </p:spTree>
    <p:extLst>
      <p:ext uri="{BB962C8B-B14F-4D97-AF65-F5344CB8AC3E}">
        <p14:creationId xmlns:p14="http://schemas.microsoft.com/office/powerpoint/2010/main" val="2628413319"/>
      </p:ext>
    </p:extLst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8201"/>
              </p:ext>
            </p:extLst>
          </p:nvPr>
        </p:nvGraphicFramePr>
        <p:xfrm>
          <a:off x="309154" y="1692572"/>
          <a:ext cx="1157369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9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47200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Multiple Operations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Use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ORDER of OPERATIONS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as you go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PEMDAS</a:t>
                      </a:r>
                      <a:endParaRPr lang="en-US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2.0000(1.008) + 15.99 =</a:t>
                      </a:r>
                      <a:br>
                        <a:rPr lang="en-US" sz="48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   x 1</a:t>
                      </a:r>
                      <a:r>
                        <a:rPr lang="en-US" sz="36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4 SF</a:t>
                      </a:r>
                      <a:br>
                        <a:rPr lang="en-US" sz="3600" b="0" i="1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= 2.016 + 15.99  </a:t>
                      </a:r>
                      <a:b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        + 2</a:t>
                      </a:r>
                      <a:r>
                        <a:rPr lang="en-US" sz="3600" b="1" i="1" baseline="30000" dirty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2 DP</a:t>
                      </a:r>
                      <a:r>
                        <a:rPr lang="en-US" sz="3600" b="1" i="1" baseline="0" dirty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endParaRPr lang="en-US" sz="4800" b="1" i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18.006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rgbClr val="7030A0"/>
                          </a:solidFill>
                          <a:effectLst/>
                        </a:rPr>
                        <a:t>18.01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       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(2 DP)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" y="5497927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“Please Excuse My Dear Aunt Sally”</a:t>
            </a:r>
          </a:p>
          <a:p>
            <a:pPr algn="ctr"/>
            <a:r>
              <a:rPr lang="en-US" sz="3200" dirty="0"/>
              <a:t>Parenthesis, Exponents, Multiplication, Division, Addition, Subtraction</a:t>
            </a:r>
          </a:p>
        </p:txBody>
      </p:sp>
    </p:spTree>
    <p:extLst>
      <p:ext uri="{BB962C8B-B14F-4D97-AF65-F5344CB8AC3E}">
        <p14:creationId xmlns:p14="http://schemas.microsoft.com/office/powerpoint/2010/main" val="1551329085"/>
      </p:ext>
    </p:extLst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46914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Answers to Logarithm Calculations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Only the numbers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AFTER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DECIMAL PLACE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answer  - these are called “the mantissa”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000" b="1" i="0" dirty="0">
                          <a:solidFill>
                            <a:schemeClr val="tx1"/>
                          </a:solidFill>
                          <a:effectLst/>
                        </a:rPr>
                        <a:t>Log (2.4 x 10</a:t>
                      </a:r>
                      <a:r>
                        <a:rPr lang="en-US" sz="40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4000" b="1" i="0" dirty="0">
                          <a:solidFill>
                            <a:schemeClr val="tx1"/>
                          </a:solidFill>
                          <a:effectLst/>
                        </a:rPr>
                        <a:t>) =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1" i="0" dirty="0">
                          <a:solidFill>
                            <a:srgbClr val="7030A0"/>
                          </a:solidFill>
                          <a:effectLst/>
                        </a:rPr>
                        <a:t>             </a:t>
                      </a:r>
                      <a:r>
                        <a:rPr lang="en-US" sz="3200" b="0" i="1" dirty="0">
                          <a:solidFill>
                            <a:srgbClr val="7030A0"/>
                          </a:solidFill>
                          <a:effectLst/>
                        </a:rPr>
                        <a:t>2 SF</a:t>
                      </a:r>
                      <a:r>
                        <a:rPr lang="en-US" sz="3200" b="0" i="1" baseline="0" dirty="0">
                          <a:solidFill>
                            <a:srgbClr val="7030A0"/>
                          </a:solidFill>
                          <a:effectLst/>
                        </a:rPr>
                        <a:t>            </a:t>
                      </a:r>
                      <a:endParaRPr lang="en-US" sz="4400" b="1" i="0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3.3802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rgbClr val="7030A0"/>
                          </a:solidFill>
                          <a:effectLst/>
                        </a:rPr>
                        <a:t>3.38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(2 sig figs)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797688"/>
      </p:ext>
    </p:extLst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18290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9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50375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Multiplying or Dividing Scientific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LEAST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number of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SIGNIFICANT FIGURES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(2.0</a:t>
                      </a:r>
                      <a:r>
                        <a:rPr lang="en-US" sz="3600" b="1" i="0" baseline="0" dirty="0">
                          <a:solidFill>
                            <a:schemeClr val="tx1"/>
                          </a:solidFill>
                          <a:effectLst/>
                        </a:rPr>
                        <a:t> x 10</a:t>
                      </a:r>
                      <a:r>
                        <a:rPr lang="en-US" sz="36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3600" b="1" i="0" baseline="0" dirty="0">
                          <a:solidFill>
                            <a:schemeClr val="tx1"/>
                          </a:solidFill>
                          <a:effectLst/>
                        </a:rPr>
                        <a:t>)/(8.330x10</a:t>
                      </a:r>
                      <a:r>
                        <a:rPr lang="en-US" sz="36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3600" b="1" i="0" baseline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en-US" sz="3600" b="1" i="0" dirty="0">
                          <a:solidFill>
                            <a:schemeClr val="tx1"/>
                          </a:solidFill>
                          <a:effectLst/>
                        </a:rPr>
                        <a:t> =</a:t>
                      </a:r>
                      <a:br>
                        <a:rPr lang="en-US" sz="48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800" b="1" i="0" dirty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2 SF              </a:t>
                      </a:r>
                      <a:r>
                        <a:rPr lang="en-US" sz="3600" b="0" i="1" dirty="0">
                          <a:solidFill>
                            <a:schemeClr val="tx1"/>
                          </a:solidFill>
                          <a:effectLst/>
                        </a:rPr>
                        <a:t>4SF</a:t>
                      </a:r>
                      <a:br>
                        <a:rPr lang="en-US" sz="3600" b="0" i="1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2.40096 x10</a:t>
                      </a:r>
                      <a:r>
                        <a:rPr lang="en-US" sz="4400" b="1" i="0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4400" b="1" i="0" dirty="0">
                          <a:solidFill>
                            <a:srgbClr val="7030A0"/>
                          </a:solidFill>
                          <a:effectLst/>
                        </a:rPr>
                        <a:t>2.4 x 10</a:t>
                      </a:r>
                      <a:r>
                        <a:rPr lang="en-US" sz="4400" b="1" i="0" baseline="30000" dirty="0">
                          <a:solidFill>
                            <a:srgbClr val="7030A0"/>
                          </a:solidFill>
                          <a:effectLst/>
                        </a:rPr>
                        <a:t>3</a:t>
                      </a: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>
                          <a:solidFill>
                            <a:schemeClr val="tx1"/>
                          </a:solidFill>
                          <a:effectLst/>
                        </a:rPr>
                        <a:t>                         </a:t>
                      </a:r>
                      <a:r>
                        <a:rPr lang="en-US" sz="4400" b="0" i="1" dirty="0">
                          <a:solidFill>
                            <a:schemeClr val="tx1"/>
                          </a:solidFill>
                          <a:effectLst/>
                        </a:rPr>
                        <a:t>(2 SF)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964162"/>
      </p:ext>
    </p:extLst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56270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60281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Adding Subtracting with Scientific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Must have the 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SAME EXPONENT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before you do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(2.113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(9.2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b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1 DP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11.313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11.3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36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                                 1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back</a:t>
                      </a:r>
                      <a:r>
                        <a:rPr lang="en-US" sz="36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good sci. not.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3600" b="1" i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1.13 x 10</a:t>
                      </a:r>
                      <a:r>
                        <a:rPr lang="en-US" sz="3600" b="1" i="1" kern="1200" baseline="300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i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06362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4998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Nonzero 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rgbClr val="FF0000"/>
                          </a:solidFill>
                        </a:rPr>
                        <a:t>ALWAYS</a:t>
                      </a:r>
                      <a:r>
                        <a:rPr lang="en-US" sz="4800" b="1" baseline="0" dirty="0">
                          <a:solidFill>
                            <a:srgbClr val="FF0000"/>
                          </a:solidFill>
                        </a:rPr>
                        <a:t>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r>
                        <a:rPr lang="en-US" sz="5400" b="1" u="sng" dirty="0">
                          <a:solidFill>
                            <a:srgbClr val="FF0000"/>
                          </a:solidFill>
                        </a:rPr>
                        <a:t>3456</a:t>
                      </a:r>
                      <a:r>
                        <a:rPr lang="en-US" sz="5400" b="1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accent5"/>
                          </a:solidFill>
                        </a:rPr>
                        <a:t>has</a:t>
                      </a:r>
                      <a:r>
                        <a:rPr lang="en-US" sz="5400" b="1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54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5400" b="1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</a:rPr>
                        <a:t>sig figs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535935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Using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5462"/>
              </p:ext>
            </p:extLst>
          </p:nvPr>
        </p:nvGraphicFramePr>
        <p:xfrm>
          <a:off x="309154" y="1692572"/>
          <a:ext cx="11573691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60281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Adding Subtracting with Scientific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Must have the  </a:t>
                      </a:r>
                      <a:r>
                        <a:rPr lang="en-US" sz="4400" b="1" baseline="0" dirty="0">
                          <a:solidFill>
                            <a:srgbClr val="7030A0"/>
                          </a:solidFill>
                        </a:rPr>
                        <a:t>SAME EXPONENT </a:t>
                      </a:r>
                      <a:r>
                        <a:rPr lang="en-US" sz="4400" b="1" baseline="0" dirty="0">
                          <a:solidFill>
                            <a:schemeClr val="tx1"/>
                          </a:solidFill>
                        </a:rPr>
                        <a:t>before you do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(1.032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(2.672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b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Convert to same exponent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(1.032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(26.72 x 10</a:t>
                      </a:r>
                      <a:r>
                        <a:rPr lang="en-US" sz="3600" b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                                   2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27.752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27.75 x 10</a:t>
                      </a:r>
                      <a:r>
                        <a:rPr lang="en-US" sz="3600" b="1" i="1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>
                          <a:solidFill>
                            <a:srgbClr val="7030A0"/>
                          </a:solidFill>
                          <a:effectLst/>
                        </a:rPr>
                        <a:t>                                    2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back</a:t>
                      </a:r>
                      <a:r>
                        <a:rPr lang="en-US" sz="36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good sci. not.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3600" b="1" i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2.775 x 10</a:t>
                      </a:r>
                      <a:r>
                        <a:rPr lang="en-US" sz="3600" b="1" i="1" kern="1200" baseline="300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i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556646"/>
      </p:ext>
    </p:extLst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Some Extra Practice Problems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 descr="Practice Archives - Elizabeth Drakes&amp;#39;s S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2182007"/>
            <a:ext cx="466725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446049"/>
      </p:ext>
    </p:extLst>
  </p:cSld>
  <p:clrMapOvr>
    <a:masterClrMapping/>
  </p:clrMapOvr>
  <p:transition spd="slow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17.10 Kg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126625550"/>
      </p:ext>
    </p:extLst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17.10 Kg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294756411"/>
      </p:ext>
    </p:extLst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3,200,000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69871970"/>
      </p:ext>
    </p:extLst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3,200,000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7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732166174"/>
      </p:ext>
    </p:extLst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100.0 g ÷ 23.7 cm</a:t>
            </a:r>
            <a:r>
              <a:rPr lang="en-US" sz="5400" b="1" baseline="30000" dirty="0"/>
              <a:t>3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4.22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4.219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9157063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734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/>
              <a:t>Which answer has the correct number of sig figs?</a:t>
            </a:r>
          </a:p>
          <a:p>
            <a:pPr algn="ctr"/>
            <a:r>
              <a:rPr lang="en-US" sz="5400" b="1" dirty="0"/>
              <a:t>100.0 g ÷ 23.7 cm</a:t>
            </a:r>
            <a:r>
              <a:rPr lang="en-US" sz="5400" b="1" baseline="30000" dirty="0"/>
              <a:t>3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4.22 g/cm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4.219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4.2 g/cm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9152709" y="10319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3 SF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1038509"/>
      </p:ext>
    </p:extLst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740" y="887104"/>
            <a:ext cx="8952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Link to YouTube Video of Presentation:</a:t>
            </a:r>
          </a:p>
          <a:p>
            <a:r>
              <a:rPr lang="en-US" sz="4000" dirty="0">
                <a:hlinkClick r:id="rId2"/>
              </a:rPr>
              <a:t>https://youtu.be/L7zg83ZVQJQ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01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85224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Leading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6879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3654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Leading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54882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Sig Figs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7371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Leading Zeros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4800" b="1" baseline="0" dirty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r>
                        <a:rPr lang="en-US" sz="5400" b="1" u="sng" dirty="0">
                          <a:solidFill>
                            <a:schemeClr val="accent5"/>
                          </a:solidFill>
                          <a:effectLst/>
                        </a:rPr>
                        <a:t>0.0</a:t>
                      </a:r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486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1022350"/>
                      <a:r>
                        <a:rPr lang="en-US" sz="54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5400" b="1" dirty="0">
                          <a:effectLst/>
                        </a:rPr>
                        <a:t> 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effectLst/>
                        </a:rPr>
                        <a:t>sig figs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12660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4679</TotalTime>
  <Words>1670</Words>
  <Application>Microsoft Office PowerPoint</Application>
  <PresentationFormat>Widescreen</PresentationFormat>
  <Paragraphs>397</Paragraphs>
  <Slides>68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4" baseType="lpstr">
      <vt:lpstr>Arial</vt:lpstr>
      <vt:lpstr>Calibri</vt:lpstr>
      <vt:lpstr>Calibri Light</vt:lpstr>
      <vt:lpstr>Impact</vt:lpstr>
      <vt:lpstr>Wingdings</vt:lpstr>
      <vt:lpstr>Office Theme</vt:lpstr>
      <vt:lpstr>N3 - Sig Figs</vt:lpstr>
      <vt:lpstr>Uncertainty in Measurement</vt:lpstr>
      <vt:lpstr>Precision and Accuracy</vt:lpstr>
      <vt:lpstr>Rules for Counting Sig Figs </vt:lpstr>
      <vt:lpstr>Rules for Counting Sig Figs </vt:lpstr>
      <vt:lpstr>Rules for Counting Sig Figs 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Silly little Memory Device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Rules for Using Sig Figs</vt:lpstr>
      <vt:lpstr>Rules for Using Sig Figs</vt:lpstr>
      <vt:lpstr>Rules for Using Sig Figs</vt:lpstr>
      <vt:lpstr>Rules for Using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Rules for Using Sig Figs</vt:lpstr>
      <vt:lpstr>Rules for Using Sig Figs</vt:lpstr>
      <vt:lpstr>Rules for Using Sig Figs</vt:lpstr>
      <vt:lpstr>Rules for Using Sig Figs</vt:lpstr>
      <vt:lpstr>Rules for Using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slightly more  complicated rules…</vt:lpstr>
      <vt:lpstr>Some slightly more  complicated rules…</vt:lpstr>
      <vt:lpstr>Rules for Using Sig Figs</vt:lpstr>
      <vt:lpstr>Rules for Using Sig Figs</vt:lpstr>
      <vt:lpstr>Rules for Using Sig Figs</vt:lpstr>
      <vt:lpstr>Rules for Using Sig Figs</vt:lpstr>
      <vt:lpstr>Rules for Using Sig Figs</vt:lpstr>
      <vt:lpstr>Some Extra Practice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Farmer, Stephanie [DH]</cp:lastModifiedBy>
  <cp:revision>38</cp:revision>
  <dcterms:created xsi:type="dcterms:W3CDTF">2016-11-28T19:35:59Z</dcterms:created>
  <dcterms:modified xsi:type="dcterms:W3CDTF">2024-06-16T18:15:52Z</dcterms:modified>
</cp:coreProperties>
</file>