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9" r:id="rId3"/>
    <p:sldId id="292" r:id="rId4"/>
    <p:sldId id="291" r:id="rId5"/>
    <p:sldId id="290" r:id="rId6"/>
    <p:sldId id="260" r:id="rId7"/>
    <p:sldId id="263" r:id="rId8"/>
    <p:sldId id="264" r:id="rId9"/>
    <p:sldId id="265" r:id="rId10"/>
    <p:sldId id="262" r:id="rId11"/>
    <p:sldId id="261" r:id="rId12"/>
    <p:sldId id="266" r:id="rId13"/>
    <p:sldId id="267" r:id="rId14"/>
    <p:sldId id="257" r:id="rId15"/>
    <p:sldId id="270" r:id="rId16"/>
    <p:sldId id="293" r:id="rId17"/>
    <p:sldId id="258" r:id="rId18"/>
    <p:sldId id="268" r:id="rId19"/>
    <p:sldId id="269" r:id="rId20"/>
    <p:sldId id="271" r:id="rId21"/>
    <p:sldId id="275" r:id="rId22"/>
    <p:sldId id="272" r:id="rId23"/>
    <p:sldId id="294" r:id="rId24"/>
    <p:sldId id="276" r:id="rId25"/>
    <p:sldId id="273" r:id="rId26"/>
    <p:sldId id="295" r:id="rId27"/>
    <p:sldId id="277" r:id="rId28"/>
    <p:sldId id="296" r:id="rId29"/>
    <p:sldId id="274" r:id="rId30"/>
    <p:sldId id="297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D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3-01T04:53:25.7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11603 4361 95 0,'0'0'62'0,"0"0"24"0,0 0-9 16,0 0-26-16,0 0-10 0,0 0-8 15,0 0-9-15,0 0-10 0,0 0 0 16,0 0-3-16,0 0 1 0,0 0-1 16,0 0-2-16,0 0 1 0,0 0 1 15,0 0-6-15,0 0 2 0,0 0-2 16,0 0-1-16,0 0-1 0,0 0 1 15,0 0-1-15,0 0 0 0,0 0 1 16,0 0 0-16,0 0 2 0,0 0-1 16,0 0 0-16,0 0 1 0,0 0-1 0,0 0 2 15,0 0-3-15,0 0 2 0,0 0 0 16,0 0-1-16,0 0 1 0,0 0-2 16,0 0 1-16,0 0-1 0,0 0-1 15,0 0 1-15,0 0-1 0,0 0-1 16,0 0 0-16,0 0 2 0,0 0-2 0,0 0 0 15,0 0 0-15,0 0 0 0,0 0 0 16,0 0 0-16,0 0 0 16,0 0 0-16,0 0-2 0,0 0 2 15,0 0 0-15,0 0-2 0,0 0 2 0,0 0-1 16,0 0-1-16,0 0 1 0,0 0 0 16,0 0-1-16,0 0 2 0,0 0-2 15,0 0 2-15,0 0-2 0,0 0 2 16,0 0-2-16,0 0 0 0,0 0 1 15,0 0-1-15,0 0 1 0,0 0 0 0,0 0-1 16,0 0 1-16,0 1 0 0,0 0-1 16,0 2 2-16,6-1-2 15,-6 4 1-15,0-4-1 0,0 2 1 16,0 2 0-16,0 1 0 0,5 2 0 0,-5-1 1 16,2-1-1-16,-2 2 1 0,0 1-1 15,5 1 0-15,-5 1 0 0,0-2 0 16,0 5-1-16,0-4 2 0,3 4 0 15,-3-1 0-15,0-1 0 0,0 0-1 16,0 0 2-16,0 0-3 0,0-1 2 16,0 2 0-16,0-3-1 0,0 1 1 0,0-2-1 15,0 1 0-15,0-1 0 0,0 0 1 16,0-1-1-16,0 0 0 0,0-1 1 16,0-1-1-16,0-1-1 15,0-2 1-15,0-1 0 0,5 1 0 0,-5-3 1 16,0 0-2-16,0-1 2 0,0 2-2 15,0-1 2-15,0-1-2 0,0 1 1 16,0-1-1-16,5 0 2 0,-5 0-2 16,0 0 0-16,0 0 1 0,0 0-1 15,0 0 3-15,0 0-3 0,0 0 1 0,0 0 1 16,0 0 0-16,0 0-1 0,0 0 1 16,0 0 0-16,0 0 0 0,0 0-1 15,0-1 0-15,3 0 0 0,-3-1-2 16,5 1-2-16,-5 0-1 0,5-2-3 15,-3 0-4-15,3 2-4 0,-2-1-6 16,-3 0-13-16,0 2-28 0,0-2-40 16,0-1-187-16</inkml:trace>
  <inkml:trace contextRef="#ctx0" brushRef="#br0" timeOffset="1100.09">12011 4338 106 0,'0'-1'54'15,"0"-1"23"-15,0 1 1 0,0-2-27 16,0 1-20-16,0 0-6 0,0 0 0 16,0 2-5-16,0-1-2 0,0-1-1 15,0 1-1-15,0 1-4 0,0 0-3 16,0 0-2-16,0 0-1 0,-8 0-3 16,8 0-1-16,-8 0-1 0,3 0 2 0,-2 0-2 15,-1 0 2-15,-2 0 2 0,-6 3 0 16,11-1 3-16,-7 2-4 0,4 1 1 15,0 0 3-15,1 0-5 0,-6 2 1 16,5 1 0-16,-2 1 1 0,3 2-3 16,4 0 1-16,-7 0 3 0,10 0-3 15,-3 2-1-15,-2-1 0 0,5 3 1 16,-2-1-1-16,2 3 2 0,0-1 0 16,0-2 0-16,0 2-1 0,7-1 0 15,-4 0 0-15,7-1-1 0,-2-1 2 0,-1 0-1 16,6-2-1-16,0 2 1 0,-1-5-1 15,4 2 0-15,-4-2 1 0,4-1-1 16,2-1 0-16,-3-1 0 0,3 1 0 16,-3-3-1-16,3 1 0 0,-8-1 1 15,8-1 0-15,-6-2-1 0,4 0 2 0,-9 0-2 16,11 0 1-16,-5 0-1 0,-6 0 1 16,9-2 0-16,-4-3-1 0,1 0 0 15,0-2 0-15,0-1 1 16,-1 1-1-16,-2-3 0 0,-4 0 0 0,1-1 1 15,1 1-2-15,2-1 0 0,-2 1 1 16,-8-3-1-16,7 2 1 0,-2-2-2 16,-5 1 3-16,3-2-2 0,-3-1 0 15,0 3 0-15,0-3 0 0,0 1 0 16,0 2 0-16,-8-1 0 0,-4 2-1 16,-1 1 1-16,3-2 0 0,-3 2-1 0,-5 2 1 15,3-1 0-15,-5 2 0 0,2 0 1 16,-5 1 0-16,2 0 0 0,1 1 0 15,2 2-1-15,3 0 2 16,-3-1-2-16,6 1 0 0,-4 2 0 0,9 0 2 16,-6-1-2-16,8 1 0 0,-3 0 0 15,3 0 0-15,5 0 0 0,-8 1 0 16,8 0 0-16,-2 0 0 0,2 0 0 16,0-2-3-16,0 2-2 0,0 0-5 15,0 0-5-15,0 0-2 0,-5 3-1 0,5 2-1 16,-5 0-3-16,5 2-13 0,0-2-11 15,0 0-46-15,0 0-152 0</inkml:trace>
  <inkml:trace contextRef="#ctx0" brushRef="#br0" timeOffset="2068.23">12626 4332 99 0,'-5'0'290'15,"-3"0"-282"-15,1 0 1 0,2-1 45 16,2-1-25-16,-2 0-9 0,0 1 1 15,2 0-7-15,3 1-7 16,-5 0-5-16,3 0 0 0,-8 0 4 16,2 0-1-16,-5 0 2 0,6 0-2 0,-1 0-1 15,0 4 0-15,-2-1 4 0,3 1-1 16,-1 1-2-16,-5-1-1 0,6 3-1 16,-1-2 0-16,-2 4 1 0,2-1 3 15,6 0-2-15,-3 1 0 0,-1 0-2 16,-1 0 0-16,7 0 0 0,0 3 2 0,0 0-1 15,0-2 1-15,0 4-1 0,0-3 1 16,0 2-3-16,7-1 2 0,-1-1-1 16,-1 2 1-16,2-2 0 0,-4 4 0 15,7-5 0-15,-2 3-1 0,-1-3-1 16,6 1 0-16,-5 0 0 0,4-1-2 16,-4-1 2-16,5 1-1 0,-1-1 0 15,4-1 1-15,-4 0-1 0,1-1 0 16,0 0 1-16,2-3-1 0,-5 1 0 15,6-2 0-15,-4 1 0 0,4-2 0 0,4 0 1 16,-7-1-2-16,-1-1 2 0,1 0-1 16,0 0 0-16,2 0 1 0,-2 0-2 15,-1-4 0-15,4 0 1 0,2 1 0 16,-6-1 0-16,-2-2 0 0,3 0 0 16,0 0 0-16,-5 0 0 0,4-1-1 0,-4-2 1 15,2-1-1-15,-7-2 2 16,2 2-1-16,-5-3 0 0,2 1-1 15,3-3 1-15,-5 3 0 0,0-2-1 16,0 1 0-16,0 0 0 0,-5-1 0 0,-2 2 1 16,-1 1 1-16,0-2-2 0,-4 3 1 15,-6 0 0-15,3 0-1 0,-1 2 0 16,-2-3 1-16,-2 5-1 0,5-3 0 16,-6 5 0-16,4-3 2 0,-4 0-1 15,6 2 0-15,-3-1 0 0,6-1 1 0,-4 2 0 16,9 2-1-16,-4-1-1 15,1 1 1-15,5 1 1 0,0 1-2 0,3-2 0 16,-4 2 0-16,6 1 0 16,-5 0 0-16,5 0 0 0,0 0 0 0,0 0-3 15,-2 0 0-15,2 0-4 0,-5 1 1 16,2 5-1-16,3 1-4 0,0 0-4 16,0 1-5-16,0 0-11 0,0-2-13 15,0 2-24-15,3-2-73 0</inkml:trace>
  <inkml:trace contextRef="#ctx0" brushRef="#br0" timeOffset="3204.5">13351 4338 160 0,'0'-1'137'0,"0"0"-97"0,0 0 49 0,0 0-26 16,0 1-28-16,0 0-9 0,0-2-2 16,0 2-6-16,0-1-3 0,5 1-3 15,-5 0-2-15,0 0 0 0,0 0-1 16,0 0-3-16,0 0 0 0,5 0-4 15,-5 0 0-15,3 3 3 0,2 4 0 16,3 1-1-16,-3 0 1 0,2 3 1 16,-4 1 1-16,10 1 0 0,-13 1-3 15,10 0 2-15,-8 1-2 0,6 1-1 16,-3-1 1-16,0 2 0 0,3-1 0 0,-6 1-1 16,3 1 0-16,1-1 1 0,1-2 0 15,-7-1 0-15,8-2-1 0,-8 1-1 16,5-3-1-16,-3-1 2 0,-2-3-3 15,6-1 3-15,-6 0-3 0,0-4 1 16,5 2 0-16,-5-3 0 0,0 1 0 0,0 0 1 16,0 2-1-16,2-3-1 0,-2 0 0 15,0 0-1-15,0 0-2 16,5 0-1-16,-2 0 2 0,-3 0-4 16,0 0-1-16,5 0-3 0,0 0-4 15,-2-3-6-15,2-1-11 0,-5-1-15 0,7 1-18 16,-7-5-110-16</inkml:trace>
  <inkml:trace contextRef="#ctx0" brushRef="#br0" timeOffset="3895.71">13171 4340 95 0,'0'0'92'0,"0"0"-73"0,0 0 80 16,0 1-23-16,0 0-30 0,0 0-4 16,0 1-4-16,0 2-8 0,10-3-9 15,-8 1-6-15,3-1 1 0,3 3-2 16,-3-2-1-16,-2 0-1 0,7 0-2 16,-8 1-1-16,6-2 1 0,-3 0 2 15,8 0-2-15,-6 1 0 0,6-1-1 0,2-1-3 16,-2 0 0-16,5 0-1 0,2 0 0 15,3 0-2-15,3 0 0 0,2 0 0 16,-3 0 0-16,3-1-1 0,-2-1 0 16,-1 0-2-16,-5 2 2 0,3-1-2 15,-5-1 0-15,-3 1 0 0,3 1 1 16,-3 0-1-16,3 0-1 0,-8 0 2 0,3 0 0 16,0 0-1-16,-6 0 0 0,-1 0 0 15,-1 0 0-15,-3 0 0 16,3 0 0-16,-5 0 1 0,0 0-2 15,0 0 2-15,0 0 0 0,0 0 0 0,0 0-1 16,0 0-1-16,0 0-3 0,0 0-1 16,0 0-2-16,0 0-8 0,0-1-16 15,0-2-21-15,-5-3-53 0</inkml:trace>
  <inkml:trace contextRef="#ctx0" brushRef="#br0" timeOffset="4788">14272 4403 154 0,'-5'-3'193'0,"0"-1"-174"16,5 0 60-16,-3-1-17 0,-2 2-27 15,-2-4-11-15,7 2-4 0,-5 0-4 16,2 1-2-16,-2 0-3 0,0 0-1 16,2-1 1-16,-2-2 1 0,3 2-1 15,-8 1-4-15,7-3-1 0,-5 4 0 16,3-3 1-16,0 1-1 0,3 1-3 15,-11-3 0-15,8 4-1 0,-3-1 1 16,3 0-2-16,-2 0 1 0,-1 2-2 0,0 1 0 16,-4-2 1-16,4 2-1 0,-5 1 0 15,6 0 0-15,-4 0 0 0,1 0 0 16,0 0 0-16,2 2 0 0,1 2 0 16,-1-2 0-16,3 3 0 0,-3 1 0 15,1-3 0-15,2 4 0 0,-3-4 0 0,3 2 0 16,-3 2 0-16,3 0 0 0,-2-1 1 15,-1 3 0-15,3 0 0 16,2-2 0-16,-2 5 1 0,5-4 0 16,-5 3-1-16,5 1 0 0,0 0 1 0,0 3 1 15,0-1-2-15,5 1 1 0,0 0 1 16,3 1-1-16,5 1 1 0,-1 0 1 16,-1 0-1-16,-1 0 0 0,0 0 2 15,3-1-2-15,-1 1-2 0,-4-2 1 16,2 1-1-16,0-4 2 0,-5 2-1 0,1 0-1 15,1-3-1-15,-7 2 0 0,3-2 1 16,2 0 0-16,0-2-1 0,-3-2 1 16,-2 0-1-16,6-4 1 0,-6 3-2 15,0-4 2-15,0 3 0 0,0-3-1 16,0 1 0-16,0 0 0 0,5-3 1 16,-5 1-1-16,0-1 0 0,0 0 1 15,0 0-1-15,0 1 1 0,0-1 0 16,0 0-1-16,0 0 0 0,0 0 0 15,0 0-1-15,0 0-1 0,0 0 0 0,0 0 0 16,0 0-1-16,0 0 0 0,0 0-3 16,0 0-1-16,0 0-2 0,0-1-4 15,0-3-7-15,0 0-13 0,0-1-20 16,0-1-36-16,0-3-157 0</inkml:trace>
  <inkml:trace contextRef="#ctx0" brushRef="#br0" timeOffset="5332.76">13893 4571 42 0,'-2'0'151'0,"2"0"-83"16,-5 0 22-16,5 0-17 0,0 0-24 16,0 0-12-16,0 0-7 0,0 0-7 15,0 0-5-15,0 1-4 0,0-1-2 16,0 0 2-16,0 0-1 0,0 0-1 15,0 0-2-15,0 0-1 0,0 0-2 0,0 0 0 16,0 0 0-16,0 0-2 0,0 0 1 16,0 0-2-16,0 2 1 0,5-1 0 15,-3-1 2-15,6 0-1 16,4 1-1-16,1-1 0 0,0 0-1 0,2 0-1 16,-2 0 0-16,7 0-1 0,-7 0 0 15,5 0-3-15,-8 0 2 0,3 0 0 16,5 0-1-16,-6 0 1 0,-2 0 0 15,8 0-1-15,-5-1 0 0,0 0 1 16,-3 1 0-16,0-2-1 0,0-1 0 0,-5 3 0 16,0 0 0-16,-2 0 0 0,-3 0 0 15,5 0-1-15,-5 0 1 0,0 0 0 16,0 0-1-16,0 0 1 0,3 0-2 16,-3 0-1-16,0 0-6 0,0 0-4 15,0 0-6-15,0 0-9 0,-3 0-12 16,-2 2-22-16,-8-2-107 0</inkml:trace>
  <inkml:trace contextRef="#ctx0" brushRef="#br0" timeOffset="6564.24">14664 4592 281 0,'0'0'83'0,"0"0"-76"0,0 0 75 15,0 0-34-15,0 0-27 0,0 0-3 16,0 0 3-16,10 0-9 0,-7 0-1 16,2-1 1-16,2-2 1 0,-1 3 1 15,1-2-2-15,-7 1-2 0,8 1 1 0,-3-1-3 16,-3 1-2-16,9-2 0 0,-9 2-2 16,6 0 0-16,2 0-2 0,-2 0 0 15,7 0 0-15,3 0-1 16,-3 0 1-16,3 0 0 0,-3 0-1 0,5 0 0 15,-2 0 0-15,-3 0 0 0,3 0 0 16,-3 0 0-16,1 2 1 0,-4-2-2 16,-4 0 1-16,5 0 0 0,-3 0 0 15,0 0 0-15,0 0 1 0,-2 0 0 16,5-3 0-16,-6 1 0 0,1 0 0 0,0 0-1 16,2 1-1-16,-8-2 1 0,6 3 0 15,-8-2 1-15,5 2-2 0,-5 0 0 16,0 0 1-16,0 0-1 0,5 0 1 15,-5 0-1-15,0 0 0 0,0 0 0 16,0 0 2-16,0 0-2 0,0 0 0 16,0 0 0-16,0 0 0 0,0-1 1 15,0 1 0-15,0 0-1 0,0 0 1 16,0 0-2-16,0 0-3 0,0 0-3 16,0 0-9-16,0 0-14 0,0 0-18 0,0 0-9 15,0 0-72-15</inkml:trace>
  <inkml:trace contextRef="#ctx0" brushRef="#br0" timeOffset="10924.18">15862 4379 137 0,'0'0'56'0,"5"0"9"0,-5-2 48 15,0 1-50-15,0 0-30 0,0-3-12 0,0 1-1 16,0 2-6-16,0 0-2 0,0-2-3 16,0 1-2-16,0 0 4 0,3 0-5 15,-3 0 3-15,0-1-1 0,0 3 2 16,0-2-2-16,0 1 0 0,0-2-2 16,-3 2-3-16,-2-1-1 0,-2 1-1 0,-1 1-1 15,-10 0 0-15,3 0 0 16,-5 0 0-16,2 0-1 0,-5 1 2 15,-3 5-1-15,1-3-1 0,2 4 2 16,-2-4-1-16,-1 2 0 0,6-1 0 0,5 0 0 16,-3 1 0-16,8-1 0 0,-3-1 0 15,8 0 0-15,-3 0 1 0,3 0-1 16,3 1 0-16,-4-2 0 0,6-1 0 16,0 2 0-16,0 0 2 0,0-3 0 15,0 1-2-15,0 1 3 0,0 0 0 0,8 1 1 16,-3 1 0-16,8 0 1 0,0-2 0 15,2 3 0-15,5-2-1 16,-5 0-2-16,11 2 0 0,-1 1 0 16,1-3-1-16,4 2 0 0,-4 0 0 0,2 1 0 15,2 1-1-15,-2 2 0 0,-2-5 0 16,-3 4 0-16,-3-1 1 0,0 0-1 16,-2 0 0-16,2 1 0 0,-4-1-1 15,-4-1 2-15,1 1-2 0,-5 0 1 16,2 0 1-16,-2-3 1 0,-6 2-1 15,8 1 1-15,-7-1 0 0,5 3 0 0,-8-4 0 16,5 2 1-16,0 0-2 16,-5 0 0-16,2 1 1 0,-2 1-2 0,0-2 0 15,0 2 2-15,0 0 0 16,0-2 0-16,0 1-1 0,-2-2 1 0,-8 0-1 16,10 1 2-16,-11 0 0 0,6-2 1 15,-2 0 0-15,-6-1 0 0,0 2 0 16,-2-1 1-16,2 0 0 0,-5-1 0 15,3-2-1-15,-3-1 0 0,8 2 0 16,-3-1-1-16,-4-2-1 0,4 1 2 0,3 1-1 16,-8-1-2-16,5-1 1 0,-2 0-1 15,2 0 0-15,-2 0 0 0,5 0 0 16,-6 0 0-16,4 0 0 0,-1 0-1 16,0-1 2-16,6-2-2 0,-6-1 1 15,5 1 0-15,1 0 0 0,2 0 0 16,-3-1-1-16,0 0 1 0,3-1-2 15,3 1 3-15,-3 1-2 0,0 0 1 16,5 2-2-16,0-2 1 0,0 1-2 16,0-2-2-16,0 1-1 0,0 1-2 0,0-2-6 15,10 2-1-15,-3-3-3 0,6 1-7 16,0-1-10-16,2 1-16 0,0-3-32 16,-4-1-182-16</inkml:trace>
  <inkml:trace contextRef="#ctx0" brushRef="#br0" timeOffset="11448.55">15850 4382 278 0,'0'0'125'0,"0"0"-116"0,0 0 50 16,0 0-5-16,0 0-33 0,0 0-5 0,5 0-4 15,0 0-3-15,2 0 0 0,1-2 0 16,0 1 6-16,2-1-3 0,0 0 1 16,3 2 0-16,-1-1-4 0,9-1 0 15,-1 1-1-15,0-2 0 0,6 3-3 16,-1 0-4-16,-2 0 0 0,-2 0-1 15,4 0 1-15,-5 0 0 0,1 0-1 16,-1 0 0-16,-2 0 1 0,-3 3-1 16,-7 0 1-16,2-2-1 0,-7-1 0 15,-3 1-1-15,5-1 0 0,-5 0-2 0,0 0-1 16,2 0 0-16,-2 0-4 0,0 0-4 16,5 1-4-16,0-1-7 0,-2 0-8 15,4 0-23-15,-1 0-62 0,1 0-194 16</inkml:trace>
  <inkml:trace contextRef="#ctx0" brushRef="#br0" timeOffset="12259.83">16653 4474 366 0,'-2'-5'70'0,"-3"3"-61"0,2-4 50 15,-2 2-14-15,5-1-20 0,-5 2-5 16,3-4-2-16,-4 5-1 0,4-2-1 16,-8 2-6-16,10-1 0 0,-8-1-3 15,0 2-1-15,3 1 0 0,-2-1-1 0,2 1-1 16,-6 1-2-16,1-2 1 0,0 2-2 16,0 0 1-16,-5 0-2 15,7 0 1-15,-2 3 0 0,0 1-1 16,0 2 0-16,-3-2 0 0,3 2 0 0,-3 2 0 15,5 1 1-15,-2-1 0 0,2 4 0 16,6 1 1-16,-8 0-1 0,10 1 1 16,0 3 0-16,0 0-2 0,0 1 1 15,0-1 0-15,5 2 0 0,0-1 0 16,5-1-1-16,0 0 1 0,-2-1-1 0,7-3 1 16,-2 1 0-16,5 0 1 0,-8-4 0 15,8 1 0-15,7-2-1 0,-5 0 1 16,1-3 0-16,2 0 0 0,-3-2-1 15,0 0 0-15,3-3 0 0,-2-1 1 16,-1 0-1-16,-5 0 0 0,3 0 0 16,-3-1 1-16,-2-6-1 0,2 1 1 15,-2-1-1-15,0-2 0 0,2 0-2 16,-5-1 3-16,-2-1-2 0,5 0 2 16,-6-2-2-16,-2 1 0 0,-2-1 1 0,2-2 0 15,-2 0 0-15,-3-1-1 0,0-2 1 16,-3 2-1-16,-5-2 0 0,-2 2 0 15,-3 0 0-15,6 3 0 0,-6-2 1 16,-7 3-1-16,4 1 0 0,-4 1 0 16,2 1 0-16,-2 1 0 0,5 1 1 0,-11 0 1 15,6 2-2-15,5 0 0 16,-6 1 0-16,3 0 0 0,6 2 0 16,4 1 0-16,-5-4 0 0,11 5 1 15,-3 0-1-15,0-1 1 0,5 1 0 0,0-1-1 16,0 1-2-16,0 0-2 0,0 0-1 15,0 0-4-15,5 0-4 0,2 0-3 16,1 0-6-16,5 4-7 0,-3 0-10 16,0 0-18-16,3-1-38 0,0-1-154 15</inkml:trace>
  <inkml:trace contextRef="#ctx0" brushRef="#br0" timeOffset="13108.25">17279 4443 60 0,'-10'-2'266'15,"10"-3"-234"-15,-8 1 13 0,1 1 35 16,2-1-39-16,-3 1-16 0,3 2-2 16,-3-2-3-16,6 2-5 0,-8-2-1 15,7 0-1-15,-4 2-1 0,1 0 0 0,1-1-1 16,-2 0-2-16,-1 2-2 0,3 0-2 15,-3 0 0-15,3 0-1 0,-2 0 0 16,-1 0-2-16,0 2 1 16,1 1 0-16,-6 1-1 0,3 0 1 0,2 3-1 15,-5-1-1-15,6 1 1 0,-1 4-1 16,-4-1 1-16,4-1 0 0,3 3-1 16,2 0 0-16,-2 2 0 0,0 1 1 15,5 1 0-15,0 2-1 0,0 1 1 16,0-2 0-16,10 2 0 0,-2 0-1 0,5 2 2 15,-6-2-2-15,8 0 0 0,-4 0 0 16,-4-1 0-16,9-2 0 0,1 0 0 16,-1-1 1-16,1-1 0 0,-1-1-1 15,2-3 0-15,-3-2 2 0,5 0-3 16,-5-6 2-16,8 3-1 0,0-5 1 0,-2 0 0 16,-1 0-1-16,-2 0 0 15,-3 0 0-15,5-3-1 0,-7-1 2 16,0-4-1-16,-1 2 0 0,1-3 0 15,0 0 0-15,-3 0 0 0,0-4-2 16,0 3 2-16,-10-1 0 0,11-2 0 0,-11 1-1 16,2-2 0-16,3-1 1 0,-5 1-1 15,0-1 1-15,0 0-1 0,0 3-1 16,0-3 2-16,-5 2-1 0,-2 0-1 16,1-1 1-16,-4 3 0 0,0-3 0 15,0 4 0-15,-8-2-1 0,5 3 1 0,1-1 0 16,-4 2 0-16,-1-1 0 0,6 3 0 15,-6 0 0-15,4 0 0 16,3 1 0-16,-3 1 0 0,0-2-1 16,8 5 2-16,-2 0-2 0,1 0 1 0,-1-2 0 15,4 3 0-15,-2 0-1 0,0 0 0 16,5 0 1-16,-8 0-1 0,8 0-2 16,-7 1-1-16,7 2-3 0,0-2 0 15,0 5-2-15,-5-4-2 0,5 2-2 16,0 1-3-16,0 0-6 0,5 0-8 0,-3-1-1 15,11-1-13-15,0-2-44 0,0 1-149 16</inkml:trace>
  <inkml:trace contextRef="#ctx0" brushRef="#br0" timeOffset="13991.76">17819 4484 222 0,'0'-2'88'15,"0"0"-25"-15,0-2 20 0,0 2-35 16,0-4-17-16,0 2-7 0,-3 1-2 0,-2-1-2 16,2 0-2-16,-2 1-3 0,0-1 1 15,5 0-2-15,-7 0-2 0,4 2 1 16,-7 0-2-16,10-2-2 0,-3 1-1 16,-7 2-3-16,8 0 0 0,-3 0-2 15,-3 1 0-15,3 0-2 0,-5 0 1 16,0 0-2-16,2 0 2 0,-5 1 1 0,6 4-1 15,-1 0 0-15,-5 0 0 16,6 1 1-16,-1 1-2 0,-2 3 1 16,2 1 0-16,0-1-1 0,3 1 2 15,3 1-2-15,-3 0 0 0,5 3-1 0,-5 0 2 16,5-2-1-16,0 2-1 0,0 0 2 16,0 2 0-16,0-2-1 0,0-2 0 15,5 3 0-15,0-2 0 0,-3 1-1 16,3-1 1-16,3-1 0 0,0-1-1 15,2-1 1-15,0-1-1 0,0 0 1 0,0-1 0 16,1 0 0-16,4 0 0 16,-2-2 0-16,2-1 1 0,3-1 0 15,-3-2-1-15,5 0 0 0,-2-3 1 16,-3 2-2-16,6-2 1 0,-9 0 0 0,6 0 1 16,-2-3-2-16,4 1 2 0,-2-5-1 15,-8 2-1-15,8-2 2 0,-6-2-1 16,4 0-1-16,-4 1 0 0,4-1 2 15,-6 0-2-15,-3-1 0 0,1 0 1 16,0 2 0-16,2-1-1 0,-8 0 1 0,6-2-1 16,-8-1 1-16,0 1 0 0,5-1 0 15,-5 1 0-15,0-2-1 0,0 1 1 16,-5-1 1-16,-5 2-2 0,0 0 1 16,-3-2-1-16,3 2 1 0,0-1-1 15,-6 1 1-15,4 1 0 0,-4 2 0 16,-4-2 0-16,2 1-1 0,-2 1 0 15,0 1 1-15,4-1-1 0,-2 3 0 16,6 0 0-16,-4 1 1 0,4 1-1 16,-1 2 0-16,5-2 1 0,3 0-1 0,-2 3 0 15,4-1 0-15,-2 1 1 0,5-1-2 16,-5 1 2-16,5 0-1 0,0 0-1 16,0 0 1-16,0 0-2 0,0 0 1 15,0 0-4-15,0 1 1 0,-3 2-1 16,3 2-2-16,-5 1 0 0,0-1-4 0,3 2-3 15,2 0-5-15,0 0-8 16,-5-2-19-16,2 1-24 0,3-3-78 16</inkml:trace>
  <inkml:trace contextRef="#ctx0" brushRef="#br0" timeOffset="15788.75">18747 4491 213 0,'0'0'199'16,"0"0"-195"-16,0 0 16 0,0 0 43 0,0 0-22 16,0 0-12-16,0 0-9 0,0 0-6 15,0 0-3-15,0 0-2 0,0 0-2 16,0 0 0-16,0 0 0 0,0 0 0 16,0 0 0-16,0 0 0 0,3 0-1 15,2 0-1-15,0 0 0 0,-3 0-1 0,11-3-1 16,-5 3 0-16,5 0-1 0,-1 0 2 15,1 0-2-15,2 0 0 0,6 0 0 16,-4 0-1-16,9-1 1 0,-3 0-1 16,2 0 1-16,1 0-2 0,-3-1 1 15,-6 0 0-15,6 1 0 0,-5-1 0 16,-5 0-1-16,-3 2 1 0,3-1 0 16,-3-1-1-16,-8 1 0 0,6-1 0 15,-8 2 0-15,0-1 0 0,0 1 0 16,0 0 0-16,0 0-1 0,0 0 1 15,0 0-1-15,0 0 1 0,0 0 0 0,0 0 0 16,0 0-1-16,0 0-4 0,0 0-1 16,0 0-6-16,5 0-4 0,-5 0-8 15,5 0-6-15,-5 0-9 0,3 3-23 16,-3-3-85-16,5 1-132 0</inkml:trace>
  <inkml:trace contextRef="#ctx0" brushRef="#br0" timeOffset="16652.22">18796 4692 123 0,'0'0'93'0,"5"0"-17"15,-5 0 17-15,0 0-37 0,0 0-17 16,0 0-10-16,2 0-5 0,-2 0-7 16,5 0 0-16,-5 0-2 0,0 0 0 0,0 0 0 15,5 0 0-15,-5 0-1 0,3 0-2 16,2 0-5-16,-5 0 0 0,13 0-1 16,-11 0-1-16,8 0 0 0,1 0 0 15,1 0-2-15,6 0 3 0,2 0 0 16,3 0-2-16,-2 0-1 0,12 0 0 0,-8 0-1 15,3 0-2-15,-2 0 2 16,-6 0-2-16,0 0 0 0,-2 1 1 16,-3 1-1-16,-2-1 0 0,-5 2 0 15,-1-3 0-15,-1 1 0 0,-1 1 0 0,-5-2 0 16,0 0 0-16,0 0 0 0,0 0 0 16,0 0 2-16,0 0-1 0,0 0 0 15,0 0 1-15,0 0 0 0,0 0-1 16,0 0-1-16,0 0 1 0,0 0 0 15,0 0-1-15,0 0 2 0,0 0-2 0,0 0-1 16,0 0-2-16,0 0-3 0,0 0-1 16,0 0-8-16,0 0-10 0,0 0-12 15,0 0-12-15,-5 0-29 16,-1 0-157-16</inkml:trace>
  <inkml:trace contextRef="#ctx0" brushRef="#br0" timeOffset="19056.24">19760 4549 77 0,'0'0'97'0,"0"0"29"16,0 0-55-16,0 0-26 0,0 0-8 16,0 0-1-16,0 0-10 0,0 0-8 15,0 0 1-15,0 0-2 0,5 0-3 16,-5 0 0-16,0 0-1 0,0 0 0 16,0 0-2-16,0 0-2 0,0 0-2 15,0 0 1-15,0 0-2 0,0 0-1 16,0 0-2-16,2 0 1 0,-2 0-3 15,0 0 0-15,11 0 1 0,-1 0 2 16,2 0 0-16,9 1 1 0,-1-1-1 0,6 0-1 16,2 0 0-16,2 0-1 0,3 0 0 15,-2 0 0-15,-1 0 0 0,-2 0 0 16,0 0 0-16,-7 0-2 0,-1 0 2 16,-7 0-2-16,-3 0 1 0,-8 0-1 15,6 0 1-15,-8 0 0 0,0-1 0 0,0 1 0 16,0 0 1-16,0 0 0 0,0 0-1 15,0 0-1-15,0 0 0 16,-3 0 0-16,-2 0 0 0,3 0 0 16,2 0 0-16,0 0-3 0,-5 0-3 0,5 0 0 15,0 0-3-15,0 0-3 0,0 0-2 16,0 1-6-16,0 1-2 0,0-1-6 16,0 1-10-16,0-1-26 0,5-1-128 15</inkml:trace>
  <inkml:trace contextRef="#ctx0" brushRef="#br0" timeOffset="20240.2">20668 4402 35 0,'3'-2'158'0,"-3"1"-135"0,5-2 69 0,-3 0-3 15,-2 2-39-15,0 0-21 16,0-2-1-16,0 2-2 0,0 1-10 0,0-2 2 16,0 1-5-16,0-3-1 0,0 3-1 15,-7-1-4-15,-1 1-2 0,0 1 0 16,-4 0-2-16,-1 0 0 0,-2 0 1 15,-3 0-1-15,-3 0 1 0,6 0-1 16,-5 0 1-16,-3 3-1 0,3 0 1 16,4 0-1-16,1 2 0 0,-3-2-1 0,5 3 2 15,1-3-2-15,-4 4 0 0,11-3 0 16,-10 0-1-16,15 3 1 16,-7-4-1-16,1 5 0 0,6-1-1 0,0 1 3 15,0-1 0-15,0-2-1 0,0 1 1 16,8 1 0-16,10 0 1 0,-5-1 0 15,7 1 0-15,3 0-2 0,2-2 2 16,1 1-3-16,2-1 1 0,0 3-1 16,-3 0-1-16,3-1 1 0,-2-2 0 15,-1 1-1-15,-2 2 0 0,-5-2 0 0,5 3 0 16,-6-2 0-16,-1-1 1 0,-4 1-2 16,1-2 1-16,2 2 0 0,-10-3 0 15,3 2 0-15,0 1 0 0,-8-2 0 16,5 1 0-16,0 1 1 0,-3 0 0 15,-2-3-1-15,0 4 0 0,0-2 2 16,6 2-2-16,-6-1 2 0,0 1-1 16,0-2 0-16,0 0 0 0,0 2 0 15,0-4 1-15,0 2 0 0,0-1 1 16,-6 0-1-16,-1 0 1 0,2-2-1 0,-3 2 2 16,-5-1 0-16,6 1 0 0,-6-2-1 15,0 2 0-15,3-3 1 0,-8 0-2 16,3 1 1-16,-5-3-1 0,2 0 1 15,-2 0-1-15,4 0 0 0,-4 0 0 16,0 0-1-16,2 0 1 0,2 0-2 0,-1-4 2 16,4 1-1-16,-2-2 0 0,-3-1 0 15,8-1 1-15,-3 2-2 16,0-1 1-16,6 1 0 0,-6-1-1 16,5 2 1-16,3-1 0 0,0 1-1 0,5 3-3 15,0-2 1-15,0 2 0 0,0-1-2 16,0 1-3-16,5-3-3 0,3 1-3 15,5 2-5-15,7-3-7 0,0 3-19 16,1-4-11-16,-1-1-71 0</inkml:trace>
  <inkml:trace contextRef="#ctx0" brushRef="#br0" timeOffset="20812.76">20635 4360 167 0,'0'0'79'0,"0"0"-30"16,0 0 52-16,0 0-40 0,0 1-25 16,0-1 3-16,0 0-10 0,0 0-15 0,2 0-2 15,4 0 3-15,1 0 2 16,1 0-2-16,5 1 0 0,-6 0-4 16,11-1 0-16,-3 0-4 0,6 0-1 15,-1 1-1-15,0-1 1 0,6 0 0 0,2 0-3 16,-3 0 0-16,3 0-1 0,3 0-2 15,-8 0 2-15,2 0-2 0,-5 0 1 16,-7 0-1-16,0 0 1 0,-6 0-1 16,-1 0-1-16,-6 0-1 0,0 0-3 15,0 0-2-15,0 3-2 0,0-1 0 0,0 4-2 16,0-2-4-16,-6-1-5 0,1 0-2 16,5 0-13-16,0 0-22 0,0-3-90 15</inkml:trace>
  <inkml:trace contextRef="#ctx0" brushRef="#br0" timeOffset="21788.22">21355 4417 249 0,'-3'0'86'0,"-2"-3"-74"0,3 2 75 0,-8-1-34 15,10 1-25-15,-8 0 0 0,5 1-3 16,-7-2-9-16,8 1-4 0,-9 0 0 16,4-1 0-16,-1 2 3 0,3 0-3 15,-5 0-2-15,0 0 0 0,2 0-3 16,-5 0 0-16,6 0 0 0,-1 2-2 0,-5 2 1 15,6-1-2-15,-6 1 0 0,8 2 0 16,-8 1-2-16,6 0 0 0,-1 2 1 16,3-2-1-16,5 3 2 0,-8 2-2 15,8-2 1-15,-2 1-1 0,-3 1 0 16,0 0 0-16,5 3 0 0,0 0 1 0,0-3-1 16,0 2-1-16,0-2 1 15,0 1 1-15,0-1-2 0,0 1 1 16,0-2 0-16,5 0 0 0,2 1-1 15,1-3 2-15,2 2-2 0,-2-2 0 0,-1-1 0 16,6 1 0-16,-5-2 0 0,4 2 0 16,1-1 0-16,0-2 1 0,2 0-1 15,-2-2 0-15,2 1 0 0,3-3 0 16,-3 3-1-16,3-3 2 0,-3 0-2 16,3-2 1-16,-3 1-1 0,3-1 0 15,-3 0 1-15,1 0 0 0,1 0 0 0,-1 0-1 16,-4 0 1-16,6-2 0 0,-2-3 0 15,1 0-1-15,-6-2 2 16,6 1-2-16,-4 1 1 0,-5-2 0 16,4-1 0-16,-4 0-1 0,-3-1 1 0,5 1 0 15,-10-3 0-15,5 2-1 0,0-1 1 16,-5 0-1-16,3-1 2 0,-3-3-2 16,0 1 0-16,0-1 0 0,0 1 0 15,-8-2 0-15,3 2 0 0,-5-3 0 16,0 3 0-16,0 0 1 0,-3 1-1 0,3 2 1 15,-5-1-1-15,2 2 0 0,0 0 1 16,-2 2 0-16,7-2 0 0,-10 2-1 16,6 1 0-16,2 1 1 15,-3 0-1-15,3 3 0 0,-1-2 0 0,-1 2 0 16,-1 1 0-16,5 1 0 0,-4 0 0 16,4 0-1-16,-2 0 1 0,0 0 0 15,0 0 0-15,-6 0 0 0,9 1 0 16,-6 4 0-16,8-3 0 0,-3-1 0 15,3 2 0-15,-3-1 0 0,6-2 0 0,-3 2 0 16,5-2-2-16,0 0-1 0,0 0-1 16,0 0-4-16,0 1-3 0,0 1-2 15,0 2-3-15,0 0-7 0,0 1-14 16,5-3-29-16,-3-2-71 0</inkml:trace>
  <inkml:trace contextRef="#ctx0" brushRef="#br0" timeOffset="22799.76">22138 4367 67 0,'0'0'238'0,"0"0"-233"0,0 0 43 16,0 0 35-16,0 0-40 0,0 0-14 16,0 0 4-16,0 0-6 0,0 0-8 15,0 0-4-15,0 0-2 0,0 0 1 16,0 0-5-16,0 0 0 0,0 0-1 0,0 0-5 16,0 0 0-16,6 4 2 0,-6 1 0 15,5 0 0-15,-3 2 1 0,3 1 0 16,-2 2-1-16,2 1 0 0,0 1 1 15,-2 1-2-15,-3 2 0 0,5 2 0 16,2 0 1-16,-2-1 0 0,-2 3-2 0,-3-2 3 16,5 2-3-16,0-1 0 0,-5-2 1 15,3-1-1-15,-3 0 0 16,5 0 0-16,-5-4-1 0,0-1 1 16,2-3-2-16,-2 1 1 0,0-1-1 0,0-4 0 15,0 2 0-15,0-2 0 0,0-2 0 16,0-1 0-16,0 0 0 0,0 0 0 15,0 0 0-15,0 0 0 0,0 0 0 16,5 0 0-16,-5 0-2 0,0 0-1 16,0 0 0-16,5 0-1 0,-2 0-4 0,2 0 2 15,0-3-8-15,-2 0-5 0,4-1-4 16,-7 0-11-16,5-1-17 0,0-1-33 16,-5-3-185-16</inkml:trace>
  <inkml:trace contextRef="#ctx0" brushRef="#br0" timeOffset="23556.35">21917 4353 171 0,'0'0'87'16,"0"0"34"-16,0 0-47 0,0 0-42 15,0 0-5-15,5 0 2 0,0 0-9 0,-2 0-2 16,4 0-2-16,-1 0 1 0,1 0 0 16,-2 0-1-16,8 2-1 0,-5-2-3 15,4 1-1-15,1 0-1 16,-3-1 0-16,8 2-2 0,-3-1-1 0,6 0-1 15,-1 1-1-15,5 1-1 0,1-2-2 16,-3-1 2-16,10 1-1 0,-3 0-1 16,6-1 0-16,-3 0 0 0,5 0 0 15,-10 0 0-15,0 0 1 0,-2 0-2 16,-11 0-1-16,5 0 3 0,-10 0-3 0,1 0 1 16,-1 0 0-16,-3-1 1 0,-4 0-1 15,2 1 1-15,-5 0 1 0,0 0-1 16,0 0-1-16,0 0 0 0,0-1 0 15,0 1-1-15,0 0 0 0,0 0 0 16,0 0-2-16,0 0 1 0,0 0 1 16,0 0-2-16,-5 0-1 0,2 0-2 15,-2 0-2-15,3 0-2 0,-3 0-2 16,0 0-3-16,5 0-11 0,0 1-14 16,0 0-8-16,0 2-19 0,0-3-69 0</inkml:trace>
  <inkml:trace contextRef="#ctx0" brushRef="#br0" timeOffset="24371.76">22986 4409 67 0,'0'-6'375'0,"0"3"-367"0,0-4 27 0,-5 2 26 16,-1-1-30-16,4 0-8 0,-6 1-1 16,3 0-4-16,0-1-2 0,-3-1-5 15,1 3-3-15,-1-3 0 0,3 1 0 16,-3 1 0-16,1-1-2 0,2 0-2 16,0-1-2-16,-5 2 0 0,-1-2 0 0,4 0-2 15,-1 2 1-15,0 2 0 0,-2-1-1 16,3 2 0-16,4 2 0 0,-7-2 0 15,2 2-1-15,1 0 1 16,-1 0 0-16,3 3-1 0,0 1 1 0,-3-1 0 16,6 1-1-16,-3 1 1 0,-1 1 1 15,-1-1-1-15,4 1 0 0,-2 0 1 16,0 2 0-16,5 0-1 0,0-1 0 16,-2 3 1-16,2-1-1 0,0 1 2 15,0 1 0-15,0-1 0 0,0 1-2 0,0 2 2 16,2 0-1-16,-2 1 1 0,5 2 0 15,0-1 0-15,-2-1-1 0,4 1 0 16,-1 1 1-16,-1-1 0 0,-5 1 0 16,2 0-1-16,6-1 0 0,-3 0 2 15,3 0-1-15,-3 0-1 0,-3-3 1 16,8 2 0-16,-7-4 0 0,2 2-1 16,0-4 2-16,3 2-3 0,-6 0 2 15,-2-2-1-15,10 0 0 0,-10 0 0 16,3 0-1-16,5-2 1 0,-8 0 0 0,0-2 0 15,0-1 0-15,5 3-1 0,-5-4 1 16,0 1-1-16,0 0 0 0,5-3 1 16,-5 1-1-16,0-1 1 0,0 2-1 15,0-2 1-15,0 1-1 0,0-1 2 16,0 0-1-16,0 0-1 0,0 0 2 16,0 0-1-16,0 0 0 0,0 0-1 0,0 0 0 15,0 0-1-15,0 0-1 16,0 0 0-16,2 0-2 0,-2-3-5 15,0 1-1-15,0-2-5 0,5 1-7 16,-5-1-14-16,6-1-18 0,-6-2-35 0,0-2-174 16</inkml:trace>
  <inkml:trace contextRef="#ctx0" brushRef="#br0" timeOffset="24877.18">22586 4550 77 0,'-2'0'329'0,"2"0"-313"0,0 0 42 0,0 0 8 16,0 0-35-16,0 0-7 0,0 0-2 16,0 0-5-16,0 0-7 0,0 0-2 15,0 0 0-15,0 0 0 0,0 0 2 16,0 0-1-16,0 0-1 0,2 0 0 15,6 0 0-15,-3 0-2 0,3 0 1 0,-1 0-2 16,11 0-1-16,-3 0-1 0,6 0-1 16,2 0 0-16,-1 0-1 0,-1 0 0 15,-1 0-1-15,6 0 1 0,-6 0 0 16,-5 0-1-16,3 0 0 0,-10 0 1 16,-1 0-1-16,-7 0 0 0,5 0 0 15,-5 0 0-15,0 0-2 0,0 0-1 16,0 0-2-16,0 2-1 0,0-2-2 15,0 3-1-15,0-1-2 0,0 1-3 16,0 0-8-16,-5 1-10 0,5-2-12 16,-7 0-52-16,7-2-187 0</inkml:trace>
  <inkml:trace contextRef="#ctx0" brushRef="#br0" timeOffset="26939.32">23690 4395 88 0,'0'-3'220'16,"0"3"-188"-16,0-2-28 0,0 0 53 16,0 2 10-16,0-1-36 0,0 1-6 15,0-1 0-15,0 1-5 0,0 0-3 16,0 0-3-16,0 0-5 0,0 0-2 16,0 0-2-16,0 0 1 0,0 0-3 15,0 0-2-15,0 0 0 0,0 0 0 16,0 1 2-16,0 7 1 0,0-1 4 0,0 3 1 15,0 3-2-15,0-1-1 0,0 3 0 16,-5 2-2-16,5 1 2 0,0 1-1 16,0 1-2-16,0-1 2 0,0 2-1 15,0-1-2-15,0 0 2 0,0-1 2 16,0-3-4-16,0 0-1 0,0-2 2 0,0 0 0 16,0-3 0-16,0-2-2 15,0-3 2-15,0-1-1 0,0-1-2 16,0-3 1-16,0 2 1 0,0-3-1 15,0 0 1-15,0 0 0 0,0 0 0 0,0 0 1 16,0 0 0-16,0 0-1 0,0 0 0 16,0 0 0-16,0 0-1 0,0 0-1 15,0 0-2-15,0 0-2 0,5 0-3 16,0 0-3-16,-2 0-5 0,5-3-4 16,-3 3-8-16,0-3-11 0,-3-2-16 0,3 2-47 15,-5-5-197-15</inkml:trace>
  <inkml:trace contextRef="#ctx0" brushRef="#br0" timeOffset="27636.26">23477 4553 123 0,'0'0'132'0,"0"0"-23"0,5 0-59 15,-5 0-14-15,2 0-3 16,-2 0-13-16,5 0-5 0,-5 0-5 15,5 0-1-15,-2 0 8 0,2 0 1 16,-2 0-3-16,-3 0-1 0,5 0-1 0,0 0-4 16,-3 0 2-16,3 0-2 0,-2 0-1 15,-3 0-3-15,5 0 1 0,3 0-1 16,-3 0-1-16,2 0 3 0,6 0-2 16,0 0-1-16,2 0 2 0,5 0-2 15,1 0 0-15,-1 0-1 0,6 0 0 0,2 0-1 16,-3 0 0-16,3 0-1 0,3 0 0 15,-9 0-1-15,-1 0 2 16,4 0-2-16,-7 0 0 0,-3 0 0 16,1 0 1-16,-6 0-2 0,-3 2 1 0,1 0 0 15,-3 0 0-15,-5-2 0 0,3 0-2 16,-3 1 2-16,0-1-1 0,0 1 1 16,0-1 0-16,0 0 0 0,0 0 1 15,0 0-1-15,0 0 2 0,0 0-2 16,0 0 2-16,-8 0-1 0,3 0-1 0,2 0 0 15,-4 0 0-15,2 0-3 0,0 0-3 16,2 1-4-16,-2-1-9 0,2 2-9 16,3 1-10-16,0-2-27 0,0-1-95 15</inkml:trace>
  <inkml:trace contextRef="#ctx0" brushRef="#br0" timeOffset="40555.95">24680 4391 181 0,'0'-4'100'16,"0"1"-95"-16,0-1 42 0,0 1 32 15,0 2-43-15,0-1-3 0,0 2-1 16,0-2-12-16,0 2-4 16,0-1 3-16,0 1-5 0,0 0-5 15,0-2 7-15,0 2-3 0,0-1-2 0,0 1 1 16,0-1-2-16,0 1-1 0,0 0-1 15,0 0 1-15,0 0-2 0,0 0-2 16,0 0-1-16,0 0 0 0,0 0-3 16,0 0 0-16,0 0-2 0,0 0 0 15,0 1 2-15,0 6 1 0,0-1 0 0,0 1 1 16,0 1-1-16,0 3 3 0,0-1-1 16,0 2 0-16,0 1 3 0,0 2-3 15,0 2 0-15,0-3-1 16,0 1 1-16,0 0-1 0,0 1-2 0,0-1 2 15,0-2-1-15,0 1 1 0,0 1 0 16,0-3-1-16,3 1-1 0,-3-3 1 16,0 0 0-16,0-1 0 0,0-2-1 15,5 0 1-15,-5-4-1 0,2 2 1 16,-2-3-1-16,0 4-1 0,0-5 2 0,0 0-1 16,0 1 0-16,0-1 0 0,0-1 0 15,0 0-1-15,0 0 2 0,0 0-2 16,0 0 1-16,0 0 0 0,0 0-1 15,0 0 1-15,0 0 0 0,0 0 0 16,0 0 0-16,0 0 0 0,0 0-3 16,0 0-1-16,0 0-2 0,0 0 0 15,0 0-4-15,0 0-2 0,0 0-2 16,0 0-3-16,0 0-9 0,5-1-10 16,-5-2-9-16,0 1-22 0,5-5-84 0</inkml:trace>
  <inkml:trace contextRef="#ctx0" brushRef="#br0" timeOffset="41551.53">25306 4386 99 0,'0'-6'300'0,"0"1"-300"0,0-2 0 16,0 3 49-16,0 0 0 0,0-3-18 0,0 4-11 16,0-4 1-16,0 4-9 0,-8-2-1 15,3 2 1-15,5-2-2 0,-8 3 0 16,6-2 0-16,-3 0-1 0,0 3-3 16,2-1-1-16,-4 1-2 0,-4 0 2 15,4 1-3-15,-6 0-2 0,0 0 3 0,3 0 0 16,0 5 1-16,0-1 2 0,-3 1-2 15,0 1 1-15,-4 0-1 0,6 2 0 16,1 1-1-16,-5 0 2 0,2 2-1 16,8 0-2-16,-10 2 1 0,7-1 1 15,1 1 0-15,-4 0 0 0,9 2-1 16,-3-1 1-16,2 0-2 0,3-1 0 16,0 1 1-16,0-2-1 0,0 3 0 15,10-2 0-15,1 0 1 0,-1-2-1 16,2 0 0-16,6-1 0 0,-2-2-1 0,4 2 2 15,-2-3-2-15,5 2 0 0,-3-3 1 16,5-1-1-16,1-1 1 0,-3-3-1 16,2 2 0-16,3-2 0 0,-7 0-1 15,1-1 2-15,-1 0-2 0,-1 0 1 16,-5 0-1-16,3 0 2 0,-8-1-1 0,3-3 0 16,-5-1-1-16,4 0 1 15,-4-1 0-15,5-3 0 0,-3 2 1 16,-7-3-1-16,4 2 0 0,3-2-1 15,-7-1 2-15,2-1-2 0,-2-1 0 16,-3 1 0-16,0-5 0 0,0 5-1 0,0-2 2 16,-8 2-2-16,-5-1 0 0,6-1 1 15,-6 4 0-15,-2-2-2 0,-3 1 2 16,-3 1 0-16,1 1-1 0,-3 1 0 16,5 0 1-16,-2 0 0 0,0 0 0 15,4 3 0-15,-4 1 0 0,7 0-1 0,1 1 1 16,4 1 0-16,-2 1 0 0,7-2 0 15,-2 3 0-15,3 0-1 16,2-1-1-16,-6 1-2 0,6 0-3 16,0 0-1-16,0 0 0 0,0 1-4 0,0 3 3 15,0-1-4-15,0 3-6 0,0-2-5 16,0 1-6-16,6 1-1 0,1-3-15 16,1 0-29-16,5 1-147 0</inkml:trace>
  <inkml:trace contextRef="#ctx0" brushRef="#br0" timeOffset="42472.24">26036 4372 184 0,'-3'-4'134'0,"-2"0"-98"16,-2 1 52-16,-1 1-38 0,-2-1-20 0,2-1-6 16,1 2-1-16,2-2-5 0,-6 1-5 15,6 2 1-15,-7-3-1 0,6 3-1 16,-4-1 0-16,0 1-2 0,8-1-1 16,-6 1-1-16,-2 1 0 0,0 0-3 15,-1 0 1-15,-1 0-1 0,4 0 0 16,0 0-1-16,-4 0 0 0,4 1-1 0,-5 2-1 15,6 0 2-15,-1 1-1 16,-2 0 1-16,0 2-1 0,0 1-1 16,2-2 2-16,0 2-1 0,1 2 0 15,-4-2-1-15,9 5 1 0,-11-1-1 0,8 0 0 16,5 2 2-16,-7-1-2 0,7 2 0 16,0 0-1-16,0-1 1 0,0 2-1 15,0-1-1-15,0-1 1 0,0 0 0 16,7 2 1-16,-2-4-2 0,0 1 1 15,3-1-1-15,0-2 1 0,-1 0 0 0,3-1 1 16,1 1-2-16,-1-1 1 0,5-1 1 16,-2-3 0-16,7 1 0 15,-5-2 0-15,6 1-1 0,2-1 0 16,-8-3 0-16,5 1 0 0,1-1 0 0,-1 0-1 16,-2 0 2-16,2 0-2 0,-5 0 0 15,3 0 1-15,2 0 0 0,-4-1 0 16,2-2-1-16,-3-2 0 0,-2 2 1 15,-6-3 1-15,1 0-2 0,2 3 2 16,0-6-2-16,-5 2 2 0,0-1-2 0,-2 0 0 16,2-2 1-16,-5 2 0 0,0-2-2 15,0-3 1-15,0 2 0 0,-5 1 0 16,-3-3-1-16,1 2 1 0,-6-2 0 16,5 3-1-16,-10 1 2 0,6-4-2 15,2 2 1-15,-8 1 0 0,2 1 0 16,-1 0-1-16,4 2 1 0,-7-1 1 15,7 1-1-15,3-1 1 0,-3 2-1 16,0 2 0-16,8-1 1 0,-2 3-1 16,1-1 0-16,-1 2 0 0,4-1 0 0,-2-1 1 15,0 2-2-15,5-3 2 0,0 2-1 16,0 1 0-16,0 0-1 0,-2 1-1 16,2 0-1-16,0 0-3 0,0 0-3 15,0 0-5-15,2 0-4 0,8 0 1 16,0 1-2-16,8 5-8 0,-2-3-18 15,-4 2-13-15,6-1-44 0</inkml:trace>
  <inkml:trace contextRef="#ctx0" brushRef="#br0" timeOffset="43515.68">26725 4402 177 0,'0'-6'112'0,"0"2"-35"0,0 0 8 16,-2 1-32-16,2 0-17 0,0-2-6 16,0 2-6-16,-5-3-4 0,5 1 0 15,-5 2-3-15,5-2-4 0,0 0 0 16,-8 1-3-16,6 0 0 0,-4-1 0 15,1 2-2-15,-2-1-4 0,4 0 3 16,-2 2-2-16,-3-1-2 0,3 0 1 16,0 2 0-16,-2-3-2 0,4 3 0 15,-7 1 0-15,2 0 0 0,-4-1-1 0,4 1 1 16,-5 0 1-16,6 0 0 0,-6 0-1 16,0 0 1-16,6 0 0 0,-6 2-1 15,0 2 1-15,5 0-1 0,-4 1-1 16,4 1 0-16,0-2 1 0,1 2 0 15,-6 1-1-15,5 1 1 0,3-1 0 16,-7 3-1-16,4-2 1 0,3 0 0 16,-5 1 0-16,5 1-2 0,0 0 2 15,2 1 0-15,-7 1 0 0,10-2 0 16,0 1-1-16,-3 1 0 0,3-2 1 16,0 4-2-16,0-3 1 0,0 3 1 0,0-3-1 15,3 0 0-15,10 0 0 0,-8 0 0 16,2 1 0-16,6 0 0 0,-5-1 0 15,9-1 0-15,-4 2 0 0,-3-2 0 16,8-2-1-16,-3 1 2 0,3-2-1 16,-2 1-1-16,1-4 2 0,-1 1-2 0,-1-1 1 15,3-2 1-15,-3 0-2 16,3-1 1-16,-3 0 0 0,5-1 0 16,-2 0 0-16,-3 0 1 0,6 0-3 15,-3-2 3-15,-6-5-2 0,4 4 1 0,-4-4 0 16,4 2 0-16,-4-1 0 0,1-1-1 15,2 0 1-15,-10 0 1 0,8-1-2 16,-5-1 0-16,-1 1 1 0,-2 0 0 16,0-2-1-16,-2 3 1 0,-3-3 0 15,5 2-1-15,-5-2 0 0,0 2 1 0,0-4-2 16,0 1 2-16,0 1-1 0,-8-3 0 16,3 2 0-16,-7 0 2 0,4-1-2 15,-5 3 1-15,1-1-1 16,-1 2 2-16,3 0-2 0,0 0 0 0,-6 1 2 15,4 1-2-15,-1 0 2 0,0 1-1 16,5-1 0-16,1 2 0 0,-1 0 1 16,-2 1-2-16,2 2 0 0,1-1 0 15,2 0 0-15,-3 1 0 0,0-1 0 16,3 1 0-16,-2 1 0 0,4 0 0 0,-7 0 0 16,-3 0 0-16,11 0 0 0,-6 0 0 15,3 0 0-15,0 0-2 0,-3 0 2 16,6 0-1-16,-3 3 1 0,0 0-2 15,2 0-2-15,-2 3-1 0,0-2-2 16,-3 3-3-16,1 0-4 0,7 0-6 16,0 2-7-16,0-2-15 0,0-1-37 15,5-6-103-15</inkml:trace>
  <inkml:trace contextRef="#ctx0" brushRef="#br0" timeOffset="48587.85">19979 5612 70 0,'0'0'90'15,"0"0"-19"-15,0-1-21 0,0-1-3 16,0 0 2-16,2-2-16 0,-2 3 1 16,0-1-6-16,0 2-5 0,0-1 0 0,0-2-6 15,5 0-1-15,-5 2-1 0,3 1 0 16,-3-1 0-16,0 1-2 0,0 0-2 16,0-1-1-16,0 1-3 0,0 0-5 15,0 0 0-15,0 0-1 0,0 0-1 16,0 2 1-16,-3 6 1 0,-2-1 2 15,-3 2 1-15,3 0 1 0,3 1 0 16,-6 2 1-16,3 1-2 0,0 2 1 16,2 1 1-16,-2 0-3 0,5 3 1 15,0 1 0-15,0 0 1 0,0 0-2 0,0-2-1 16,0 3 2-16,0-4-1 0,0 1 0 16,0-3-1-16,0-2 0 0,0-1 0 15,0-2 0-15,0-2-1 0,0 0-1 16,0-2 0-16,0-2 0 0,0 0 1 15,0-2-1-15,0 1-1 0,0-3 1 16,0 1 0-16,0-1-1 0,0 0 2 16,0 1-2-16,0 1 1 0,0-2-1 15,0 1 0-15,0-1 3 0,0 0-3 16,0 0 0-16,0 0 0 0,5 0-4 0,-5 0-1 16,0 0-4-16,3 0-1 0,-3 0-3 15,0 0-8-15,0 0-9 0,0 0-4 16,0 0-16-16,5 0-32 0,-5 0-188 15</inkml:trace>
  <inkml:trace contextRef="#ctx0" brushRef="#br0" timeOffset="49208.78">19785 5728 31 0,'0'0'255'16,"-5"0"-244"-16,5 0 65 0,0 0-4 15,0 0-34-15,0 0-7 0,0 0-4 16,0 0-2-16,0 0-9 0,0 0-8 16,0 0-1-16,5 0 2 0,-2 0 4 0,2 0 1 15,2 1-2-15,6-1 0 0,5 0-1 16,-3 0-3-16,11 0-3 0,-3 0 0 15,7 0-2-15,-2-1 1 0,0-1-2 16,3 1 0-16,-8-1-1 0,2 0 0 16,0 1-1-16,-4-1 2 0,-1 1-2 0,-5 0 0 15,-2 1 0-15,-5 0 0 16,-3 0 0-16,-3 0 0 0,-2 0-1 16,0 0-3-16,0 0-5 0,0 0-4 15,-2 1-5-15,-3 4-4 0,-3-1-8 0,3 1-16 16,5-4-35-16,-8-1-174 0</inkml:trace>
  <inkml:trace contextRef="#ctx0" brushRef="#br0" timeOffset="50091.99">21017 5618 190 0,'0'-3'193'0,"0"-3"-187"0,0 1 17 16,0 1 49-16,0-1-43 0,0 1-7 15,-6-2-4-15,1 2-8 0,-5-2-1 0,0 2-4 16,2 0 0-16,-4 0 0 0,-1 2-1 15,-2 0-1-15,-1 2 1 0,-1 0-1 16,-4 0 0-16,1 0 0 0,0 2 2 16,2 4-4-16,-3-2 1 0,1 2-1 15,0 1 1-15,4 0-1 0,-1 1 1 0,1-3 0 16,9 2 0-16,-3-1 0 16,2-2 1-16,0 1-1 0,8 1-1 15,-5-2 0-15,5 2 0 0,0-2 1 16,0 0-1-16,0 0 1 0,5 2-1 0,8-1 2 15,-5 0 1-15,4 0-1 0,4-1 1 16,4 2 2-16,0 0-2 0,3-4 0 16,0 5-2-16,-3-3 1 15,6 3 0-15,-1-1 0 0,-2 2 0 0,-2-1-2 16,4-1 0-16,-5 2 0 0,-2-1 1 0,-3 1-1 16,1-1-1-16,-4 1 2 0,6 1-2 15,-5-2 0-15,-3 1 2 16,0 1-2-16,0-1 0 0,-4 0 0 15,1 1 0-15,-2 0 0 0,0-2 0 0,-2 2 0 16,2-2 1-16,-5 0-1 0,0 2 1 16,3-3 0-16,-3 1 0 0,0-2 0 15,0 4 0-15,-8-5 1 0,5 3 0 16,-2-2-1-16,-2 1 2 0,-4-1-1 16,1 1 2-16,0-2 0 0,-5 0-2 15,2-1 1-15,0 1 1 0,1-1-3 0,-9-1 1 16,1-1 1-16,5 1-2 0,-11-2 0 15,6 1 1-15,0-1-2 16,4 0 2-16,-1 0-2 0,1 0 2 16,4 0-1-16,-1 0 0 0,0-3 1 0,5 0-1 15,-4 0 0-15,9-2-1 0,-2-1-1 16,-3 2-1-16,3-3-2 0,0 0-1 16,3 2-2-16,-3-2-2 0,5 1 0 15,0-1-7-15,0 1-1 0,0 1-5 16,0-1-10-16,0-1-10 0,0 1-39 0,7-2-172 15</inkml:trace>
  <inkml:trace contextRef="#ctx0" brushRef="#br0" timeOffset="50587.44">20953 5602 540 0,'0'-2'8'0,"0"1"-14"0,0-3 33 16,0 1 10-16,0-1-20 0,0 0-1 15,5-1-4-15,8 3-5 0,-6 0-3 16,1 1 2-16,5-2-2 0,-6 0 2 0,6 2-1 16,-5 0-1-16,4 1 2 0,-4-1-2 15,10-1-1-15,-3 1 0 0,5 0 1 16,-2-1 0-16,3 0-2 0,-1 1 0 16,0-1 0-16,1 2-2 0,-1 0 1 15,0 0-1-15,1 0 0 0,-9 0 0 16,6 0 0-16,-8 0 0 0,3 0 0 0,-3 0 0 15,-2 0 1-15,-5 0-2 0,2 2 1 16,2-1 0-16,-2 1 1 16,-2-2-1-16,2 1 1 0,0-1-1 15,-5 0 0-15,3 0 1 0,2 0 0 0,-5 0-1 16,0 0 0-16,2 0-2 0,-2 0-2 16,0 0-3-16,0 0-5 0,0 0-9 15,0 0-9-15,0 2-7 0,0 1-9 16,-2-2-18-16,2-1-120 0</inkml:trace>
  <inkml:trace contextRef="#ctx0" brushRef="#br0" timeOffset="51287.91">21655 5590 358 0,'0'-5'66'0,"-8"-2"-61"16,3 4 59-16,-2-1-17 0,2 1-26 15,-3 1-2-15,0 1-4 0,3-1-8 16,-5 2 0-16,0 0 0 0,-5 0 0 16,7 0 3-16,-2 3 0 0,0 2 0 0,0 0-1 15,-6 1 1-15,4 3-4 0,-1 0 0 16,0 2-1-16,5-1 1 0,-4 1 0 16,4-1 0-16,6 4-3 0,-9 0 0 15,9 0-1-15,2 2 1 0,0-3-1 16,0 3 1-16,0 1 0 0,2 0-2 0,9-1 1 15,-1 2 0-15,0 0 0 16,0-5-1-16,0 2 1 0,0 1-1 16,3-5 0-16,0 0 1 0,0-4-1 15,2 1 1-15,-2-4 0 0,7 2 0 16,-2-2-1-16,-3-3 1 0,5-1-1 0,-2 0 1 16,-3 0 0-16,3-2-1 0,-2-3 2 15,-4 0-3-15,3-3 1 0,-4-1 0 16,-1 0 1-16,0-2-1 0,-2-1 0 15,-1 0 0-15,1 0-1 0,-3 1 1 16,0-4 0-16,-2 3-1 0,2-1 0 0,-5-1 0 16,0 2 0-16,0-3-1 0,-5 2 2 15,-3 1-2-15,0-2 1 16,-4 1 0-16,-6-1-1 0,8 3 0 16,-11-1 1-16,4 1 0 0,-4-2-1 0,1 1 1 15,5-1-1-15,-3 2 1 0,2 2 0 16,-1 1 0-16,4 2 0 0,3 1 0 15,-3-2 0-15,3 6-1 0,0-3 0 16,0 1 1-16,2 3 0 0,0 0 0 16,3 0-2-16,-2 0-6 0,7 0 0 0,0 1-4 15,0 5-4-15,0-1-8 0,7 2-14 16,6-2-6-16,5-4-46 0</inkml:trace>
  <inkml:trace contextRef="#ctx0" brushRef="#br0" timeOffset="51879.85">22446 5590 246 0,'0'-6'221'0,"0"-1"-213"0,0 5 10 15,0-1 44-15,0 1-23 0,0 0-13 16,0 1-1-16,0 0-4 0,0 1-5 16,0 0-5-16,0 0-3 0,0 0-3 0,0 0-2 15,0 1-2-15,0 3 3 0,0 7 0 16,0-1 2-16,5 2 0 16,0 2-2-16,-2 0 3 0,5 1-1 15,-3 0-2-15,0 2 1 0,-3 4 0 0,3-3-1 16,-2 4 0-16,2-3 0 0,3 1-1 15,-8 1 1-15,5 0-2 0,0-1 1 16,-3-2 0-16,4-2-1 0,-4-3 0 16,3-1-1-16,-5-1 1 0,0-1-1 15,0-4 0-15,5 1 0 0,-5-5 0 0,0 2 0 16,0-2 0-16,0-2 0 0,3 1 0 16,-3-1 0-16,0 0-2 0,0 0 0 15,0 0-1-15,0 0 1 16,0 0-1-16,0 0 0 0,0 0-1 0,0 0-2 15,0-1-4-15,0-3-2 0,0 0-3 16,0-3-6-16,0 2-10 0,-3-2-22 16,3-2-21-16,-5-2-95 0</inkml:trace>
  <inkml:trace contextRef="#ctx0" brushRef="#br0" timeOffset="52356.28">22230 5538 377 0,'0'0'85'0,"0"-2"-79"0,0 1 41 16,0 1 7-16,0 0-26 0,0 0-5 16,0 0-3-16,0 0-7 0,0 0-9 0,0 0 5 15,8 0 2-15,-1 3 3 16,3 1 0-16,1 0-2 0,1-1-2 16,6 0 1-16,-5-2-2 0,2 0-1 15,6 4-3-15,4-5 0 0,-2 0-1 16,2 0-1-16,3 0-1 0,-2 0 0 0,2 0-1 15,-3 0 0-15,1 0 0 0,-6 0 0 16,0-2 0-16,-4 1-1 0,-4-1 1 16,-4 2-1-16,2 0 1 15,0 0-2-15,-10 0 0 0,5 0 2 0,0 0-1 16,-2 0-1-16,-3 0 2 0,5 2-2 0,-2-1-1 16,2 1-1-16,0-1-1 0,-3 0-1 15,3-1-3-15,1 2-2 16,-4 1-5-16,6-2-6 0,-8 2-10 15,5-1-12-15,0 1-7 0,-3-3-42 0,6 0-150 16</inkml:trace>
  <inkml:trace contextRef="#ctx0" brushRef="#br0" timeOffset="53020.46">23255 5560 116 0,'0'-8'181'0,"0"1"-165"0,-5-2 29 16,3 1 47-16,-6-2-45 0,3 1-13 15,0 0-4-15,-3 0-12 0,6 0 3 16,-8 1-3-16,7-4-8 0,-7 3 2 16,2-1-1-16,-5 1-4 0,6 0 2 15,-1 1 0-15,1 1-2 0,-1 1-3 16,-2 2 2-16,2 1-1 0,3 1-1 16,-3 0-1-16,1 2-1 0,2 0 0 15,-3 0-1-15,-5 0 0 0,6 6 0 16,-1-1 0-16,0 3 1 0,-2 0 0 15,0 0-1-15,0 1 2 0,0 4 0 0,0-3 0 16,-3 4 1-16,10 0-1 0,-4 0-1 16,2 1 2-16,-1 2-1 0,-1-1-1 15,7 1 1-15,-3 4 0 16,3-2-1-16,0 0 1 0,0 1 0 0,0-1 1 0,0 0-1 16,3-1-1-16,4 2 1 15,-1 1 0-15,1-2-2 0,1 3 2 16,-3-6 0-16,3 4-1 0,-3-2 1 15,0-2-1-15,-3 3 0 0,6-1 0 16,-3-2 0-16,0-2-1 0,-2 0 1 0,4-3-1 16,-7-1-1-16,0 0 1 0,5-5 0 15,-5 0 0-15,0-3-1 0,0-1 1 16,5 3 0-16,-5-4-1 0,0 0 1 16,0 0-1-16,0 0 1 0,0 0 1 15,0 0-1-15,0 0 2 0,0 0 0 0,0 0-3 16,0 0 0-16,0 0-2 0,0-2 0 15,0-2-1-15,-5 3-2 16,5-3-2-16,-5 0 0 0,5 2-4 16,-2-2-3-16,-3 1-2 0,5-2-7 0,-3 1-12 15,3-3-21-15,-5 0-37 0</inkml:trace>
  <inkml:trace contextRef="#ctx0" brushRef="#br0" timeOffset="53412.33">22800 5759 106 0,'0'0'175'0,"0"0"-87"0,0 0-12 16,0 0-32-16,0 0-5 0,0 0-10 15,5 0-8-15,-2 0-3 0,2 0 1 16,2 0 0-16,1 0 2 0,2 0-1 16,0 0-4-16,0 0 0 0,6-2-4 15,2 1 0-15,-3-2-4 0,5 2 0 16,-7-1-4-16,2 2-2 0,5 0 0 15,-7 0-1-15,0 0-1 0,0 0 0 16,-6 0 0-16,1 4 0 0,5 1-1 16,-6-3-3-16,3 2-1 0,-2-1-5 0,0 1-5 15,-1 0-7-15,3-2-12 0,-2-1-12 16,0 1-35-16,-3-2-223 0</inkml:trace>
  <inkml:trace contextRef="#ctx0" brushRef="#br0" timeOffset="54719.94">11441 5738 261 0,'0'-4'166'0,"0"-4"-157"0,0 3 5 16,0 1 44-16,0 0-10 0,0 2-21 16,0 0-5-16,0-1 0 0,0 0-4 15,0 3-3-15,0-1-2 0,0 1 0 16,0 0-2-16,0 0-3 0,0 0-4 15,0 0-2-15,0 0-2 0,0 0 0 16,0 0 0-16,0 7 0 0,0 1 2 16,5 2 0-16,-5 3 0 0,7 0 1 15,-4 4 1-15,7 1 0 0,-7 3 1 16,2-2-2-16,2 3 1 0,-2 1-2 16,3 0-1-16,-8-2 1 0,0 2-1 0,0-3 1 15,0 1-1-15,3-2 1 0,-3 1 0 16,0-2 0-16,0-3-1 0,0 2 2 15,5-4-3-15,-5-4 0 0,0-1 1 16,0-5 0-16,0 3 0 0,0-4-1 16,0 2 1-16,0-4 0 0,5 0 0 0,-3 0 1 15,-2 0-1-15,0 0 0 0,0 0-1 16,5 0-1-16,1 0-1 16,-6 0-1-16,7 0-1 0,-4 0-2 15,2-2-3-15,2 0-2 0,-1 0-4 0,1-3-7 16,-2 1-8-16,3-1-11 0,-3-2-27 15,-5-2-92-15</inkml:trace>
  <inkml:trace contextRef="#ctx0" brushRef="#br0" timeOffset="55101.86">11280 5861 102 0,'0'1'226'16,"0"-1"-212"-16,0 3-9 0,0-2 72 15,5 0-22-15,-2 0-20 0,2 1 4 16,3-1-9-16,-1 1-8 0,6-2 0 16,5 0-1-16,2 0-3 0,3 0-4 15,-2 0 1-15,4 0-3 0,3 0-4 16,-10 0-3-16,2 0-1 0,0 0-2 16,-4 0-2-16,-4 0 1 0,6 0-1 15,-3 0 0-15,-2 0-1 0,8 0-5 0,-6 0-5 16,3 0-7-16,2 0-11 0,-7 0-12 15,2 0-24-15,3 0-122 0</inkml:trace>
  <inkml:trace contextRef="#ctx0" brushRef="#br0" timeOffset="55888.11">12344 5720 150 0,'-13'-3'297'0,"0"-2"-291"0,1 2-5 15,4 1 43-15,-5-2-14 0,6 3-15 16,-11-1 5-16,8-1-6 0,-1 1-2 16,-4 2-4-16,-3 0-1 0,8 0-4 0,-2 0 0 15,-6 0 0-15,10 0 0 0,-7 2 0 16,2 1-2-16,0 0 2 0,6 3-1 15,-6-3 0-15,5 2 0 16,3 0-1-16,-2-1 0 0,2 2 2 0,-3-2 0 16,3 2-2-16,5-1 2 0,0-2-1 15,0 4 0-15,-8-3 1 0,8 2 1 16,0 0 0-16,0-1 2 0,0 3-1 16,8-2-1-16,-3 2 3 0,3 1 1 15,4-1-1-15,6 1 1 0,-3 0-2 16,6-1 0-16,-1 1-1 0,6-1 1 0,-6-1-3 15,8 2 0-15,-3 0 0 0,-4 1-2 16,4-2 1-16,-2 0-1 0,-3 1 0 16,-2-1 1-16,-5 4-2 0,-3-3 0 15,3-1 1-15,-8 1-1 0,8 0 0 16,-1 1 1-16,-9 0-1 0,4-1 0 16,-1 3 1-16,-6-3-1 0,5 0 0 15,-5-1 1-15,0 2 0 0,0-1-1 16,-5 1 1-16,-8-3 0 0,5 3-1 15,1-3 1-15,-6-2 1 0,0 4-1 0,-2-2 1 16,5 0 0-16,-11-1-1 0,6 0 2 16,-3-1-2-16,-2-3 1 0,5-1-1 15,-3 1-1-15,8-1 2 0,-8-1-1 16,5 0 1-16,-2 0-1 0,7-1 1 16,-10-2-1-16,6-3 1 0,-4 1-2 0,4-1 0 15,-1-2-2-15,0 2 0 16,-2-1-1-16,2 2 0 0,1-2-2 15,4 3 0-15,3 0-2 0,5-1-2 16,-3 2-2-16,3 2-6 0,0-2-4 0,0-1-14 16,0 1-14-16,3-6-44 0,2-1-147 15</inkml:trace>
  <inkml:trace contextRef="#ctx0" brushRef="#br0" timeOffset="56768.33">12224 5734 512 0,'0'0'30'15,"5"0"-28"-15,-2 0 33 0,2 0-7 16,-3 0-14-16,11 0 6 0,0 0-3 16,0 0-7-16,12-2-2 0,-10 2-1 15,11-1-1-15,-3-1 1 0,2 0-2 16,3 1-1-16,5 0 0 0,0-1-1 16,5 0 0-16,-4 1-1 0,-12-2 0 15,4 2-1-15,-6 1 0 0,-7-3 0 16,-5 2-1-16,4 0 1 0,-9 1 0 15,7-1-1-15,-7 1 0 0,2 0 0 16,-5 0 2-16,5 0-2 0,-5 0 1 0,0 0 2 16,0 0 0-16,0-1 0 0,2 1 1 15,-2-2 0-15,0 2-1 0,0 0 1 16,0-3 0-16,0 3 0 16,0-1-2-16,0 1 1 0,0-3-1 0,-2 3-1 15,-3-1-1-15,-3-2 0 0,-2 2 0 0,2-2 0 16,1 3 0-16,-1 0 0 15,-5 0 0-15,0 0 0 0,-2 0 0 16,2 0 0-16,-4 5 0 0,7 1 0 16,-3 1 0-16,-5 1 0 0,5 2 1 0,3 3-1 15,0 0 0-15,2 3 0 0,1 4 1 16,2-1-1-16,5 0 0 0,0 3 2 16,0-1-2-16,0 0 0 0,0-1 1 15,5 0 0-15,2-2 0 0,1 0-1 16,5 0 1-16,-1-4 0 0,1 2 0 0,0-5 0 15,2 2 1-15,3-4-1 16,-3-1 1-16,0-4 0 0,8 0-1 16,-2-3 1-16,-1-1 0 0,3 0 0 15,-5 0-2-15,5 0 1 0,-1-5 0 0,-6 1 0 16,-1-3 0-16,3 0 0 0,-3 2 0 16,5-5-1-16,-9 3 1 0,4-2 0 15,-2-1-1-15,2 1 1 0,-5 0 0 16,-2 0-1-16,-1-4 1 0,-2 1 0 15,-5 2-2-15,0-5 2 0,0 0-1 0,0-2 0 16,0 1-1-16,-10-1 1 0,0-1 0 16,-3 2 0-16,-4 1-1 0,1 3 1 15,-4-2 0-15,2 5-1 16,-5 0 0-16,5 2 1 0,-2 1 0 0,0 2 0 16,-1 1-1-16,6 1 0 0,2 0 1 15,1 1 0-15,4 1-1 0,3 0 1 16,-3 0 0-16,3 0 0 0,3 0-1 15,-3 0-1-15,5 0-4 0,0 1-4 16,0 1-1-16,0 2-3 0,0-3-2 16,0 3-3-16,12 1-6 0,1-4-15 0,10-1-29 15,-5 0-144-15</inkml:trace>
  <inkml:trace contextRef="#ctx0" brushRef="#br0" timeOffset="57320.02">13478 5704 429 0,'0'-4'22'0,"0"-3"-22"0,0 5 61 16,-2-1-20-16,2-1-9 0,0 2-6 15,0-2-9-15,0 4 2 0,0 0-3 16,0 0-3-16,0 0-2 0,0 0-3 15,0 0-4-15,0 0-2 0,2 1 2 16,-2 6 5-16,11 0-1 0,-4 4 0 0,-4 2-2 16,7 1 0-16,-2 2 1 0,-1 3 0 15,1-1-1-15,5 1-2 0,-6 3-1 16,6 0 2-16,0 1-1 16,-8-2-1-16,2 0 0 0,-4 1-1 0,2-4 0 15,-5 0-1-15,5 0 2 0,-5-4-3 16,0-3 1-16,3 1 0 0,-3-3-1 15,0-3 1-15,0-1 0 0,0-1 0 16,0-3 0-16,0 2 0 0,0-2 0 16,0-1-1-16,0 0-1 0,0 0-1 0,0 0 0 15,0 0 0-15,0 0-1 0,0 0 0 16,0 0-2-16,0-4-3 16,5-1-7-16,0 0-4 0,-3-1-8 15,6-1-16-15,-3 1-17 0,-5-4-61 16</inkml:trace>
  <inkml:trace contextRef="#ctx0" brushRef="#br0" timeOffset="57776.84">13308 5679 231 0,'-5'0'254'0,"0"0"-243"0,5 0 7 16,0 0 32-16,0 0-24 0,0 0 0 16,0 0 2-16,0 0-8 0,0 0-9 0,0 0-4 15,0 0-2-15,0 0 3 0,5 0 2 16,0 0 2-16,3 3-2 0,4-1 2 15,4-1-3-15,1 0 2 0,4 1-4 16,7-2 0-16,0 2-2 0,0-2 1 16,10 0-2-16,0 0 0 0,-7 0-3 0,12 0 1 15,-15 0 0-15,0 0-2 0,-3 0 1 16,-9 0-1-16,-4-2 2 16,-4 2-2-16,2 0 1 0,-7-2-1 15,4 2 0-15,-7-1 1 0,0 1-1 0,0 0 0 16,0 0 0-16,0 0-2 0,0 0-1 15,0 0-1-15,0 0-2 0,0 0-3 16,0 0 0-16,0-1-4 0,0 1 0 16,0 0-3-16,0 0-6 0,0 0-7 15,5 0-9-15,3 0-19 0,5-5-82 0</inkml:trace>
  <inkml:trace contextRef="#ctx0" brushRef="#br0" timeOffset="58495.84">14254 5632 313 0,'-7'-6'60'0,"-1"0"-25"0,3 1 46 16,-3-3-38-16,3 0-14 0,-2-3-6 16,2 0-3-16,2 2-6 0,-5 0-8 15,-2 0 4-15,8 1-2 0,-8 0-1 0,2-1 1 16,5 2 1-16,-7 2-2 0,8 1-2 15,-3 1 1-15,-3 0-3 0,3 3 1 16,5-1-2-16,-8 1 0 0,6 0-2 16,-9 0 1-16,9 0 0 0,-11 1 0 15,8 6 1-15,-3-1 0 0,1 2 1 16,-1-1 1-16,-2 0 0 0,8 4 0 16,-4-3-1-16,-1 3 1 0,7 5-1 15,-5-4 0-15,2 3 1 0,3-1 1 16,-5-1 0-16,0-1-1 0,5 1-1 0,0 2 1 15,0 0-2-15,0 2 1 0,0 0 0 16,0 1 1-16,0-1 0 0,10 0-1 16,-7 3-1-16,2-3 0 0,-3 2 1 15,9-1 1-15,-4 0-1 0,1 1 1 16,-1-5-3-16,4 3 1 0,-9-3 0 16,3 1 1-16,3 1-1 0,-1-3 0 15,-1 0-2-15,1 2 1 0,1-4 0 16,-3 2 1-16,0-2-2 0,-2-3 1 15,4 3 0-15,-7-5-1 0,5 0 1 0,0-2-1 16,-5 2 0-16,3-5 1 0,-3 1-1 16,0 0 1-16,0-2-1 0,0 2 1 15,0-2-1-15,0 0 1 0,0 0 0 16,0 0 0-16,0 0-1 0,0 0 2 16,0 0-2-16,0 0 1 0,0 0-2 15,0 0-1-15,0 0 1 0,0 0-1 0,0-2-3 16,0 0 0-16,0-3-5 0,0 0-2 15,0 0-4-15,0-1-3 0,0 1-10 16,0-5-21-16,-3 2-23 16,3-5-98-16</inkml:trace>
  <inkml:trace contextRef="#ctx0" brushRef="#br0" timeOffset="58812.33">13898 5868 421 0,'0'0'88'15,"0"0"-83"-15,0 2 43 0,0-2-15 16,0 0-9-16,0 0 9 0,8 0-11 15,5 0-8-15,2 0 1 0,-2 0 0 0,4 0-2 16,-1 0-1-16,1 0-2 0,-1 0-4 16,-1 0-2-16,3 0-2 0,-3 0-1 15,-2 0-1-15,5 0 1 0,-11 0-1 16,1 0-2-16,-1 3-4 0,-1 0-11 16,-1 0-8-16,-5 2-16 0,2-3-24 15,6-2-107-15</inkml:trace>
  <inkml:trace contextRef="#ctx0" brushRef="#br0" timeOffset="61600.44">15694 5675 113 0,'0'-8'142'0,"0"3"-125"0,0-1-14 16,0 0 105-16,0 3-24 0,0-2-41 15,0 3-15-15,0-2-5 0,0 2-4 16,0 2-4-16,0-2 1 0,0 2-4 16,0-1 5-16,0-1-3 0,0 2-2 0,0 0-2 15,0 0-3-15,0 0-2 16,0 0-3-16,0 0-2 0,0 0 1 15,0 3 1-15,0 3 1 0,0 2 2 16,0 0 1-16,0 4 0 0,0-1-1 0,0 3 1 16,0 1 0-16,0 2-1 0,0 0 0 15,0 2 1-15,8-3-3 0,-8 2-1 16,5 0 2-16,3 0-3 0,-3 3 3 16,-3-4-1-16,3 2 0 0,1-2 0 15,-4 1-1-15,3-1 1 0,-2-3-3 0,2 0 1 16,-5-3 0-16,5 0 0 0,-5-4-1 15,0 0 0-15,2 0 1 0,-2-4 0 16,0 2 0-16,0-4 0 16,0 2-1-16,0-3 1 0,0 1 0 0,5 0-1 15,-5-1 2-15,0 0-1 0,0 0-1 16,0 0 0-16,0 0-1 0,0 0 1 16,0 0-2-16,0 0-2 0,0 0 0 15,0 0-2-15,6-2-3 0,-6-2-5 16,2-1-3-16,-2 0-8 0,5 0-11 0,-2-1-12 15,-3 0-21-15,0-3-89 0</inkml:trace>
  <inkml:trace contextRef="#ctx0" brushRef="#br0" timeOffset="61952.87">15575 5771 106 0,'0'0'373'0,"-3"0"-377"0,3 0 17 16,0 0 52-16,0 0-35 0,0 0-10 16,3 0 2-16,2 0-7 0,2-1-2 15,1-1-2-15,-3 2 3 0,3-1 1 16,5 0-3-16,-6 1-2 0,11-1 1 15,-5-2-4-15,7 1-3 0,3 1 1 16,2-4-2-16,8 3-1 0,1 0-1 16,1 1 0-16,-4-3 0 0,2 4-1 0,-3 0 1 15,1 0-1-15,-8 0-1 0,-11 0-3 16,6 0-2-16,-5 1-5 0,-10 3-1 16,2-1-6-16,-3 3-9 0,-2-3-5 15,0 2 1-15,-7-1-7 0,-6-2-26 16,5 0-154-16</inkml:trace>
  <inkml:trace contextRef="#ctx0" brushRef="#br0" timeOffset="62723.98">16638 5623 518 0,'0'-8'17'15,"-5"-3"-20"-15,5 4 29 0,-8 0 13 16,1-1-20-16,2 1-6 0,-8-1-2 0,5 3-6 16,-7 3-1-16,-3 1 0 0,-2-1-3 15,0 2 0-15,-1 0 4 0,1 0-2 16,0 0 0-16,-6 2 0 0,6 5-1 16,-1-1-1-16,1 1 3 0,0 4-4 15,4-4 2-15,-1 2 0 0,4 0-2 16,3-2 1-16,0 0 0 0,2 2 0 15,0-1 1-15,8 0-1 0,0 1 0 16,0 0-1-16,0 0 2 0,0 1 0 16,16-1 1-16,-6 0 2 0,0-2-1 0,8 2 0 15,2 0-1-15,-5-1 0 0,6 2 1 16,-3-2-2-16,7 0 0 0,-5 1-1 16,1-1 1-16,2 0-2 0,-3 1 2 15,-2 0-2-15,2 0 0 0,0-1 0 16,1 2 1-16,-6-2-1 0,3 0 0 15,-3 1 0-15,-5 0 0 0,-2 0 0 16,5 0 0-16,-6 0 0 0,1-2 0 16,-8 0 0-16,8 1 0 0,-8 0 0 15,5 1 0-15,0-2 1 0,-5 0 0 16,0 1-1-16,0-1 1 0,0 1 0 0,0 0 0 16,-5-1 0-16,0-2 0 0,-6 2 1 15,-1-2 1-15,-1 0 0 0,-5 0 0 16,3-2-1-16,-6 2 1 0,4-5 0 15,-4 2 0-15,1 0-2 0,-3-2 1 16,-2 2 0-16,4 0-2 0,1-2 2 0,2 0-1 16,-2 0-1-16,5 0 1 0,2-2 0 15,0-2 1-15,5 0-2 0,1 1 1 16,-1-1-1-16,-5-1-1 16,8-2-1-16,-2 3-2 0,2-5 1 0,2 1-5 15,-2-2 1-15,5-1-4 0,0 2-7 16,0 1-3-16,0 1-11 0,8-2-13 15,-1 0-17-15,6-1-100 0</inkml:trace>
  <inkml:trace contextRef="#ctx0" brushRef="#br0" timeOffset="63611.75">16463 5612 297 0,'0'0'254'15,"0"0"-249"-15,-5-2 0 0,5 1 50 16,0-1-26-16,0 1-10 0,7-1-3 15,1 1-7-15,10 0-3 0,-6-1-2 16,9 2 2-16,-1-3 2 0,0 3-3 0,6-1 1 16,2 0-2-16,5-1-1 15,-5 0 0-15,10-1-1 0,-2 1 0 16,2 1 0-16,-5 0-2 0,-5-1 1 16,0-1 0-16,0 3-1 0,-10-1 1 0,2-1 0 15,-5 1-1-15,-5 0 1 0,-2-2 0 16,0 0-1-16,-8 2 1 0,5 1 2 15,-5-1 2-15,0 1 1 0,0-1-2 16,0-1 0-16,0 1 0 0,0 0-1 16,0 1-2-16,0 0 1 0,0 0 0 0,0 0 0 15,0 0-1-15,0 0 0 0,0 0-1 16,-5 0 0-16,-3 0-1 16,3 0 0-16,-3 0 1 0,-4 0-2 15,4 5 2-15,-5 1 0 0,6 4-1 0,-6 1-1 16,0 3 3-16,1-1-1 0,1 1 0 15,-1 1 0-15,-1-1 1 0,0 4-1 16,0 1 0-16,6 1 1 0,2 2-1 16,-3 1 0-16,6 0 0 0,-4 0 2 15,6 1-2-15,0-2 0 0,0-2 0 0,6 2 2 16,4-4-2-16,0-1 0 0,0-1 1 16,3-4-1-16,5 1 2 15,-3-3-1-15,5-2-1 0,1-1 3 16,4-4-2-16,3 1 0 0,3-2 0 0,-3-2 1 15,-6 0-2-15,1 0 1 0,-2 0 0 16,-1 0 0-16,0-6-1 0,-4 2 2 16,1-4-1-16,-6 1 0 0,1-1-1 15,1-1 2-15,-5 1-2 0,2-4 1 16,0 0-1-16,-10 0 1 0,5 0-1 0,-5 0 0 16,0-3 1-16,0-1-1 0,0 0 0 15,0 0 1-15,-13-2-2 0,6 3 1 16,-8 0-1-16,2-2 1 0,-8 0 0 15,4 3 0-15,-4-1 0 0,1 1-1 16,0 3 1-16,-1-1 0 0,-4 0 0 16,10 3 0-16,-3 1 0 0,-3-1 0 15,6 1-1-15,7 4 2 0,-2 0-1 16,8 1 0-16,-3 0 0 0,2 1 0 16,3 1 0-16,-5-2 0 0,5 3 0 15,0-1-2-15,0 1-1 0,0 0-2 0,0 0-3 16,0 0-2-16,0-1-3 0,15 1-8 15,-2 0-9-15,7 0-16 0,1 0-11 16,-1 0-45-16</inkml:trace>
  <inkml:trace contextRef="#ctx0" brushRef="#br0" timeOffset="64327.99">17745 5660 264 0,'0'-6'119'0,"0"2"-113"15,0 0 55-15,-3-1-3 0,-4 0-32 0,2 0-6 16,-3 1 6-16,-5-1-5 0,8 1-3 16,-2 1 0-16,1-1-4 0,-1 2-1 15,-6-4-1-15,5 3-3 0,-7 2 1 16,2-2-2-16,6 2 0 0,-6 1-2 16,0 0-1-16,1 0 0 0,-1 0-1 0,-2 0-1 15,7 4 0-15,-5 0 0 0,1 3-1 16,-1 0 1-16,0 1 0 0,6 1 0 15,-9-1 0-15,6 2-1 0,0 3 1 16,5 0-3-16,-3 2 1 0,-2 2 2 16,7 1-1-16,3 4 1 0,0-1-2 15,0 0 1-15,0 3 1 0,0-2-2 16,3-1-1-16,7-2 2 0,-2 0 0 16,5 1-1-16,-1-3 0 0,4-1 1 15,-4 0-1-15,4-4 0 0,-4 0 0 0,1-6 1 16,0 0-1-16,-1-4 2 0,4 0-2 15,1-2 1-15,-1 0 1 0,-1 0-1 16,3-6-1-16,-3-1 1 0,3-1-1 16,-5-2 0-16,2 0 0 0,-2-3 0 15,-6 2-1-15,1-4 1 0,2 1-1 16,-2-2 1-16,-8 1 0 0,2-1-1 16,3 0 0-16,-5-2 0 0,0 0 0 15,0 1 0-15,-12-1 0 0,4 2 0 16,3 3 0-16,-5-2 0 0,0 1 0 15,-6 0-2-15,-2 3 2 0,8 2 0 0,-2-1-1 16,-6 2 1-16,2 1 0 0,4 0 0 16,-1 3-1-16,0 0 0 0,6 0-1 15,-1 3-1-15,0-2 0 0,8 1-2 16,-5 2-3-16,5-1-1 0,-5 1-2 16,3 0-3-16,2 0-8 0,0 0-13 0,0 0-13 15,0 0-9-15,7 0-30 16,1 0-139-16</inkml:trace>
  <inkml:trace contextRef="#ctx0" brushRef="#br0" timeOffset="65088">18190 5634 383 0,'0'-6'65'16,"0"-1"-60"-16,-10 1 61 0,2-2-26 0,1 1-12 15,2 2-5-15,-8 0-6 0,5 0-4 16,-5 2 1-16,6-1-3 0,-6 1-2 16,0 2 1-16,6 1-1 0,-6 0 1 15,5 0-4-15,-4 0-2 0,-4 2 1 16,4 6 1-16,-4 0-1 0,6 2-1 16,0 1-1-16,0 1 0 0,-3 1 0 15,6-1 1-15,4 4-2 0,-2-3 0 16,5 5-1-16,-5 1 2 0,5 0-1 15,0 2 1-15,0 0-1 0,0 2 0 16,5-2 1-16,3 1 0 0,-3 1-3 0,2-4 1 16,1-1 0-16,2 0 0 0,0-3-1 15,-5-1 2-15,11-2 0 0,-6-1-2 16,-3 0 2-16,9-4 0 0,-4-1 0 16,6-3 1-16,-8 3-2 0,8-3 1 15,-3-3 0-15,6 0 0 0,-3 0-1 16,-3 0 0-16,5-6 0 0,-2 0 1 15,2-1-1-15,-4-2 1 0,4 0-2 16,-7-1 2-16,5-2-1 0,-6 0-1 16,-2-4 2-16,-4-2-2 0,-1 2 1 0,-3-4 0 15,-2 2-1-15,0-4 0 0,0 3 0 16,0-4 0-16,-7 4 0 0,-1 1 0 16,-5 0 0-16,-5 2 1 0,3 0-1 15,-5 1 2-15,-6 2-2 0,11 2 2 16,-5 1-1-16,-1 5 0 0,1-2 0 0,2 3 0 15,-2-2 0-15,7 3-1 16,-2 1 0-16,7 0 0 0,-2 1 0 16,0 1 0-16,0 0 0 0,2 0 0 15,0 0-1-15,1 0 1 0,2 0 0 0,0 2 0 16,-3 1 0-16,5-1 0 0,-2-1-2 16,0 3-2-16,5-1 0 0,0 0-1 15,-2 1-4-15,2-1-4 0,0 2-3 16,0-2-9-16,0 1-16 0,0-1-31 15</inkml:trace>
  <inkml:trace contextRef="#ctx0" brushRef="#br0" timeOffset="66115.83">24774 5800 349 0,'-5'-5'113'15,"5"0"-110"-15,-5 1-1 0,5 3 59 16,0 0-16-16,0-1-22 0,0 2-3 16,0 0 1-16,0-1-6 0,0 1-6 15,0 0-4-15,0 0-5 0,0 0-1 16,0 4 2-16,0 3 2 0,0 3 2 0,0 4 4 16,0 1 1-16,0 1-4 0,0 2 2 15,0-1-2-15,5 1 1 0,3 2-1 16,-3 0-1-16,2-3-2 0,1 1 1 15,-3-1-1-15,0-2 1 0,-2-1-2 16,2-1 0-16,-3-1 0 0,-2-2 0 16,5 0 0-16,-5-3-1 0,0-1-1 15,6 1 1-15,-6-2 1 0,0 0-2 16,2-1 1-16,-2-2 0 0,0 0 0 16,0 0 0-16,5 1-3 0,-5-3 1 0,3 2 0 15,-3-2-3-15,0 0-1 0,0 0 0 16,0 0-5-16,5 1 1 0,0-1-2 15,-3 0-9-15,4-1-11 0,1-6-12 16,-2 0-27-16,-2-5-98 0</inkml:trace>
  <inkml:trace contextRef="#ctx0" brushRef="#br0" timeOffset="66413.82">24660 5904 379 0,'0'0'130'15,"0"0"-129"-15,0 0 19 0,0 0 29 0,0 0-31 16,0 0 2-16,2 0 6 0,11 0-9 16,0 0-6-16,2 3 3 0,5-3 0 15,1 0-4-15,-1 2 1 16,-2-2-4-16,7 1-2 0,-4 0-3 0,1 0 0 15,-1-1 0-15,4 0-2 0,1 0 2 16,-3 0-2-16,-3 1 0 0,3 1-2 16,-3 0-3-16,1-1-4 0,-6 2-6 15,3-1-7-15,-3 0-11 0,0-1-10 16,-5-1-20-16,3 0-66 0</inkml:trace>
  <inkml:trace contextRef="#ctx0" brushRef="#br0" timeOffset="67139.89">25659 5661 403 0,'-12'-4'72'16,"-1"0"-68"-16,0 1 6 0,3 2 38 15,0-3-24-15,0 2-8 0,-3 1-6 16,-5 1 1-16,6 0-5 0,1 0-1 0,-6 0 0 15,4 0 0-15,0 0-1 0,3 4 0 16,-8-1 2-16,10 1-2 0,1 2-1 16,-6-2 0-16,5 3-1 0,-2-2 2 15,3 2 0-15,-1-1-1 0,8 1 1 16,-5 0-2-16,5 1 0 0,-3 0 0 0,3 0 0 16,0 1 1-16,0-2-2 0,3 1 2 15,7 2 2-15,0 0 1 16,3-2-2-16,5 2 0 0,-3-1 1 15,3 1-1-15,5-1 0 0,-5 0-1 0,2 2 0 16,0-1-1-16,6 3 0 0,-6-4-1 16,3 2 2-16,-3 2-2 0,1-3 1 15,2 3-2-15,-8-3 0 0,0 3 0 16,-2-2 0-16,0-1 0 0,-6 1 0 16,-2-3 0-16,0 5 0 0,-2-4 0 0,-3 2 0 15,0-1 0-15,0-3 0 0,0 3 0 16,0-3 2-16,-3 1-1 0,-7-1 0 15,8 0 1-15,-9-1 0 0,4-2-1 16,-6 2 2-16,3-4-1 16,-8 1 1-16,-2 0 1 0,-1-2-2 0,1 0 1 15,-5-1-2-15,4 0 2 0,1 0-1 16,5 0-1-16,2 0 1 0,-5 0-1 16,11 0 0-16,-1 0 1 0,3-1-1 15,-3-1 1-15,1-3-1 0,-1-2-1 16,-2 2-3-16,0-2 0 0,-1 0 1 0,11-2-4 15,-2 4 1-15,2 0-1 0,0-1-2 16,0-1-4-16,7 1-7 0,1 1-8 16,5-2-12-16,2-2-16 0,-2 1-36 15,0-6-270-15</inkml:trace>
  <inkml:trace contextRef="#ctx0" brushRef="#br0" timeOffset="67951.92">25581 5718 457 0,'10'0'26'0,"0"0"-26"0,3 0 54 15,7 0-17-15,0 0-11 0,6 0-4 16,2 0-2-16,5 0-7 0,0 2-1 0,0-2-2 16,0 0 0-16,3 0-2 0,-3 0 0 15,-3 0-2-15,-7 0-2 0,-2 0 0 16,-1 0-2-16,3-4 0 0,-8 3 1 16,0-3-1-16,-2 0-1 0,-5 0 1 15,4 0 2-15,-7-2-3 0,1 3 3 0,1-2-2 16,-4 2 2-16,-3-1-1 0,5 2 1 15,-5-1 0-15,0 1 0 0,0 1-3 16,0-1 0-16,0 1 1 16,0 0-1-16,0 0-1 0,0-2 0 0,-8 3-1 15,-5 0-1-15,6 0 2 0,-11 0 0 16,5 0 0-16,3 3 1 0,-3-1 0 16,1 4-1-16,-6 0 0 0,10 3 0 15,-4 2 0-15,1-1 1 0,1 2-1 16,3 2 0-16,1 1 0 0,4 2 1 15,2 1-1-15,-5 0 1 0,5 0-1 0,0 2 1 16,0-2 0-16,5-1-1 0,-3 0 1 16,4 1-1-16,1-2 1 0,3 0 0 15,1 0 0-15,1-2-1 16,6-1 2-16,-3-2-1 0,3 1 0 0,2-4 0 16,-4 2 0-16,4-2 0 0,0-3 0 15,1-2 1-15,-1 0-1 0,-2 0 1 16,-5-3-2-16,2 0 2 0,-2 0-1 15,-1 0 1-15,1-3 0 0,-10-1-2 16,4-3 2-16,-2-1 0 0,3-2-1 0,0 0 0 16,-3-1 0-16,0-1 0 0,-3-4-1 15,-2 1 1-15,0-2-1 0,0-2 0 16,-12-3-1-16,4-2 1 0,-5-1 0 16,-2-1 0-16,0 5 0 0,-8-3 0 15,13 3 0-15,-8 5-1 0,5 3 0 16,-2 3 1-16,2 2-1 0,0 3 0 15,1 3 0-15,2 1 0 0,-1 1 0 16,-1 0 0-16,1 0 1 0,1 0-2 16,0 0 1-16,0 1 2 0,2 3-2 0,6 1-1 15,-3-2-2-15,5 2-1 0,0-1-1 16,0 3-2-16,0-1 0 0,0 1-2 16,0-2-2-16,7 2-4 0,6 1-5 15,2-2-12-15,3 0-13 0,-3-2-34 16,6-3-161-16</inkml:trace>
  <inkml:trace contextRef="#ctx0" brushRef="#br0" timeOffset="68588.53">26743 5773 404 0,'8'-7'91'0,"-1"0"-91"0,-1-2 36 16,-4 0 6-16,-2 2-20 0,5-2-7 15,-5 1 0-15,0 1 1 0,0 0-2 16,0 3-6-16,-5-3-2 16,-3 3-1-16,-4-2-1 0,-1 2 0 0,3 1-1 15,-8 3-1-15,3 0 1 0,-6 0 0 16,4 0 0-16,4 0 0 0,-7 0-1 15,7 2 2-15,-8 5-1 0,6-1-1 16,0 0 1-16,2 1-1 0,-5 2 1 16,6 2-2-16,4 0 2 0,0 1-1 0,-4 2 0 15,4 1 1-15,3 0 0 0,-3 1-1 16,3 1 1-16,5 1 1 0,0 0-1 16,0 0-1-16,5 0 0 0,3 0 0 15,2 1 0-15,0-1-1 0,8-1 2 16,-3 0 0-16,6-2-2 0,-1-2 0 15,0 0 1-15,1-3-1 0,-3-2 1 16,-3-1 0-16,5-4 0 0,3-2 0 16,-8-1 0-16,6 0 0 0,-1 0-1 15,-2-2 1-15,-3-5 0 0,0 0-1 0,-2-5 2 16,0 2-2-16,-5-4-1 0,2 0 2 16,-3-1-1-16,-4-2-1 0,-3-1 1 15,0 0-1-15,0-2 2 0,0-1-2 16,-8 2 0-16,-4-1 0 0,-4-3 0 15,4 6-2-15,-4-2 4 0,-4 4-5 16,2 1 4-16,3 2-1 0,-3 0 0 16,5 4-1-16,3 3 1 0,-3-1-1 15,3 1 1-15,8 1 0 0,-3 4 0 16,5-1-3-16,-3-1-2 0,3 2 1 0,0 0-4 16,0 0-3-16,0 0-3 0,0 0-7 15,3 0 0-15,9 3-3 0,6 0-8 16,-3 1-13-16,6-2-43 0,-1-2-152 15</inkml:trace>
  <inkml:trace contextRef="#ctx0" brushRef="#br0" timeOffset="69335.84">27481 5713 475 0,'5'-4'33'0,"-5"-3"-34"16,0 4 38-16,0-3 0 0,3 1-18 16,-3 1 0-16,0-3-1 0,0 3-1 15,0-1-2-15,-3 2-6 16,-2-2 1-16,-3-1-2 0,-4 2-1 0,-1-3 0 15,0 2 1-15,0 1-2 0,-2-2 1 16,2 1 0-16,-2-1-1 0,3 2-2 16,-6 0-1-16,2-1 1 0,4 4 0 15,-4-2-1-15,-1 3-1 0,1 0 1 16,-4 0 0-16,2 0-1 0,6 2 1 0,-9 5-2 16,8 0 1-16,-2 0 0 0,0 1 0 15,-3 2 1-15,5 1-2 0,1 3 1 16,4-1 0-16,0 4 0 0,-4 0 0 15,4 2 1-15,3-1-1 0,-3 3 0 16,3 0 0-16,5 2-1 0,0-3 0 16,0 2 1-16,0-2-1 0,10 0 1 15,-7 0 0-15,10-2 0 0,-1-3-1 16,4 2 0-16,-6-3 0 0,5-3 1 16,3 0 0-16,2-2-1 0,3-1 2 0,-2-3-2 15,9-1 0-15,-7 1 2 0,10-4-2 16,-2 0 0-16,-1-1 0 0,3 0 0 15,-7 0 0-15,2-2 0 0,-3-4 0 16,3-1-1-16,-8 1 2 0,1-2-1 16,-1-2 0-16,3-1 0 0,-13 0 0 0,0-3-1 15,0 2 1-15,-4-3-1 16,-1-3 0-16,-5-2 1 0,0-1-2 16,0-2 2-16,-11-1-1 0,-4 2 0 15,2 0-1-15,-2 0 1 0,-5 5 0 0,0-1 0 16,-3 6 0-16,0-1 1 0,-3 4-1 15,6 2 0-15,0 0 1 0,-1 3-1 16,3 0 0-16,3 1 0 0,0 2 0 16,2 1 0-16,0 0 0 0,6 0-1 15,2 0 0-15,-3 0 1 0,0 0 0 16,3 3-1-16,0 0 1 0,5 1-4 0,-2 1-2 16,2-1-1-16,0 2-2 0,0 1-5 15,0-2-4-15,0 4-7 16,2-2-11-16,11-4-31 0,-5-3-71 15</inkml:trace>
  <inkml:trace contextRef="#ctx0" brushRef="#br0" timeOffset="71139.86">11751 8219 487 0,'-8'-5'14'15,"1"0"-14"-15,2 3 0 0,-3-2 39 16,6 3-13-16,-4-1-5 0,1 1 1 15,-2-1-4-15,7 0 0 0,-5 2-2 16,2-2-3-16,3 2-2 0,0 0-1 16,0 0-2-16,0 0-3 0,0 0-2 0,0 0 1 15,0 0-1-15,0 2 1 0,-5 3 1 16,2 1 1-16,-9 2 1 0,7 2-1 16,-3 2-1-16,0 2 0 0,1 3 1 15,-3 1-1-15,7 3 0 0,-2-1-2 16,0 4-1-16,5-2 2 0,0 2 0 15,0 0 0-15,0-2-1 0,5 3-1 16,0-2 0-16,3-2 0 0,-8-1 0 16,5-1-1-16,-3-4 1 0,-2-3-2 15,5 0 1-15,-5-4-1 0,3 1 1 16,-3-5 0-16,0 1 0 0,0-3-1 0,0 0 1 16,0-1 0-16,0-1 0 0,0 0 0 15,0 0 0-15,0 0-2 0,0 0 0 16,0 0-2-16,0 0 0 0,0 0-2 15,0 0 0-15,0 0-1 0,10 0-4 16,-7-4-4-16,4-4-4 0,6 1-7 0,0-2-11 16,-1 0-15-16,-4 0-40 15,0-5-215-15</inkml:trace>
  <inkml:trace contextRef="#ctx0" brushRef="#br0" timeOffset="71907.55">12359 8136 426 0,'-13'-5'70'0,"6"-1"-73"16,-6 1 7-16,0 1 25 0,-2 3-9 15,-3-3 0-15,8 2 1 0,-8 1-5 16,5 1-3-16,-7 0-5 0,5 0-2 15,-3 0 1-15,-2 1-1 0,-1 5-1 0,6-2 0 16,-5 1 2-16,-1-2-3 16,4 2-2-16,4 3 0 0,-2 1 0 15,2-1 0-15,0 2 0 0,-2 0 0 16,10-1-1-16,-8 0 0 0,11-2 3 16,-4 0-3-16,6 1 1 0,0-1 0 0,0-3-1 15,0 4 1-15,8-2 1 0,5 2-2 16,5-1 1-16,2 0 1 0,3-1 1 15,-3 1 0-15,11-1-2 0,-3 1 1 16,5 0 0-16,0-1-1 0,2 0-1 16,-4 2 1-16,2 0-1 0,-5 0 0 0,5 1-1 15,-10 1 0-15,2-1 0 16,1 0 1-16,-6 2-1 0,-4-2 0 16,4 2 1-16,-10-1 1 0,0 3-2 15,0-2 0-15,-2 1 1 0,0-1 1 0,-1 1 0 16,-2 1 0-16,-5-4-1 0,0 3 1 15,0-1-1-15,0-1 1 0,0 0-1 16,0-2 2-16,-5 1 0 0,-10-1-1 16,7-1 1-16,-9-2 1 0,4 0 0 15,-7 1-2-15,-1-3 0 0,1 3 1 0,-1-6-1 16,6 1-1-16,-5 1 2 0,-3-1-3 16,3-1 2-16,4 0-2 15,-4 0 1-15,0 0-1 0,2-3 2 16,3 0-1-16,-1-2-1 0,-1 1 0 0,4-2-1 15,0 2-1-15,-7-1 1 0,7 0-3 16,3 1 0-16,-3 0-1 0,8 1-3 16,2 0 0-16,-7 1-3 0,8-1-4 15,-3 1-5-15,2-1-5 0,3-1-11 16,-5-2-13-16,5-1-49 0</inkml:trace>
  <inkml:trace contextRef="#ctx0" brushRef="#br0" timeOffset="72755.75">12323 8157 488 0,'3'0'16'0,"5"-1"-16"16,4-4 18-16,6 1 3 0,-3-1-14 16,11-1 4-16,2 1 0 0,5-1-1 15,0 0-4-15,0 1 1 0,0-1 0 16,0 0 1-16,0 3-1 0,-5-3 3 0,0 5 0 15,-2-1-6-15,-3 1 3 0,2-2-1 16,-7 3-3-16,-3 0 0 0,-2 0 0 16,-6 0 0-16,1 0-2 0,-8 0 2 15,5 0-1-15,0 0 2 0,-5 3 0 16,0-3 0-16,0 1-1 0,0-1 3 0,0 0-2 16,0 0 0-16,0 0 0 0,0 0 2 15,0 0 1-15,0 0-2 16,0 0-1-16,0 0-1 0,0 2-1 15,-5-2 0-15,0 3 0 0,-3 2 0 0,-4 2 1 16,-1 1 0-16,3 1 0 0,0 0-1 16,-6 5 0-16,9 3 0 0,-6-1 0 15,5 0 0-15,-4 2 0 0,7-4 0 16,2 5 0-16,3 1 1 0,0 3-1 16,0 1 1-16,8-1-1 0,-1-1 0 0,6 4-2 15,7-2 3-15,-4-1-1 0,1 1-1 16,6-3 1-16,3-1 0 0,-1-1-2 15,1-3 1-15,2-1 1 16,0-2-1-16,5-3 0 0,-5-4 1 0,2-4-1 16,-2-2 1-16,0 0 0 0,-2-4-1 15,2-6 1-15,-8-2-1 0,0-1 1 16,-2-4-2-16,-3-2 2 0,-7-1 0 16,2 1-2-16,-7-3 0 0,2 0 0 15,-5 1 1-15,0-1-1 0,-5 2 0 0,-3 0 0 16,3 2 0-16,-10-1 0 0,7 2 0 15,-10 1 0-15,6 2 0 16,-9 3-1-16,6 1 1 0,-5 2 0 0,-6-1-1 16,6 2 1-16,-6 0 0 0,6 1-1 15,0 1 2-15,-1 0-2 0,9 1 1 16,-4-1 0-16,9 3 0 0,-6-2 0 16,8 3 1-16,-3-1-1 0,3 0 0 15,3 1 0-15,2-4-1 0,0 4 0 16,-5-4-2-16,5 1-1 0,-3-2-1 15,3 3-1-15,0-1-3 0,0 3-1 0,0 1-5 16,0 0-6-16,0 0-14 0,8 0-19 16,-1 0-19-16,6 0-130 0</inkml:trace>
  <inkml:trace contextRef="#ctx0" brushRef="#br0" timeOffset="73283.92">13954 8107 565 0,'0'-6'18'0,"-2"2"-18"15,-3-1 44-15,5 5-9 0,0-2-10 16,-3 2-1-16,3 0-5 0,0-1-6 16,0 1-5-16,0-3-3 0,0 3-2 15,0 0 0-15,0 0-4 0,0 6 3 16,0-1 0-16,3 6-1 0,4 1 2 0,3 4 1 15,-2 5 0-15,5-2 1 16,-1 4-1-16,-1-2 0 0,1 1-2 0,1 2 3 16,0 2-2-16,-6-2-1 0,1 2 1 15,-3-1-1-15,0 0 1 0,-5-1-1 16,0-4 0-16,0 1 0 0,0-3-1 16,0-1 1-16,0-7-1 0,0-1 0 15,0-3 0-15,0-3 0 0,0-3 1 16,0 1-1-16,0-1 2 0,0 0 0 15,0 0-1-15,0-5-2 0,0-4-2 16,0-1-1-16,0 0-1 0,0 0-3 0,0 2-1 16,0-2-4-16,-5 4-2 0,0 0-8 15,5 1-5-15,-2-4-13 0,-9 2-25 16,9 0-52-16</inkml:trace>
  <inkml:trace contextRef="#ctx0" brushRef="#br0" timeOffset="73791.89">13646 8075 187 0,'0'0'255'0,"0"0"-241"0,-2 0 28 0,2-1 23 16,0 1-34-16,0-2-6 0,0 2 1 16,0-1-6-16,0 1-5 0,0 0 0 15,0 0-3-15,0 0-1 0,0 0 0 16,0 0-2-16,0 0-2 0,13-1-1 15,-6 1 0-15,14-1 0 0,-1-1 0 16,8 2 0-16,-3-1-1 0,8 1 0 0,3 0-2 16,-3 0 1-16,5-1-1 0,3 1-1 15,0 0 1-15,-3 0 0 0,-3 0-2 16,-2 0 2-16,-5 0-3 0,-2-1 1 16,-6-2 1-16,1 1-1 0,-4 1-1 15,-6 1 1-15,-1-1 0 0,-3 0 0 16,-4-1-1-16,2 1 1 0,0 0 0 15,-2 1-1-15,-3 0 0 0,5-1 0 16,-5 1 0-16,0 0-2 0,0 0-2 0,0 0-2 16,0 0 0-16,0 0-3 0,0 0-3 15,0 0-2-15,0 2-3 0,0 2-10 16,0-3-12-16,0-1-25 0,0 0-69 16</inkml:trace>
  <inkml:trace contextRef="#ctx0" brushRef="#br0" timeOffset="74507.95">14911 8033 109 0,'0'-8'339'0,"0"-1"-334"0,0-1 46 0,-3 1 1 16,-7-2-25-16,8 1 4 0,-4 1-7 15,-1-2 0-15,2 1-6 0,2-1-7 16,-7 1-3-16,2-1-2 0,1 0 0 15,-1 3-1-15,-5-1-2 0,6 3 2 16,-6 1-2-16,5 0-1 0,-2 1 0 0,0 2 0 16,-3-1-2-16,1 3 0 0,-1 0 1 15,0 0-1-15,0 1 0 16,-2 3 0-16,8 2 2 0,-6-1-1 16,0 3 1-16,5 0-1 0,-4 2 1 0,4 3 0 15,-5-3 0-15,13 6 1 0,-7-2-1 16,-3 4 0-16,10 0 1 0,0 1 0 15,0 2-1-15,0 0 4 0,5 4-2 16,2-1-2-16,1 0 0 0,5 2 0 16,-1-3 0-16,1 2 0 0,0-3 2 0,0-1-3 15,-6 1 1-15,6-1-1 0,-5 0 2 16,-1-2-2-16,1 2 1 0,-3-2-1 16,0 0 1-16,-3-3 0 15,4 2-2-15,-6-2 2 0,2-1-1 0,3 1 0 16,0-4 1-16,-2 2-1 0,2-5 0 15,0 1 1-15,-2-2-2 0,2-1 2 16,-3-1-1-16,-2-2-1 0,5 2 1 16,-5-6-1-16,0 3 2 0,0-1-2 15,0-2 1-15,0 2-1 0,0-2 1 16,0 0 0-16,0 0 2 0,0 0 0 0,0 0-2 16,0 0 2-16,0 0-1 0,0 0-3 15,0 0 1-15,0 0-1 0,0-2-1 16,5 0 0-16,-5-1-3 0,0 1-1 15,0-2-2-15,0 3-1 0,0-2-5 16,0 1-3-16,0-1-7 0,0 0-11 16,-5-1-23-16,0-2-30 0,-2-2-140 15</inkml:trace>
  <inkml:trace contextRef="#ctx0" brushRef="#br0" timeOffset="75024.37">14427 8295 255 0,'-5'0'291'0,"5"0"-282"16,-2 0 18-16,2 0 22 0,0 0-20 15,0 0-4-15,0 0-3 0,0 0-7 0,0 0-5 16,0 0-5-16,0 0 0 0,0 0 1 16,0 0-2-16,0 0 3 0,0 0-5 15,0 0 3-15,0 0-2 16,0 0 0-16,0 0 1 0,0 0-1 0,0 0 1 15,0 0-1-15,2 0 0 0,11 0 0 16,0 0 0-16,7 0 0 0,0 0 1 16,8 0-3-16,3-2 1 0,-3 1 0 15,5-1-2-15,-5 1 1 0,0-2-1 16,3 0 1-16,-9 3 0 0,-9-1-1 0,5 0 0 16,-16 1 0-16,4 0 0 0,-4 0 0 15,-2 0 0-15,5 0 0 0,-5 0 0 16,0 0 0-16,0 0-1 0,0 0-1 15,0 0 1-15,-7 0 1 0,1 0-2 16,4 2-3-16,-3 1-2 0,0 0-3 16,2-2-3-16,-2 1-5 0,3 1-6 15,-3-1-14-15,-1 0-26 0,6-2-72 16</inkml:trace>
  <inkml:trace contextRef="#ctx0" brushRef="#br0" timeOffset="76183.92">15809 8192 67 0,'-8'0'438'0,"1"0"-425"0,1 0-12 16,4 0 26-16,2 0 10 0,-5-2-16 15,5 2 5-15,0-1-2 0,0 1-8 16,0 0-5-16,0 0-3 0,0 0 2 16,0 0-1-16,0 0-2 0,0 0-2 15,0-3 1-15,0 3-2 0,0 0-1 0,5 0-1 16,-3 0 1-16,6 0 0 0,2 0 2 15,0 0-2-15,8 4 1 0,3-2 0 16,-1-1 0-16,8 1-2 16,-3-2 0-16,3 1-1 0,-7-1 1 0,9 1-2 15,-7-1 1-15,-2 0-1 0,4 0 0 16,-7 0 1-16,2 0 0 0,-10 0-1 16,8 0 1-16,-10 0-1 0,-1 0 1 15,4 0-1-15,-9 0 1 0,-2 0-1 16,8 0 1-16,-8 0-1 0,5 0 0 15,0 0 1-15,-5 0-2 0,2 0 1 0,4 0 1 16,-6-2-1-16,7 0-2 16,-2 1 0-16,-2 1 1 0,-3 0-1 0,0 0-2 15,5 0-2-15,-5-2-2 16,5 2-3-16,-5 0-9 0,0 0-9 0,0 0-14 16,0 0-11-16,0 2-15 0,0-2-79 15</inkml:trace>
  <inkml:trace contextRef="#ctx0" brushRef="#br0" timeOffset="76713.35">15923 8380 49 0,'0'0'240'0,"0"0"-165"0,0 0-2 15,0 0-12-15,0 0-21 16,0 0-6-16,0 0-1 0,0 0-9 16,0 0-6-16,0 0-3 0,0 0-1 15,0 0 0-15,0 0-1 0,0 0-3 0,0 0-1 16,5 0 0-16,0 0-2 0,3 0 1 16,0 0-3-16,4 0-1 0,1 0 0 15,2 0-1-15,6 0-1 0,9 0 0 16,-2 0 0-16,0-3-1 0,5 3 1 15,-5-1-1-15,-2 1-1 0,-1 0 0 0,-9 0 0 16,-4 0 1-16,1-1-1 16,-11 1 1-16,4 0-2 0,-1 0-1 0,-5 0 0 15,0 0 0-15,0 0-2 0,0 0 0 16,0 0-2-16,0 0 1 16,0 1-3-16,-11 3-1 0,4-1-4 0,-1-1-2 15,3-1-4-15,5 2-8 0,-2-3-5 16,2 0-11-16,0 0-20 0,0 0-79 15</inkml:trace>
  <inkml:trace contextRef="#ctx0" brushRef="#br0" timeOffset="79624.39">17427 7983 333 0,'0'-7'21'0,"-5"0"-19"0,0 0 45 16,5 2 13-16,-3 0-27 0,3 2-7 15,0-1 1-15,-5 1-5 0,5 1-6 0,0-2 1 16,0 4-2-16,-3-1 0 0,3 1-4 16,0 0-2-16,0 0-3 15,0 0-2-15,-5 0-1 0,5 0 1 16,-5 0 1-16,3 7 0 0,-8 0 1 0,2 2 0 16,0 5 0-16,-4-1 1 0,4 3 0 15,-5 0-3-15,1 6 0 0,4 0 1 16,-5 3-1-16,11 3 0 0,-9-2-1 15,11 1 0-15,-2-2-1 0,-3-1-1 16,5-1 1-16,0-4-1 0,0 3 0 0,5-2 0 16,3 1 1-16,4 0-1 0,4-2 1 15,4 2-1-15,-7-2 0 0,7-1 0 16,0-2 2-16,-2-1-3 0,-3 0 0 16,6-4 2-16,-1 2-2 0,0-5 2 15,-2 2-1-15,8-3 0 0,-6-4 1 16,0 0 0-16,1-3-1 0,-6 0 1 15,3 0 0-15,2 0-1 0,-7-6 0 16,-3-1 1-16,3-1-1 0,0-2 1 16,-1-2 0-16,-4 2-2 0,0-1 2 0,-8-3-1 15,0 3-1-15,0-3 1 0,0-1 0 16,0 3-1-16,-16-2 0 0,9 3 0 16,-4-2 0-16,-4 4-1 0,0-1 1 15,-3 3-1-15,5 1 1 0,-7 2 0 16,5 0-1-16,-3 3 1 0,-2 1 0 0,-1 0 0 15,6 0 0-15,-5 4 0 16,2 1 0-16,3 2 1 0,-6 1-1 16,8 2 1-16,1-2 0 0,-1 4-1 15,0-2 0-15,1-2 0 0,9 4 1 16,-5-1-1-16,8-1 0 0,-5 0 1 0,5 0-1 16,0 0-1-16,5-3 2 0,3 1 1 15,0 0-2-15,4-2 1 0,4 0 0 16,1-4-2-16,4 1 0 0,-1-3-5 15,6 3-1-15,-3-3-4 0,2 0-6 16,-5 0-7-16,8 0-13 0,-7-4-21 16,-4-3-42-16</inkml:trace>
  <inkml:trace contextRef="#ctx0" brushRef="#br0" timeOffset="80399.56">18284 8009 538 0,'-13'-8'8'16,"1"0"-14"-16,-1 1 24 0,0 4 19 16,11-2-21-16,-11 2 3 0,8 2 1 15,-3-3-6-15,3 4-4 0,-2-1-4 16,-1 1 1-16,0 0-1 0,-4 0 1 15,4 0 0-15,-5 3 0 0,1 3-2 16,-1 1 2-16,0 3-2 0,5 1-2 16,-7 2 3-16,5 1-1 0,-5 2-1 15,2 0 0-15,0 1 2 0,6 2-4 16,2 2 0-16,-3 2 1 0,8 1 0 0,0-1-1 16,0 0 0-16,8-2 0 0,4 1-1 15,1 1 1-15,0-3 0 0,7 1-1 16,-7-1 1-16,12-4 1 0,-4 1-1 15,2 0-2-15,2-6 2 0,0 1 0 16,-2-2 1-16,3-2-1 0,2 1-1 16,-3-2 1-16,1-3 0 0,-3-1 0 15,2-3-2-15,0 0 2 0,-4 0-1 16,2-2 0-16,-3-3 1 0,-2-2-1 16,-3-2 1-16,3 1-1 0,-3-2 1 15,-7-4-2-15,5 2 1 0,-3-2 0 0,0-3 0 16,-5 1-1-16,-5-2 1 0,0-4-1 15,0 1 0-15,-5-2 0 0,-5 0-1 16,-3-1 1-16,-5-1 1 0,-2-2-2 16,-1 4 1-16,-4 2-1 0,5 1 0 15,-8 3 1-15,2 4 0 0,3-1-1 0,-7 5 0 16,9 2 0-16,-7 2 1 0,3 0-1 16,5 2 1-16,4 0 0 0,-1 1 0 15,9 0-1-15,0 2 2 16,3-1-1-16,3 1-1 0,-3-2-1 0,5 2-1 15,0 0-3-15,0 0-2 0,0 0-4 16,0 0 0-16,0 4-2 0,7 0-1 16,-2 3-5-16,3 1-5 0,5-1-10 15,4 1-12-15,-6-6-30 0,6-1-129 16</inkml:trace>
  <inkml:trace contextRef="#ctx0" brushRef="#br0" timeOffset="81135.97">19203 8049 532 0,'0'-13'10'0,"-8"2"-21"16,3 1 31-16,-8-3 9 0,6 4-13 15,-6-1 4-15,5 2-1 0,-5 0-3 16,6 2-3-16,-6 1-1 0,0 0-1 16,1 3-1-16,-4-2 0 0,4 2-2 15,-1 1-1-15,0 1 0 0,-2 0-1 16,-3 0-1-16,8 0 0 0,-8 0-3 0,5 7 2 15,-2-3-1-15,2 5 2 0,1 0-4 16,-1 1 0-16,-2 1 2 0,2-2-1 16,0 4 0-16,1-1 1 0,4 4-2 15,0 0 0-15,3 3 2 0,3 3-2 16,-3-2 1-16,5 1 0 0,0 0 1 0,0 3-1 16,0-3 0-16,12-1-1 0,4-1 2 15,-6 0-1-15,10-1-1 16,0 0 1-16,3-3 0 0,-2 1 0 15,4-2 0-15,3-1-1 0,-2-2 1 0,2-2-1 16,-8-1 0-16,10-2 1 0,-7 1-1 16,3-6 1-16,-1 0-1 0,-4-1 1 15,-1 0-1-15,0 0-1 0,1 0 2 16,-9-4-1-16,4-1 0 0,1-2 0 16,-9-3 2-16,0 1-3 0,-1-3 1 0,4 0 0 15,-9 0-1-15,3-2 1 0,-5-1 0 16,0-3-1-16,0 2 0 0,-7-2 0 15,-4-3 1-15,4 1-2 0,-6-3 1 16,-7 0 0-16,4 0 0 0,-1 0 0 16,-4 2 0-16,1 2 0 0,0 1-1 15,-1 5 0-15,1 1 1 0,-1 3 0 16,6 1-1-16,2 0 1 0,1 6 0 16,-1-3 0-16,0 3-1 0,6-1 1 15,2 0 0-15,-3 2-3 0,5 1-1 0,3 0 0 16,0 0-3-16,0 0 0 0,0 0-3 15,0 0-4-15,0 3 1 0,0 2-2 16,0 1-6-16,8-1-6 0,0 1-9 16,-1 1-9-16,1-5-31 0,5-1-127 15</inkml:trace>
  <inkml:trace contextRef="#ctx0" brushRef="#br0" timeOffset="82023.98">20027 8035 81 0,'0'-7'174'16,"-5"1"-127"-16,-3 0 48 0,6-1-16 16,-3 1-34-16,-3 2-13 0,3-3-2 15,0-2-4-15,-3 3-8 0,0-1 4 0,3-1-1 16,-5 0-4-16,0 1-1 0,2 0-2 15,-4-1 2-15,4 2-3 16,-5 0 0-16,1 2-3 0,1-1-1 16,-1 2-1-16,2 1-2 0,2-1-3 0,-5 2 0 15,6 0 1-15,-6 1-2 0,3 0 1 16,-8 0-2-16,5 3 1 0,0 2-1 16,-2 3 1-16,-5 0-1 0,7 3 0 15,-2 2 1-15,-3 0-2 0,5 3 2 16,1 1-1-16,1 0 0 0,-1 3 1 0,4 0 0 15,3 2-1-15,0 1 0 0,5 0 1 16,0 0-1-16,0 1 0 0,0 1 1 16,0-6-1-16,10 2 1 15,-7-3-2-15,9 1 2 0,-4-3-1 0,5 0 0 16,-1 0 1-16,4-2-1 0,-4-3-1 16,6 0 1-16,5 0 1 0,-3-5-1 15,6 2 1-15,2-3-1 0,2 1 0 16,-2-3 0-16,0 0 0 0,-2-1 0 15,2 0 0-15,-3-2 0 0,-4 0 1 0,-1 0-2 16,5 0 1-16,-9-3 0 0,4-1 0 16,0-3-1-16,-2-1 2 0,5 0-1 15,-5-3-1-15,2 3 1 0,-5-3 0 16,6-3 0-16,-9 0 0 0,6 0-1 16,-2-1 0-16,-4 0 1 0,4 0-1 15,-11 2 0-15,2-4 0 0,-7 1 1 16,0-1-1-16,0-5 0 0,0 1 0 15,-2 0-1-15,-8-1 1 0,-1 2 0 16,-6 3 0-16,4 1-1 0,-8 1 1 16,6 4 0-16,-5-1-1 0,-6 3 0 0,1 3 0 15,2 1 1-15,-2-1-1 0,-1 2 1 16,-2 0 0-16,8 1 0 0,-6 2 0 16,14-1 0-16,-4 1 0 0,9 0 0 15,-6 0 0-15,5 1 0 0,-4-2 0 16,7 2 0-16,5 0 0 0,-3 0 0 0,3 0 0 15,0 0-1-15,0 0-3 16,0 0-1-16,0 0-2 0,0 0-3 16,0 0-5-16,3 0-5 0,4 5-6 15,6 3-12-15,-3-3-28 0,-7-4-81 0</inkml:trace>
  <inkml:trace contextRef="#ctx0" brushRef="#br0" timeOffset="85744.28">11609 9343 106 0,'0'0'285'0,"-6"0"-262"15,4-1-21-15,-3-1 13 0,5 1 34 16,0-3-17-16,0 1-7 0,0-1-6 15,0 1 6-15,0 0-6 0,0-1-6 0,0 2 2 16,0-2 0-16,5 2-1 0,-5-1-3 16,8 3-1-16,-3-1 0 15,2-2-3-15,1 2 1 0,0 0-2 0,9 0 0 16,-1 1-3-16,4-1 1 0,11-1 3 16,-1 2-2-16,13-1 0 0,-2-2-1 15,0 3 0-15,7-1-1 0,3 1 0 16,-3-2 0-16,1 2 0 0,1 0 0 15,-1 0-1-15,4 0 0 0,1 0 1 16,2 0-1-16,2 0 0 0,3 0 0 16,0 0-1-16,3 0 1 0,-1 0 1 0,-4 0 1 15,10-1-2-15,-6-2 1 0,6 0-1 16,0 2 0-16,-3 0 0 0,5 0-1 16,-7 1 1-16,7 0-1 15,-2 0 1-15,2 0-1 0,-3 0 0 0,-1 0 0 16,1 0 0-16,-2-2 0 0,1 0-1 15,-6 0 1-15,0-4 0 0,5 3 0 16,-5-4 1-16,-3 4-1 0,3-3 0 16,-2 0 1-16,-3 2-1 0,-3-2-1 15,1 3 2-15,-8-2-1 0,2-1-1 0,-2 2 1 16,0-1 0-16,2 1 0 0,-7 0 1 16,-1 2-2-16,1-1 1 0,-3-1 0 15,-10 1 1-15,5 0-1 0,-5 1 1 16,-10-1 0-16,5 2 0 0,0-3-1 15,-8 3 1-15,-2 0-1 0,0 1 0 0,-1-1 1 16,-2-1-1-16,1 1-1 16,-1-1 0-16,0 1 0 0,-2 1 1 15,-1 0 0-15,1 0-1 0,2 0 1 16,0 0-1-16,-5 0 1 0,3 0 0 0,-3 0-1 16,-5 0 1-16,0 0 0 0,8 0-1 15,-3 0 1-15,-3 0 1 0,3 0-2 16,-5 0 2-16,8-1 0 0,-3 1-2 15,-2 0 0-15,7 0 1 0,-8 0 0 16,6 0-1-16,-8-1 1 0,5 0-1 0,-5 1 1 16,0 0 0-16,5 0-1 0,-5 0 1 15,0 0-1-15,0 0 1 16,0 0 0-16,0 0 0 0,0 0 0 16,0 0-1-16,0 0 1 0,0 0-1 0,0 0 0 15,-5 0 0-15,0 0 0 0,-3 0 0 16,1 0 1-16,-6 1-3 0,0 1-5 15,-2 4-3-15,-3 0-4 0,-2 0-4 16,-1 1-9-16,6 0-20 0,-3-7-55 16</inkml:trace>
  <inkml:trace contextRef="#ctx0" brushRef="#br0" timeOffset="86600.03">12499 10303 297 0,'-8'-7'202'16,"-2"1"-197"-16,8 1-5 0,-3 3 20 0,2 0 19 15,3 1-18-15,0-1-2 0,-5 0-1 16,5 2-1-16,0-1-2 0,0 1-3 16,0 0-4-16,0 0-3 0,0 0-3 15,0 1 2-15,0 5 0 0,5 5 3 16,-2 3 5-16,2 4-4 0,-3 3-1 16,8 1-2-16,-7 3 1 0,7 3-1 0,0-2 1 15,0 3-2-15,-2 0 1 0,0-2-2 16,-3 2 1-16,-3 0-2 0,3-2 1 15,1 0 0-15,-4-2-1 16,3-2-1-16,-5-2 0 0,0-2 1 0,0-2-2 16,0-5 1-16,0-2-1 0,0-2 1 15,0-2 0-15,0-2 0 0,0-1 0 16,0-2 0-16,3-1 0 0,-3 0-1 16,0 0-2-16,0 0 0 0,0 0 0 15,0 0-2-15,5 0-4 0,-5 0-2 0,5-1-5 16,-5-4-3-16,2 1-11 0,3-3-17 15,-5-2-22-15,8-4-108 0</inkml:trace>
  <inkml:trace contextRef="#ctx0" brushRef="#br0" timeOffset="87319.97">13076 10290 479 0,'-7'-7'41'0,"-1"2"-51"15,1 2 10-15,-6-1 28 0,5 2-15 0,-2 0-3 16,-5 1 1-16,-6 1 1 0,9-1-1 16,-4 1-4-16,-1 0-2 0,1 2 2 15,-9 4-2-15,5 1-1 0,-1 0 1 16,-4 2 1-16,4 0-1 0,6 1 0 16,-5 0 1-16,10 0-2 0,-1-2-1 15,6 4 0-15,0-4 1 0,3 3-3 0,2-3 2 16,0 0 1-16,2 2-2 0,11-3 3 15,0 1-1-15,2-2 0 0,3-1-1 16,10 1 1-16,-3 1-1 16,1-3 0-16,2 3 0 0,7-1-1 0,-4 0 0 15,2 0 0-15,-5 2-1 0,7-1 0 16,-1 0 0-16,-9 3 0 0,11-2-1 16,-11 0 0-16,3 1 1 0,-10-2 0 15,2 3-1-15,-5-1 0 0,-2 1 0 16,0 3 1-16,-5-4 0 0,-3 4 0 0,2-1 1 15,-2 1-1-15,-2-1 1 0,2 1 1 16,0-1-3-16,-5-2 1 0,3 3 1 16,-3-4 0-16,0 2 0 0,0-2-1 15,-3 0 1-15,-2 2 1 0,0-6 0 16,-3 2-1-16,1 0 2 0,-1-1-2 16,-5 0 1-16,-5-2 0 0,11-2 0 15,-8 2 0-15,2-2-1 0,-5-1 0 16,3 0 0-16,-3-1-1 0,3 0 0 15,2 0 0-15,-2 0 0 0,-3 0-1 0,3 0 1 16,-3-1 0-16,8-4 0 0,-8 1-1 16,10-1-1-16,1-1-1 0,-6-1 0 15,8 1-1-15,-3-2-1 0,3 1-3 16,-3 2-2-16,8-1-1 0,-2-1-3 16,-3 1-5-16,5 0-2 0,-5 1-10 15,5-1-11-15,0 0-20 0,0-2-87 16</inkml:trace>
  <inkml:trace contextRef="#ctx0" brushRef="#br0" timeOffset="88279.75">12970 10278 310 0,'0'0'215'16,"10"-2"-215"-16,-8 0-1 0,11-1 29 15,0-1-6-15,2 0-9 0,3-1 4 0,2 0 2 16,1 2-3-16,-6-1-7 0,5-2 3 16,6 3-4-16,-1-2 0 0,-2 1 1 15,10 0-1-15,-2-2-2 0,2 1 0 16,-3 0 0-16,8 2-2 0,-5-2-1 16,8 2-1-16,-13-1 0 0,3 3-1 15,-3-1 0-15,-8 1-1 0,-5 1 0 16,-2 0 2-16,-5 0-2 0,-3 0-2 15,0 0 2-15,-3 0 0 0,-2 0 0 16,0 1-1-16,0-1 1 0,0 2 0 0,0-1 0 16,0 2 1-16,0-3-1 0,0 1 0 15,0 1 2-15,0-2-2 0,0 1 2 16,0-1 1-16,0 0 0 0,0 0 1 16,0 0 2-16,0 0-3 0,0 0 1 15,0 0 0-15,0 0-2 0,-2 0 0 16,-3 0 1-16,-3 0-2 0,8 0 0 15,-8 0 0-15,3 0 0 0,0 0 0 16,-5 2 0-16,-3 1-1 0,1 0 2 16,4 4-1-16,-2 1 0 0,0 2-1 0,-1 3 0 15,4 1 1-15,2 2 0 0,2 1-1 16,3 5 1-16,0-1 0 0,0 3 0 16,0-1-1-16,0 2 1 0,0 2 1 15,13-2 0-15,0 0-1 0,2-3 1 16,5 1-1-16,-2-6 1 0,2 2-1 0,3-5-1 15,-2-2 3-15,9 0-2 16,-2-5 0-16,0-1 0 0,5-2 1 16,-5-2-1-16,5-2 1 0,0 0-2 15,-5 0 1-15,5-5 1 0,-7-1-1 0,-1-1-2 16,-4-2 2-16,-1-1 0 0,-5 0-1 16,-2 1 1-16,0-2 0 0,-6 1-1 15,1-3 1-15,2 1-1 0,-7-2 1 16,-3 0 0-16,0 1-1 0,0-1 1 15,0-1-2-15,-8-3 2 0,0 3-1 16,-9-2-1-16,1 2 1 0,-4 0 0 0,0 0 0 16,-6-1 0-16,-2 2 1 0,-5-1 0 15,5 1-1-15,-2 0 2 16,2 4-1-16,2-2 0 0,3 6 0 16,-2-2-1-16,10 3 1 0,-3 0-1 0,3 1 1 15,4 2-1-15,4-1 0 0,-1 3 0 16,8 0 1-16,-5 0-1 0,5 0-1 15,0 0 2-15,0 0-2 0,0 0 1 16,0 0-2-16,0 0-1 0,0 0-3 16,0 2 1-16,10 1-5 0,-7 4-4 0,2-1-6 15,-3 1-10-15,-2-2-33 0,5-2-67 16</inkml:trace>
  <inkml:trace contextRef="#ctx0" brushRef="#br0" timeOffset="89595.96">17323 9166 63 0,'0'0'108'0,"0"0"-4"0,-3 0-30 0,3 0-13 16,0 0-18-16,0 0-1 16,0 0-12-16,0 0-9 0,0 0-5 15,0 0-1-15,3 0-2 0,2 0-2 16,2-1 0-16,6 0 1 0,0 1 1 0,-1-2 0 15,4 1-1-15,1 1-2 0,6-1 0 16,-2-1-1-16,9 1 1 0,1 0-2 16,7 0 1-16,10 1-1 0,-2-3-1 15,8 2-2-15,4-1 1 0,3-1-1 16,5-1-1-16,3 2 0 0,12-1 0 0,3-1-2 16,5 3 1-16,5-3 0 0,6 1 0 15,-4 0-1-15,11-1-1 16,0 2 1-16,5-3 0 0,2 2 0 15,-2-3 0-15,3 4-2 0,-1-4 2 0,-4 4-1 16,2-4-1-16,-5 2 2 0,-8-1-2 16,-3 2 1-16,-1-3-1 0,-11 4 3 15,-8-4-2-15,-2 2 1 0,-8-2 0 16,-5 0-1-16,-8 2 1 0,-7-1 0 16,-5 1-1-16,-8-2 1 0,-5 0 0 0,-8 2 1 15,-2-1 0-15,-10 2-1 0,-1 1 0 16,-2-1 1-16,-2 2-1 0,2 0 1 15,-5 0-3-15,5 1 1 16,-5-2-1-16,0 2 0 0,0 0 0 0,0 0 0 16,0-1 0-16,0-1 1 0,0 2-2 15,0 0 2-15,0 0-1 0,0 0 0 16,0 0 0-16,0 0 0 0,0 0 0 16,0 0 0-16,0 0 0 0,0 0 0 15,0 0-4-15,-5 0-4 0,5 0-5 0,-5 0-8 16,2 2-8-16,-2 1-16 0,3-2-35 15,-16-1-113-15</inkml:trace>
  <inkml:trace contextRef="#ctx0" brushRef="#br0" timeOffset="90355.97">17976 9768 410 0,'0'-5'31'15,"0"0"-33"-15,0 2 10 0,0-1 46 16,0 3-21-16,0 0-20 0,3-2 9 16,-3 1-3-16,0 1-6 0,5 0 0 15,-5 1-2-15,0 0-2 0,0 0-1 16,0 0-3-16,0 2 2 0,0 4 3 16,5 1-2-16,-5 2 0 0,0 5 2 15,3 0 0-15,-3 7-3 0,0 0-1 16,5 3-1-16,-3 2-1 0,3 3 0 15,3-2-1-15,0 4 1 0,-3-2-1 0,2 1 1 16,-2-2 0-16,-2-3-2 0,7-4 0 16,-7-2-1-16,7-4 1 0,-10-3-1 15,2-1 1-15,6-1 0 0,-8-5-2 16,0-1 3-16,5-1-3 0,-5-2 1 16,0 0 0-16,0-1-1 0,0 0-2 0,0 0-3 15,0 0 0-15,0-2-2 16,5-3-6-16,-5-1-4 0,0-2-10 15,0 0-14-15,0 0-7 0,0-2-30 16,0-2-230-16</inkml:trace>
  <inkml:trace contextRef="#ctx0" brushRef="#br0" timeOffset="91003.82">18762 9749 519 0,'-12'-7'29'0,"2"0"-40"0,-1 2 15 16,1 1 28-16,-2-3-15 0,-1 4-8 15,-5-3 4-15,3 3 2 0,-1-1-4 16,-1 2 0-16,1 2 0 0,-4 0-5 15,2 0-1-15,-2 0 0 0,5 0-1 0,-3 1 0 16,-3 5-1-16,6 1-1 0,-5-3 0 16,2 5 0-16,3-4 0 0,2 5-2 15,0-2 0-15,8 1 2 0,-2-1-1 16,-1 0 0-16,8 1 1 0,0-2 0 16,0 2 0-16,0 0 0 0,15-1 0 15,-2 0 2-15,5-1-2 0,5 2 1 16,2-2-1-16,8 1 0 0,0-2 0 15,-5 4 0-15,10-5-1 0,-5 3-1 16,-2 2 1-16,0-1 0 0,-4 2-1 0,-1 1 0 16,2-1 2-16,-8 1-2 0,1-1 2 15,-1 3-2-15,-7-1 1 0,-1-1 1 16,4 2 0-16,-6-3 0 0,0 2-1 16,-5-2 0-16,3-1 0 0,-1-2 2 15,-2 5-2-15,1-4 0 0,-6 2 1 16,0-2-1-16,0-2 1 0,0 1 0 15,-6-3-1-15,-1-2 2 0,-6 3-1 16,5-5 0-16,-4 1 1 0,-9-1 0 16,9 2-1-16,-9-3-1 0,1 0 1 0,-5 0-2 15,4 0 1-15,1 0 0 0,-6 0-2 16,6 0 2-16,-3-2 0 0,3 1-1 16,-1-2 1-16,4 2-1 0,4-2 1 15,0 0 0-15,6 1-2 0,-1-3-1 16,3 3 1-16,5-5-3 0,-3 3 0 15,3-2-4-15,0-1-3 0,0-1-5 16,8-1-2-16,0 2-14 0,4-4-14 16,1-3-25-16,2-1-122 0</inkml:trace>
  <inkml:trace contextRef="#ctx0" brushRef="#br0" timeOffset="91847.89">18640 9675 453 0,'0'0'108'0,"0"0"-114"0,8-1 8 15,5-2 24-15,7 1-9 0,0 0-5 16,13 0 6-16,1-2-2 0,1 1-5 16,11 0-1-16,0-2-1 0,7-2-1 0,-4 3 1 15,9-3-3-15,-5 1 1 0,-4 1-2 16,-3 1-1-16,-6-2-1 0,-4 2-2 16,-3-1 2-16,-8 3-1 0,1-2-2 15,-11 0 2-15,-2 2-1 0,-6 1 1 16,-1-2 0-16,1 2 0 0,1-1 1 15,-8 1 1-15,5-1 0 0,0 0-1 16,-5 0 1-16,3 2 0 0,-3-1 0 16,0 1-2-16,0 0 2 0,0 0-1 15,0 0 0-15,0 0-1 0,0 0 1 0,0 0-2 16,0 0 0-16,0 0 0 0,-3 0 1 16,-7 0-2-16,-5 0 1 0,2 3 0 15,-2 1 0-15,-3 3 0 0,3-2 0 16,-6 4 1-16,1 3-2 0,2 1 1 15,3 2-1-15,-3 3 1 0,10 2 1 16,3 1-2-16,-2 2 0 0,4 2 1 16,-2 1 1-16,5 3-1 0,0-1 0 15,5 1 0-15,5-1-1 0,0-3 2 16,6-3-1-16,-1-1 1 0,8-3-2 16,0-2 1-16,2-2 0 0,3-3 1 0,0-3-1 15,5-3 0-15,5-3 1 0,-2-1-1 16,2-1 0-16,-2 0 0 0,-3 0 0 15,0-5 0-15,0 0-1 0,-5-5 1 16,2 3-1-16,-7-3 1 0,-2 0 0 16,-3 0 0-16,-3-3-1 0,-5 0 1 0,0-2 0 15,0-1-1-15,-2 2 1 16,-5-2 1-16,-3-2-2 0,0-1 0 16,0 0 0-16,-3-1 0 0,-5-3 0 15,-9 1 0-15,-4-2 0 0,-4 2 0 0,-3 0 0 16,0 3 0-16,-10-1-2 0,5 5 2 15,-8 1 0-15,-2 1-1 0,-3 5 1 16,5 2 1-16,0 1-1 0,3-1 0 16,5 4 0-16,0 0 2 0,10 1-2 15,3-1 0-15,7 1 0 0,0 1 0 0,8-1 0 16,5 1 0-16,-2 0-2 0,2 1 1 16,0 3 1-16,0-1-2 15,0 4-1-15,0-1-3 0,2 0-1 16,3 0-5-16,11 2-5 0,-11 1-3 0,2-4-11 15,1 1-32-15,2-5-66 0</inkml:trace>
  <inkml:trace contextRef="#ctx0" brushRef="#br0" timeOffset="96703.93">24532 8307 497 0,'-5'0'13'16,"0"-4"-11"-16,-2 3-2 0,7 0 32 0,-5 1-2 15,5 0-13-15,0 0-1 0,0 0 6 16,0 0-6-16,0 0-6 0,0 0-3 16,0 0-3-16,0 0 1 0,0 0-1 15,0 0 0-15,0 1 1 0,0 6 4 16,-3 3 2-16,-2-1-2 0,2 5 0 0,-2 0-2 15,0 2 0-15,5 4-2 16,-7 2 1-16,7 0-2 0,-3 6 1 16,3 0-1-16,0-3-1 0,0 5 0 15,0-1 0-15,8 1 0 0,-1-1-1 0,-2 1 0 16,6-2 1-16,-11 0-1 0,12-2 0 16,-7-1 0-16,3-4 1 0,0 2-2 15,-8-6 2-15,5 0-1 0,-5-3-1 16,5-3 1-16,-5-3-1 0,0 1-1 15,2-5 2-15,-2 0-2 0,0-4 1 16,0 0 1-16,0 0-1 0,0 0 1 0,0 0 0 16,0 0 1-16,0 0 0 0,5 0-1 15,-5 0-2-15,3-1-2 0,-3-6-2 16,5 1 1-16,0-3-4 16,-2 1-1-16,2-1-4 0,-5 0-3 0,0 2-6 15,0 2-6-15,0-2-20 0,0-1-26 16,0-2-98-16</inkml:trace>
  <inkml:trace contextRef="#ctx0" brushRef="#br0" timeOffset="97427.81">24064 8300 387 0,'0'0'86'0,"0"0"-80"0,0 0 0 16,0 0 52-16,0 0-27 0,0 0-13 15,3 0 2-15,-3 0-3 0,0 0-4 16,5 0-6-16,0 0 0 0,-2 0 1 0,4-1 2 16,3 1 0-16,1 0 0 0,1-3 0 15,9 2-1-15,-4-2-2 0,6 1-1 16,0-1 0-16,5 1-3 16,0 0 0-16,5 1 0 0,5 0 1 15,3-2-1-15,0 2-2 0,0 0 1 0,4 0 0 16,-4 0 0-16,-5-1-1 0,2 1 0 15,-15 0 1-15,2 1-1 0,-4 0 0 16,-9 0 0-16,1 0 0 0,-5-1 0 16,-1 1 2-16,-2-2 0 0,8 1 0 15,-5-1 0-15,-1-1-2 0,6 0 1 0,-5 1-2 16,9-1 1-16,-9 1-1 0,7 1 0 16,-4 0 1-16,-1-2-1 0,0 0 0 15,-8 2 0-15,4 1 1 16,-6 0-1-16,0 0 1 0,0-2-1 0,0 2 0 15,0 0 0-15,0 0 1 0,0 0-2 16,0 0 1-16,0 0 0 0,0 0 0 16,0 0 0-16,0 0 0 0,-6 0 0 15,6 0-2-15,0 0-3 0,0 0-2 16,0 0-6-16,0 0-6 0,0 0-5 0,0 0-17 16,0 0-22-16,0-5-69 0</inkml:trace>
  <inkml:trace contextRef="#ctx0" brushRef="#br0" timeOffset="98307.97">25532 8500 99 0,'0'-7'317'15,"0"3"-297"-15,0-2-20 0,0 0 43 16,0 1 3-16,-5 2-22 15,-2-2 3-15,4-1-7 0,3 1-4 0,-5 2-5 16,0-2 3-16,-3 2-2 0,3-2-1 16,-5 0-3-16,0 0 0 0,-6-1 0 15,4 1-2-15,-4-2 0 0,-4 2-1 16,2 2-2-16,-2-1 0 0,0 0 0 16,-1 3-1-16,1-1 1 0,2 2-1 0,-2 0-1 15,-1 0 2-15,1 0-2 0,7 0 1 16,-2 2 0-16,0 1-2 15,2 3 1-15,0 0-1 0,1 1 1 0,4-2 0 16,0 2-1-16,-2 0 1 0,10 2 0 16,-7 0 1-16,7 1-1 0,0 3-1 15,0-2 2-15,0 4 0 0,5 0 0 16,2 1 0-16,1 2 0 0,0-1-1 16,2 0 0-16,-3 2 0 0,1 1 1 15,0 0-1-15,2 3 1 0,0-2 0 0,0 1 0 16,-2 1 1-16,-1-2 0 0,1 2-1 15,2-4 0-15,0 3 1 0,-5-3-1 16,3-1-1-16,0 0 2 0,2 0-3 16,0-4 3-16,-5 2-1 0,3-2 0 15,-3-1-1-15,0-1 1 0,-2-1-1 16,2 1 1-16,-3-1 0 0,-2-4 0 16,5 0-2-16,-5-2 1 0,5 0 0 15,-5 0 0-15,3-1-1 0,2-2 1 16,-5 2 0-16,0-3-1 0,0 0 1 0,0-1-1 15,0 0 2-15,0 0-2 0,3 0 3 16,-3 0-2-16,0 0 1 0,0 0-3 16,0 0 0-16,0 0 0 0,0 0-3 15,0 0-2-15,0-2-2 0,5-2-4 16,-5 1-2-16,5-2-7 0,-5 3-8 0,0-4-19 16,0 0-24-16,0-6-121 0</inkml:trace>
  <inkml:trace contextRef="#ctx0" brushRef="#br0" timeOffset="98760.43">24937 8785 385 0,'0'0'83'0,"0"0"-78"15,0 0 26-15,8 0 3 0,4 0-18 16,6 0 5-16,-3 0 1 0,3 0-7 0,-3 0-2 15,6-2 1-15,-3 2 1 0,2 0-4 16,0 0 1-16,3 0-2 0,-2 0-2 16,4 0 0-16,3-2-2 0,2-1-2 15,4 1 0-15,-4 0-1 0,3 0 0 16,-7-1 0-16,2 1-2 0,-8 0 1 16,0-2-2-16,3 3 1 0,-8-1 0 15,1 1-1-15,-6-2 1 0,-2 2-1 16,-6 1 1-16,3-1-2 0,3 1 0 15,-8 0-2-15,5 0-3 0,-5-1-1 0,5 1-6 16,-2 0-1-16,-3 0-8 0,7 0-7 16,3 0-6-16,-2 0-19 0,0-4-58 15</inkml:trace>
  <inkml:trace contextRef="#ctx0" brushRef="#br0" timeOffset="99332.28">26283 8572 496 0,'-5'-2'29'0,"5"-1"-22"0,0 2 43 16,0 0-9-16,0 0-15 0,0-2-1 15,0 2-4-15,0-1-5 0,0 2-5 16,0 0-2-16,0 0-1 0,0 0 1 16,0 0-2-16,0-1-1 0,0 1 1 15,0 0-4-15,5 0-2 0,0-1 1 16,2 1-2-16,6 0 0 0,0 0 1 15,2 0 0-15,3-2-2 0,2 1 3 16,3 0-2-16,-2 1 1 0,4-1-1 0,-5 0 1 16,1 1-1-16,-3-1 0 0,2 1-1 15,-10 0 0-15,8 0-1 0,-5 0-1 16,-11 0 0-16,3 0-3 0,0 0-3 16,-5 0-5-16,0 2-4 0,0 5-1 15,0 0-6-15,-12 2-10 0,-1-5-13 0,-5 1-43 16,-2-1-197-16</inkml:trace>
  <inkml:trace contextRef="#ctx0" brushRef="#br0" timeOffset="99567.85">26270 8778 498 0,'8'0'68'0,"-3"0"-64"16,2 0 4-16,4 0 18 0,-1 3-12 15,2-3 3-15,6 0 0 0,-2 1-11 16,1 0-2-16,4-1-2 0,-6 3-2 0,3 0 2 16,-3 0-2-16,0-2-6 0,3-1-15 15,-3 0-18-15,-2 0-57 0</inkml:trace>
  <inkml:trace contextRef="#ctx0" brushRef="#br0" timeOffset="109220.99">27206 8215 297 0,'0'0'186'0,"0"0"-176"16,0 0-8-16,0 0 28 0,0 0 8 15,0 0-16-15,0 0-6 0,0 0-5 16,0 0-4-16,0 0-3 0,0 0 0 16,0 0 3-16,0 0 0 0,0 0 2 0,0 0-4 15,0 0 0-15,0 2-2 0,0 0 2 16,0 3 1-16,0-1 0 0,0 4 1 16,0 2-1-16,0 1-4 0,0 2 2 15,0 0 4-15,0 4-3 0,0 0 0 16,0 1 1-16,0 0-1 0,0 3-2 15,0-3 0-15,0 2 0 0,0 0 0 16,0-1 0-16,0 0 0 0,0 0 1 16,0-5-1-16,0 3 0 0,-5-2 0 15,5-1-1-15,0-3 1 0,-7-1-1 0,7-2 0 16,-6-1-1-16,6 1 1 0,0-2-1 16,0-2 0-16,-2 1 0 0,-3-1 0 15,5 0-1-15,0-3 2 0,0 1-1 16,0-2 0-16,0 0 0 0,0 0 2 15,0 0-1-15,0 0 1 0,0 0 1 16,0 0 1-16,0 0-2 0,0 0 1 16,0 0-1-16,0 0 0 0,7 0-2 15,-1-3 0-15,6 2-1 0,4-4 0 16,4 3 0-16,3-2 0 0,0 0 1 0,10 1-2 16,-5-2 2-16,5 3-1 0,-3-3 0 15,1 3 0-15,-6 0 0 0,1-2 0 16,-6 3 0-16,-5 0 0 0,-2 1 0 15,0 0 0-15,-1 0 0 0,-4 0 0 16,0-1-1-16,2 1 2 0,-8-2-1 16,6 2-1-16,-3 0 1 0,3 0 0 15,-3 0 0-15,-3 0 0 0,9 0 0 16,-9 0-1-16,6 0-1 0,-3 0-1 16,3 0-1-16,-3 0-3 0,2 0-2 15,1 0-2-15,-8 0-3 0,5 0-1 0,0 0-5 16,-5 0-9-16,3-1-11 0,-3-3-15 15,0 2-46-15</inkml:trace>
  <inkml:trace contextRef="#ctx0" brushRef="#br0" timeOffset="109683.96">27593 8331 497 0,'0'-3'10'0,"0"3"-9"0,-10 0 16 16,10 0 22-16,0 0-20 0,-3 0-2 0,3 0-1 16,0 0-5-16,0 0-5 0,0 3 4 15,0 5 1-15,-5 0 1 0,5 3 0 16,0 1-1-16,0 1-1 0,0 4-2 15,5-1-1-15,-2 3-1 0,7 0 3 16,0 4-5-16,-5 1 1 0,3 2 1 16,5 1 1-16,-8 1-2 0,5-2-1 15,-10 2 0-15,13 1 0 0,-8-2-1 16,0-4 1-16,2 2-2 0,-4-5 2 16,2 1-3-16,0-3 2 0,3-2-2 0,-6-1 1 15,3-3-2-15,3-2 2 0,-8-2-2 16,8-1 2-16,-8-5 0 0,0 4-1 15,5-4-1-15,-5-1 2 0,5 3-2 16,-5-4 1-16,0 0 0 0,0 0 0 16,0 0 0-16,0 0-2 0,2 0 1 15,-2 0-3-15,0 0 0 0,0 0-2 16,0-4-2-16,0 1-4 0,0-3-3 16,0-1-5-16,0 2-14 0,5-2-18 15,-5-3-42-15</inkml:trace>
  <inkml:trace contextRef="#ctx0" brushRef="#br0" timeOffset="110679.92">28257 8252 505 0,'0'-5'13'0,"-5"1"-12"0,-8 1 41 0,11-1-7 16,-9 0-15-16,11 0 3 0,-7 1-4 16,-1 2-5-16,3-2-3 0,-5-1-1 15,0 4-1-15,2-2-2 0,3 1 1 16,-5 1-1-16,0-2 0 0,2 2-3 16,-5 0 1-16,6 0-1 0,-6 0-1 15,0 0 1-15,3 4-2 0,0 0 0 0,0 2-1 16,-1 0 2-16,-1 2-3 0,2 1 1 15,-1 0 1-15,1 3-1 0,5 1 1 16,-2 1 1-16,1 0-1 0,-1 1 0 16,2 1 0-16,5 0 0 0,0 1 0 15,0 0 1-15,0 2-1 0,0 1 1 16,0 0-2-16,0 0 2 0,10 1-1 16,-8-1 0-16,6 1-1 0,2-1 1 15,0-1 0-15,1 1 0 0,-1-5 0 16,2 3-1-16,1-1 0 0,5-3 1 15,-3 0-1-15,3-1 0 0,-8-1 0 0,8-3 1 16,-3 2-1-16,-2-4 0 0,5-2 0 16,-3 1 1-16,0-3-2 0,3 1 2 15,-3-2-1-15,-2 1-1 0,0-2 2 16,2 0-1-16,-2-1 1 0,7 0-2 16,-7 0 1-16,5-5-1 0,2 2 1 0,-5-4-1 15,3 1 2-15,-3 0-2 16,-2 0 1-16,2-1 0 0,-4-1-2 15,-1 1 3-15,3-2-2 0,-6 1 0 16,6-1 1-16,-3 0 0 0,-2 1-1 0,-1-4 1 16,1 1-1-16,0 0 0 0,-3-1 0 15,0 1 1-15,-3-3-1 0,-2 3 0 16,5-2 1-16,-5 1-1 0,0-2 0 16,0 2 0-16,0-3 1 0,-5 1 0 15,-2 2-1-15,2-4 0 0,-6 4 0 0,1-2 1 16,0 2-1-16,0-1 0 0,-3 0 0 15,-2 1 1-15,0-1-2 16,2 1 2-16,-5 0-1 0,5 1 0 16,-2 0 1-16,0-1-1 0,-3 1 0 0,3 0 1 15,-3 2-1-15,5-2 0 0,-2 5 1 16,2-2-1-16,-2 1 0 0,5 0 1 16,-5 1 0-16,2 2-1 0,0 0 0 15,5 2 1-15,-4 1-1 0,-1-2-1 16,3 2 1-16,-8 0 0 0,5 0 0 0,1-1 0 15,4 2 0-15,0 0 0 0,3 0 0 16,-2 0 0-16,-1 0 0 0,3 0 0 16,2 0 0-16,3 0 0 0,-5 0-1 15,5 0-1-15,0-1-4 0,0 1-1 16,0 0-5-16,-5 0-2 0,5 0-7 16,0 1-7-16,0 3-14 0,0-3-32 15</inkml:trace>
  <inkml:trace contextRef="#ctx0" brushRef="#br0" timeOffset="111664.17">28883 7642 526 0,'0'-6'10'0,"-8"3"-11"16,8-2 35-16,-2 2-2 0,-3-1-12 0,-1 0 2 16,6 2-9-16,-7-4-2 0,4 4 0 15,-2-2-2-15,0 2 0 0,-3 0-2 16,3-2 0-16,-2 1-2 0,-1 0 0 15,3 0-1-15,-5 2-1 0,0-1 1 16,2 2-2-16,-5-1 1 0,6 1-1 0,-6-1 0 16,5 1-2-16,1 0 1 0,-6 0 1 15,5 0-1-15,-4 2 0 0,-1 1 0 16,5 3 1-16,-4-1-3 0,-1 0 3 16,5 1-1-16,-5 2 0 0,6-2 1 15,-1 3 0-15,-2 0-1 0,2 1 2 0,6-1-3 16,-8 1 3-16,7-1-2 15,-2 3 0-15,2-2 0 0,3-2 0 16,-5 4 1-16,5-1-1 0,0 0-1 16,0 0 2-16,0 2-1 0,0-1 0 15,8 0 0-15,0-1 0 0,-3-1-1 0,2 1 2 16,6-3 0-16,-5-2 0 0,4 0 0 16,1 1-1-16,2-4 1 0,-2 1 0 15,5-2-1-15,5-1 2 0,-5-1-2 16,5 0 0-16,-6 0 0 0,4 0 0 15,-6 0 0-15,3-1-1 0,-3-5 1 0,-2 1 0 16,0 0-1-16,-1-4 1 16,-4 3 0-16,-1-2 0 0,4-2 0 15,-9 1-1-15,-2-5 0 0,0 3 1 16,0-3 0-16,0 2-1 0,-2-2 0 0,-9 1 0 16,4-1 0-16,-6 1-1 0,0 1 0 15,3-1 2-15,-2 1-2 0,-6 1 1 16,5-1 0-16,3 2 0 0,0 1 0 15,2 2 1-15,0 1-2 0,3 3 1 16,5 0 1-16,-7-1-1 0,7 3 0 0,0 1-1 16,0 0-1-16,0-1-3 0,0 1-3 15,0 0-4-15,0 0-8 0,0 0-12 16,0 0-21-16,0 1-16 16</inkml:trace>
  <inkml:trace contextRef="#ctx0" brushRef="#br0" timeOffset="113015.81">23632 7640 203 0,'-3'-1'10'16,"3"1"32"-16,-5 0 33 0,5 0-16 15,0 0-27-15,0 0-16 0,0 2-5 16,0 4 9-16,0 4 3 0,0 3-4 0,5 3 11 15,-2 6-5-15,7 2-5 0,-7 1 8 16,-3-1-11-16,7 3-6 0,-2 1-1 16,0 5 5-16,-2 1-3 0,7 3-4 15,-7 4-1-15,2 2-3 0,-3 7 2 16,-2 1 0-16,5 0-1 0,-5 3-1 0,5-1-1 16,-5 4 2-16,0 3-2 0,0 5 2 15,0 2-1-15,0 1-1 16,-5-1 0-16,5-4 1 0,-5-1-2 15,5-7 1-15,0-1 0 0,0-3 3 0,0-3-3 16,0-4-1-16,0 1 0 0,0-3 0 16,0-1 1-16,0 1 0 0,0-5 0 15,0 1 0-15,5-3-1 0,-5-4 1 16,5-4-1-16,-2-2-2 0,2-4 2 16,-2-2 3-16,-3-4-7 0,5-2 1 0,-5-6 0 15,5-2 1-15,-5-2 0 0,0-1 1 16,0-1-1-16,0-1 1 0,0 0 2 15,0 0 0-15,2 0 0 16,-2-1-4-16,0-5-1 0,0-2-4 0,0-7-4 16,0 1-6-16,0-5-8 0,-2-4-14 15,-3-3-39-15</inkml:trace>
  <inkml:trace contextRef="#ctx0" brushRef="#br0" timeOffset="115891.81">23611 7509 126 0,'0'0'315'0,"0"0"-303"0,0 0-9 0,0 0 20 16,0 0 1-16,6 2-6 0,1-2-3 16,1 0 4-16,2 0-1 0,0 0-2 15,0 0-5-15,3-2 1 0,-5 2 1 16,-1-1-2-16,9 1-4 0,-4 0 0 16,6-1-2-16,5 0 2 0,2-2-2 15,3 1 0-15,6 1-1 0,4-2 0 16,2 1 0-16,1-2 0 0,7 3-1 0,6-4 0 15,4 2 0-15,-2-3 1 0,3 2-2 16,2-1 1-16,0 0 0 0,3 4-1 16,-1-3-2-16,3 0 2 0,0 1-2 15,3-1 1-15,5 0 0 16,0-2 0-16,2 3 0 0,-2 1 0 0,2-1-2 16,-2 1 2-16,5 1-1 0,-5 1 0 15,-1-1 1-15,6-1 1 0,-5 0-1 16,0-1 1-16,-6 2 0 0,1-3-2 15,-5 1 1-15,4 2-1 0,-1-1 2 16,-1-2-2-16,-3 3 2 0,1 0 0 0,0-2-2 16,2 1 1-16,-5-1-1 0,10 1 2 15,-5-2-2-15,3 1 2 0,-1 2-1 16,6-3 0-16,0 3-1 0,-8-1 2 16,8-1-1-16,-3 1 0 0,-2-1 0 15,5 2 0-15,-3-3 0 0,3 3 0 16,-6-3-2-16,1 3 3 0,-5-3-2 15,-1 1 1-15,-4 0 0 0,-1-1 1 16,-4 2-1-16,-3-2 1 0,2 1 1 16,-2-2-3-16,-5 3 1 0,-3-2 0 0,3-1 1 15,-8 4-2-15,3-4 1 0,-6 2 0 16,3 1-1-16,3-2 1 0,-5 2-1 16,-3-2 1-16,7 1 0 0,-9 1-1 15,5 1 1-15,2-3-1 0,-3 1 1 16,6-1 0-16,0 0-1 0,5 3 0 0,-6-3 0 15,1 4 1-15,-3-3-1 16,3 2 0-16,-3-3 0 0,-2 1 0 16,2 3 0-16,-3-2 0 0,-1 2 0 15,-1-4 1-15,-5 2-1 0,-8 0 1 0,0-2-1 16,-7 2 1-16,0 0-1 0,-6 1 0 16,1-3 2-16,-3 4-1 0,0-2 0 15,-2-3 0-15,7 3-1 0,-2 0 0 16,-1 1 0-16,1-1 0 0,4 0 0 15,1 0-1-15,0 1 2 0,0 0-2 0,-3 0 1 16,3 1 1-16,-6-1-2 0,3 1 1 16,1 0 0-16,-6 0 0 0,2 0 0 15,-2 0-1-15,3 0 2 16,0 0-1-16,4 0 0 0,1 0 1 0,5-2-1 16,-3 2 0-16,0-1 0 0,-2 1 1 15,0 0-1-15,0 0 0 0,2-2 0 16,-5 2 0-16,0 0 0 0,0-2 2 15,-7 2-2-15,7-1 2 0,-10 1 0 16,0 0 0-16,0-2 2 0,3 2 0 16,-3-1 0-16,0 1-1 0,0 0-2 0,0 0 1 15,0 0-1-15,0 0 0 0,0 0 0 16,0-1-1-16,0 1 0 0,0 0-1 16,0 0 0-16,0 0 0 0,0 0 0 15,0 0 0-15,0 0 0 0,0 0-1 16,0 4 1-16,0 1 1 0,-3 2 1 15,3 2-1-15,-10 4 1 0,2 0-1 16,1 6 1-16,-1 0-1 0,-2 4 1 16,2 2-1-16,1 3 2 0,1 4-2 15,-1 0 0-15,2 4 1 0,-3 3 1 0,0 2-2 16,3 2 1-16,-5 2 0 0,5-2 0 16,0 4 0-16,5-3-1 0,0-1 2 15,0 3-1-15,0-1 1 0,0 2 1 16,10 0-2-16,-10-1 1 0,0 3-1 15,0-1-1-15,0-3 0 0,0-3 1 16,0 0 1-16,-5-3-1 0,0 3 0 16,-3 0-1-16,6 1 1 0,-3 3-1 15,-3 0 1-15,3 2 0 0,0-1 1 16,5-2-1-16,-3-1 0 0,-2-4 0 0,5 1 0 16,0-7 0-16,0 0 1 0,0-1-2 15,5-2 1-15,3-3 1 0,-3-2-1 16,3-1 1-16,-3-2-2 0,-3-2 2 15,6-2-2-15,-8-3 2 0,5-1-1 16,-5-4-1-16,5 2 2 0,-2-3 0 0,4-1-2 16,-7-5 2-16,0 2-1 0,5-1-1 15,-5-3 1-15,0 1 0 16,0-1-1-16,0 1 0 0,0-2 1 16,0-1-1-16,0 0 0 0,0 0 2 0,0 0-1 15,0 0 0-15,0 0 0 0,0 0 0 16,0 0 0-16,0 0 0 0,0 0 0 15,0 0 1-15,0 0-1 0,0 0 1 16,0 0-2-16,0 0 1 0,0 0-1 16,0 0 1-16,0 0-1 0,0 0 0 15,0 0 2-15,0 0-2 0,0 0 0 0,0 0 0 16,0 0 0-16,0 0 0 0,-5 0 0 16,5 0 0-16,-10 0 0 0,0 0 0 15,0 0 0-15,-3 0 0 16,-5 0 0-16,3 1 0 0,-3-1 0 0,-5 1 0 15,-2 0 0-15,-1-1 1 0,-2 0-1 16,-5 0 0-16,5 0 0 0,-10 0 0 16,5 0 0-16,-8 0-1 0,1 0 1 15,-6 0 0-15,-7 0-2 0,4 0 2 16,3 0-1-16,-2 0 0 0,7 0 1 0,3 0 0 16,3 0 0-16,-4 0 0 0,4 3 0 15,-3 0-1-15,-3-1 1 0,0 1 0 16,6-1 0-16,-4-1 0 0,-1 2 1 15,2-3-2-15,-3 4 1 0,8-2 0 16,-8-1 0-16,8 0 0 0,-8 1 0 16,8 1 0-16,0-2 0 0,-2 0 0 15,-4-1 0-15,4 1 0 0,-3 2 0 16,-3-2 0-16,5 1 0 0,-4-2 0 16,-1 4 0-16,-10-1 0 0,5-1 0 0,-2 0 0 15,2 3 0-15,-2-3-1 0,2 3 2 16,3-3-1-16,0 1 0 0,-6 0-1 15,14 0 2-15,-9 2-1 0,9-1-1 16,-3 1 1-16,-3 0 1 0,8 0-2 16,0 1 1-16,-3 0 0 0,3-2 0 0,-3 3 0 15,-2-3 0-15,0 3 0 16,2 0 0-16,-2-2 0 0,8 0 1 16,-8 2-2-16,5-3 1 0,-3 0 0 15,-2 3 1-15,2-4-2 0,-7 4 1 0,7-4 1 16,3 2-2-16,-8-1 1 0,3 1 1 15,3 0-2-15,-6 0 1 0,0 0 1 16,1 0-1-16,-4-1-1 0,4 0 2 16,-1 1-1-16,0-1-1 0,0 1 2 15,1-1 0-15,-1 1-2 0,0-3 7 16,-2 5-16-16,2-2 19 0,1-1-12 0,4 1 2 16,-5-2 1-16,8 4-1 0,-5-2 0 15,3-2 1-15,-9 1 0 16,9 0 0-16,-3-1 0 0,2 2 0 0,-2-1 0 15,2 0 0-15,-2 0 0 0,2 0 0 16,-2 2 0-16,3-2 1 0,-4-2-2 16,6 2 1-16,-2-2 1 0,7 3-1 15,-10-1 0-15,5-2 1 0,5 3-1 16,-6-4 0-16,1 2 0 0,0 0 0 0,0 1 0 16,0 0 0-16,-8-1 0 0,8 2 0 15,-2-2 0-15,-3 2 0 0,5-2 0 16,-3 4 1-16,3-4-1 0,0 1 1 15,5 0-1-15,0 0 0 16,-5-1 1-16,2 0 0 0,3 1-1 0,3-2 0 16,2 2 0-16,-3-1 0 0,6-2 0 15,0 0 1-15,-1 1-2 0,4 1 1 16,-4-1 1-16,6 0-1 0,-5 0 0 16,2 1 0-16,3-1 0 0,-6-1 0 15,8 3 1-15,-2-2 0 0,2-1-2 0,1 0 3 16,4-1-2-16,-2 0 1 0,2 0-1 15,6 2 1-15,-3-2 0 0,0 0 1 16,2 0-2-16,-5 0 0 0,3 0 0 16,0 0 0-16,5 0 0 0,-7 0 1 15,4 0 0-15,-2 0-1 0,0 0 0 0,5 0 0 16,-3 0 0-16,-2 0 1 16,0 0-1-16,5 0 0 0,0 0 0 15,-7 0 1-15,7 0-1 0,-3 0 0 16,3 0 1-16,-5 0-1 0,0 0 0 0,5 0 1 15,0 0-1-15,0 2 0 0,-3-2 0 16,-2 1 0-16,3-1 0 0,-3 0 0 16,-1 0 0-16,6 0 0 0,0 0 0 15,0 0 1-15,0 0-1 0,0 0 0 16,0 0 0-16,0 0 1 0,-2 0-1 0,2 0 2 16,-5 0-1-16,5 0 0 0,0 0 1 15,-3 0-1-15,3 0-1 16,0 0 0-16,0 0 1 0,0 0-1 15,0 0 0-15,-5 0-1 0,5 0-2 0,0 0-2 16,0 0-2-16,0-1-3 0,0-1-5 16,5 0-7-16,-2-5-13 0,10-4-25 15,7-8-175-15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150.0656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21-03-01T04:53:25.78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11603 4361 95 0,'0'0'62'0,"0"0"24"0,0 0-9 16,0 0-26-16,0 0-10 0,0 0-8 15,0 0-9-15,0 0-10 0,0 0 0 16,0 0-3-16,0 0 1 0,0 0-1 16,0 0-2-16,0 0 1 0,0 0 1 15,0 0-6-15,0 0 2 0,0 0-2 16,0 0-1-16,0 0-1 0,0 0 1 15,0 0-1-15,0 0 0 0,0 0 1 16,0 0 0-16,0 0 2 0,0 0-1 16,0 0 0-16,0 0 1 0,0 0-1 0,0 0 2 15,0 0-3-15,0 0 2 0,0 0 0 16,0 0-1-16,0 0 1 0,0 0-2 16,0 0 1-16,0 0-1 0,0 0-1 15,0 0 1-15,0 0-1 0,0 0-1 16,0 0 0-16,0 0 2 0,0 0-2 0,0 0 0 15,0 0 0-15,0 0 0 0,0 0 0 16,0 0 0-16,0 0 0 16,0 0 0-16,0 0-2 0,0 0 2 15,0 0 0-15,0 0-2 0,0 0 2 0,0 0-1 16,0 0-1-16,0 0 1 0,0 0 0 16,0 0-1-16,0 0 2 0,0 0-2 15,0 0 2-15,0 0-2 0,0 0 2 16,0 0-2-16,0 0 0 0,0 0 1 15,0 0-1-15,0 0 1 0,0 0 0 0,0 0-1 16,0 0 1-16,0 1 0 0,0 0-1 16,0 2 2-16,6-1-2 15,-6 4 1-15,0-4-1 0,0 2 1 16,0 2 0-16,0 1 0 0,5 2 0 0,-5-1 1 16,2-1-1-16,-2 2 1 0,0 1-1 15,5 1 0-15,-5 1 0 0,0-2 0 16,0 5-1-16,0-4 2 0,3 4 0 15,-3-1 0-15,0-1 0 0,0 0-1 16,0 0 2-16,0 0-3 0,0-1 2 16,0 2 0-16,0-3-1 0,0 1 1 0,0-2-1 15,0 1 0-15,0-1 0 0,0 0 1 16,0-1-1-16,0 0 0 0,0-1 1 16,0-1-1-16,0-1-1 15,0-2 1-15,0-1 0 0,5 1 0 0,-5-3 1 16,0 0-2-16,0-1 2 0,0 2-2 15,0-1 2-15,0-1-2 0,0 1 1 16,0-1-1-16,5 0 2 0,-5 0-2 16,0 0 0-16,0 0 1 0,0 0-1 15,0 0 3-15,0 0-3 0,0 0 1 0,0 0 1 16,0 0 0-16,0 0-1 0,0 0 1 16,0 0 0-16,0 0 0 0,0 0-1 15,0-1 0-15,3 0 0 0,-3-1-2 16,5 1-2-16,-5 0-1 0,5-2-3 15,-3 0-4-15,3 2-4 0,-2-1-6 16,-3 0-13-16,0 2-28 0,0-2-40 16,0-1-187-16</inkml:trace>
  <inkml:trace contextRef="#ctx0" brushRef="#br0" timeOffset="1100.08">12011 4338 106 0,'0'-1'54'15,"0"-1"23"-15,0 1 1 0,0-2-27 16,0 1-20-16,0 0-6 0,0 0 0 16,0 2-5-16,0-1-2 0,0-1-1 15,0 1-1-15,0 1-4 0,0 0-3 16,0 0-2-16,0 0-1 0,-8 0-3 16,8 0-1-16,-8 0-1 0,3 0 2 0,-2 0-2 15,-1 0 2-15,-2 0 2 0,-6 3 0 16,11-1 3-16,-7 2-4 0,4 1 1 15,0 0 3-15,1 0-5 0,-6 2 1 16,5 1 0-16,-2 1 1 0,3 2-3 16,4 0 1-16,-7 0 3 0,10 0-3 15,-3 2-1-15,-2-1 0 0,5 3 1 16,-2-1-1-16,2 3 2 0,0-1 0 16,0-2 0-16,0 2-1 0,7-1 0 15,-4 0 0-15,7-1-1 0,-2-1 2 0,-1 0-1 16,6-2-1-16,0 2 1 0,-1-5-1 15,4 2 0-15,-4-2 1 0,4-1-1 16,2-1 0-16,-3-1 0 0,3 1 0 16,-3-3-1-16,3 1 0 0,-8-1 1 15,8-1 0-15,-6-2-1 0,4 0 2 0,-9 0-2 16,11 0 1-16,-5 0-1 0,-6 0 1 16,9-2 0-16,-4-3-1 0,1 0 0 15,0-2 0-15,0-1 1 16,-1 1-1-16,-2-3 0 0,-4 0 0 0,1-1 1 15,1 1-2-15,2-1 0 0,-2 1 1 16,-8-3-1-16,7 2 1 0,-2-2-2 16,-5 1 3-16,3-2-2 0,-3-1 0 15,0 3 0-15,0-3 0 0,0 1 0 16,0 2 0-16,-8-1 0 0,-4 2-1 16,-1 1 1-16,3-2 0 0,-3 2-1 0,-5 2 1 15,3-1 0-15,-5 2 0 0,2 0 1 16,-5 1 0-16,2 0 0 0,1 1 0 15,2 2-1-15,3 0 2 16,-3-1-2-16,6 1 0 0,-4 2 0 0,9 0 2 16,-6-1-2-16,8 1 0 0,-3 0 0 15,3 0 0-15,5 0 0 0,-8 1 0 16,8 0 0-16,-2 0 0 0,2 0 0 16,0-2-3-16,0 2-2 0,0 0-5 15,0 0-5-15,0 0-2 0,-5 3-1 0,5 2-1 16,-5 0-3-16,5 2-13 0,0-2-11 15,0 0-46-15,0 0-152 0</inkml:trace>
  <inkml:trace contextRef="#ctx0" brushRef="#br0" timeOffset="2068.23">12626 4332 99 0,'-5'0'290'15,"-3"0"-282"-15,1 0 1 0,2-1 45 16,2-1-25-16,-2 0-9 0,0 1 1 15,2 0-7-15,3 1-7 16,-5 0-5-16,3 0 0 0,-8 0 4 16,2 0-1-16,-5 0 2 0,6 0-2 0,-1 0-1 15,0 4 0-15,-2-1 4 0,3 1-1 16,-1 1-2-16,-5-1-1 0,6 3-1 16,-1-2 0-16,-2 4 1 0,2-1 3 15,6 0-2-15,-3 1 0 0,-1 0-2 16,-1 0 0-16,7 0 0 0,0 3 2 0,0 0-1 15,0-2 1-15,0 4-1 0,0-3 1 16,0 2-3-16,7-1 2 0,-1-1-1 16,-1 2 1-16,2-2 0 0,-4 4 0 15,7-5 0-15,-2 3-1 0,-1-3-1 16,6 1 0-16,-5 0 0 0,4-1-2 16,-4-1 2-16,5 1-1 0,-1-1 0 15,4-1 1-15,-4 0-1 0,1-1 0 16,0 0 1-16,2-3-1 0,-5 1 0 15,6-2 0-15,-4 1 0 0,4-2 0 0,4 0 1 16,-7-1-2-16,-1-1 2 0,1 0-1 16,0 0 0-16,2 0 1 0,-2 0-2 15,-1-4 0-15,4 0 1 0,2 1 0 16,-6-1 0-16,-2-2 0 0,3 0 0 16,0 0 0-16,-5 0 0 0,4-1-1 0,-4-2 1 15,2-1-1-15,-7-2 2 16,2 2-1-16,-5-3 0 0,2 1-1 15,3-3 1-15,-5 3 0 0,0-2-1 16,0 1 0-16,0 0 0 0,-5-1 0 0,-2 2 1 16,-1 1 1-16,0-2-2 0,-4 3 1 15,-6 0 0-15,3 0-1 0,-1 2 0 16,-2-3 1-16,-2 5-1 0,5-3 0 16,-6 5 0-16,4-3 2 0,-4 0-1 15,6 2 0-15,-3-1 0 0,6-1 1 0,-4 2 0 16,9 2-1-16,-4-1-1 15,1 1 1-15,5 1 1 0,0 1-2 0,3-2 0 16,-4 2 0-16,6 1 0 16,-5 0 0-16,5 0 0 0,0 0 0 0,0 0-3 15,-2 0 0-15,2 0-4 0,-5 1 1 16,2 5-1-16,3 1-4 0,0 0-4 16,0 1-5-16,0 0-11 0,0-2-13 15,0 2-24-15,3-2-73 0</inkml:trace>
  <inkml:trace contextRef="#ctx0" brushRef="#br0" timeOffset="3204.5">13351 4338 160 0,'0'-1'137'0,"0"0"-97"0,0 0 49 0,0 0-26 16,0 1-28-16,0 0-9 0,0-2-2 16,0 2-6-16,0-1-3 0,5 1-3 15,-5 0-2-15,0 0 0 0,0 0-1 16,0 0-3-16,0 0 0 0,5 0-4 15,-5 0 0-15,3 3 3 0,2 4 0 16,3 1-1-16,-3 0 1 0,2 3 1 16,-4 1 1-16,10 1 0 0,-13 1-3 15,10 0 2-15,-8 1-2 0,6 1-1 16,-3-1 1-16,0 2 0 0,3-1 0 0,-6 1-1 16,3 1 0-16,1-1 1 0,1-2 0 15,-7-1 0-15,8-2-1 0,-8 1-1 16,5-3-1-16,-3-1 2 0,-2-3-3 15,6-1 3-15,-6 0-3 0,0-4 1 16,5 2 0-16,-5-3 0 0,0 1 0 0,0 0 1 16,0 2-1-16,2-3-1 0,-2 0 0 15,0 0-1-15,0 0-2 16,5 0-1-16,-2 0 2 0,-3 0-4 16,0 0-1-16,5 0-3 0,0 0-4 15,-2-3-6-15,2-1-11 0,-5-1-15 0,7 1-18 16,-7-5-110-16</inkml:trace>
  <inkml:trace contextRef="#ctx0" brushRef="#br0" timeOffset="3895.71">13171 4340 95 0,'0'0'92'0,"0"0"-73"0,0 0 80 16,0 1-23-16,0 0-30 0,0 0-4 16,0 1-4-16,0 2-8 0,10-3-9 15,-8 1-6-15,3-1 1 0,3 3-2 16,-3-2-1-16,-2 0-1 0,7 0-2 16,-8 1-1-16,6-2 1 0,-3 0 2 15,8 0-2-15,-6 1 0 0,6-1-1 0,2-1-3 16,-2 0 0-16,5 0-1 0,2 0 0 15,3 0-2-15,3 0 0 0,2 0 0 16,-3 0 0-16,3-1-1 0,-2-1 0 16,-1 0-2-16,-5 2 2 0,3-1-2 15,-5-1 0-15,-3 1 0 0,3 1 1 16,-3 0-1-16,3 0-1 0,-8 0 2 0,3 0 0 16,0 0-1-16,-6 0 0 0,-1 0 0 15,-1 0 0-15,-3 0 0 16,3 0 0-16,-5 0 1 0,0 0-2 15,0 0 2-15,0 0 0 0,0 0 0 0,0 0-1 16,0 0-1-16,0 0-3 0,0 0-1 16,0 0-2-16,0 0-8 0,0-1-16 15,0-2-21-15,-5-3-53 0</inkml:trace>
  <inkml:trace contextRef="#ctx0" brushRef="#br0" timeOffset="4788">14272 4403 154 0,'-5'-3'193'0,"0"-1"-174"16,5 0 60-16,-3-1-17 0,-2 2-27 15,-2-4-11-15,7 2-4 0,-5 0-4 16,2 1-2-16,-2 0-3 0,0 0-1 16,2-1 1-16,-2-2 1 0,3 2-1 15,-8 1-4-15,7-3-1 0,-5 4 0 16,3-3 1-16,0 1-1 0,3 1-3 15,-11-3 0-15,8 4-1 0,-3-1 1 16,3 0-2-16,-2 0 1 0,-1 2-2 0,0 1 0 16,-4-2 1-16,4 2-1 0,-5 1 0 15,6 0 0-15,-4 0 0 0,1 0 0 16,0 0 0-16,2 2 0 0,1 2 0 16,-1-2 0-16,3 3 0 0,-3 1 0 15,1-3 0-15,2 4 0 0,-3-4 0 0,3 2 0 16,-3 2 0-16,3 0 0 0,-2-1 1 15,-1 3 0-15,3 0 0 16,2-2 0-16,-2 5 1 0,5-4 0 16,-5 3-1-16,5 1 0 0,0 0 1 0,0 3 1 15,0-1-2-15,5 1 1 0,0 0 1 16,3 1-1-16,5 1 1 0,-1 0 1 16,-1 0-1-16,-1 0 0 0,0 0 2 15,3-1-2-15,-1 1-2 0,-4-2 1 16,2 1-1-16,0-4 2 0,-5 2-1 0,1 0-1 15,1-3-1-15,-7 2 0 0,3-2 1 16,2 0 0-16,0-2-1 0,-3-2 1 16,-2 0-1-16,6-4 1 0,-6 3-2 15,0-4 2-15,0 3 0 0,0-3-1 16,0 1 0-16,0 0 0 0,5-3 1 16,-5 1-1-16,0-1 0 0,0 0 1 15,0 0-1-15,0 1 1 0,0-1 0 16,0 0-1-16,0 0 0 0,0 0 0 15,0 0-1-15,0 0-1 0,0 0 0 0,0 0 0 16,0 0-1-16,0 0 0 0,0 0-3 16,0 0-1-16,0 0-2 0,0-1-4 15,0-3-7-15,0 0-13 0,0-1-20 16,0-1-36-16,0-3-157 0</inkml:trace>
  <inkml:trace contextRef="#ctx0" brushRef="#br0" timeOffset="5332.76">13893 4571 42 0,'-2'0'151'0,"2"0"-83"16,-5 0 22-16,5 0-17 0,0 0-24 16,0 0-12-16,0 0-7 0,0 0-7 15,0 0-5-15,0 1-4 0,0-1-2 16,0 0 2-16,0 0-1 0,0 0-1 15,0 0-2-15,0 0-1 0,0 0-2 0,0 0 0 16,0 0 0-16,0 0-2 0,0 0 1 16,0 0-2-16,0 2 1 0,5-1 0 15,-3-1 2-15,6 0-1 16,4 1-1-16,1-1 0 0,0 0-1 0,2 0-1 16,-2 0 0-16,7 0-1 0,-7 0 0 15,5 0-3-15,-8 0 2 0,3 0 0 16,5 0-1-16,-6 0 1 0,-2 0 0 15,8 0-1-15,-5-1 0 0,0 0 1 16,-3 1 0-16,0-2-1 0,0-1 0 0,-5 3 0 16,0 0 0-16,-2 0 0 0,-3 0 0 15,5 0-1-15,-5 0 1 0,0 0 0 16,0 0-1-16,0 0 1 0,3 0-2 16,-3 0-1-16,0 0-6 0,0 0-4 15,0 0-6-15,0 0-9 0,-3 0-12 16,-2 2-22-16,-8-2-107 0</inkml:trace>
  <inkml:trace contextRef="#ctx0" brushRef="#br0" timeOffset="6564.24">14664 4592 281 0,'0'0'83'0,"0"0"-76"0,0 0 75 15,0 0-34-15,0 0-27 0,0 0-3 16,0 0 3-16,10 0-9 0,-7 0-1 16,2-1 1-16,2-2 1 0,-1 3 1 15,1-2-2-15,-7 1-2 0,8 1 1 0,-3-1-3 16,-3 1-2-16,9-2 0 0,-9 2-2 16,6 0 0-16,2 0-2 0,-2 0 0 15,7 0 0-15,3 0-1 16,-3 0 1-16,3 0 0 0,-3 0-1 0,5 0 0 15,-2 0 0-15,-3 0 0 0,3 0 0 16,-3 0 0-16,1 2 1 0,-4-2-2 16,-4 0 1-16,5 0 0 0,-3 0 0 15,0 0 0-15,0 0 1 0,-2 0 0 16,5-3 0-16,-6 1 0 0,1 0 0 0,0 0-1 16,2 1-1-16,-8-2 1 0,6 3 0 15,-8-2 1-15,5 2-2 0,-5 0 0 16,0 0 1-16,0 0-1 0,5 0 1 15,-5 0-1-15,0 0 0 0,0 0 0 16,0 0 2-16,0 0-2 0,0 0 0 16,0 0 0-16,0 0 0 0,0-1 1 15,0 1 0-15,0 0-1 0,0 0 1 16,0 0-2-16,0 0-3 0,0 0-3 16,0 0-9-16,0 0-14 0,0 0-18 0,0 0-9 15,0 0-72-15</inkml:trace>
  <inkml:trace contextRef="#ctx0" brushRef="#br0" timeOffset="10924.18">15862 4379 137 0,'0'0'56'0,"5"0"9"0,-5-2 48 15,0 1-50-15,0 0-30 0,0-3-12 0,0 1-1 16,0 2-6-16,0 0-2 0,0-2-3 16,0 1-2-16,0 0 4 0,3 0-5 15,-3 0 3-15,0-1-1 0,0 3 2 16,0-2-2-16,0 1 0 0,0-2-2 16,-3 2-3-16,-2-1-1 0,-2 1-1 0,-1 1-1 15,-10 0 0-15,3 0 0 16,-5 0 0-16,2 0-1 0,-5 1 2 15,-3 5-1-15,1-3-1 0,2 4 2 16,-2-4-1-16,-1 2 0 0,6-1 0 0,5 0 0 16,-3 1 0-16,8-1 0 0,-3-1 0 15,8 0 0-15,-3 0 1 0,3 0-1 16,3 1 0-16,-4-2 0 0,6-1 0 16,0 2 0-16,0 0 2 0,0-3 0 15,0 1-2-15,0 1 3 0,0 0 0 0,8 1 1 16,-3 1 0-16,8 0 1 0,0-2 0 15,2 3 0-15,5-2-1 16,-5 0-2-16,11 2 0 0,-1 1 0 16,1-3-1-16,4 2 0 0,-4 0 0 0,2 1 0 15,2 1-1-15,-2 2 0 0,-2-5 0 16,-3 4 0-16,-3-1 1 0,0 0-1 16,-2 0 0-16,2 1 0 0,-4-1-1 15,-4-1 2-15,1 1-2 0,-5 0 1 16,2 0 1-16,-2-3 1 0,-6 2-1 15,8 1 1-15,-7-1 0 0,5 3 0 0,-8-4 0 16,5 2 1-16,0 0-2 16,-5 0 0-16,2 1 1 0,-2 1-2 0,0-2 0 15,0 2 2-15,0 0 0 16,0-2 0-16,0 1-1 0,-2-2 1 0,-8 0-1 16,10 1 2-16,-11 0 0 0,6-2 1 15,-2 0 0-15,-6-1 0 0,0 2 0 16,-2-1 1-16,2 0 0 0,-5-1 0 15,3-2-1-15,-3-1 0 0,8 2 0 16,-3-1-1-16,-4-2-1 0,4 1 2 0,3 1-1 16,-8-1-2-16,5-1 1 0,-2 0-1 15,2 0 0-15,-2 0 0 0,5 0 0 16,-6 0 0-16,4 0 0 0,-1 0-1 16,0-1 2-16,6-2-2 0,-6-1 1 15,5 1 0-15,1 0 0 0,2 0 0 16,-3-1-1-16,0 0 1 0,3-1-2 15,3 1 3-15,-3 1-2 0,0 0 1 16,5 2-2-16,0-2 1 0,0 1-2 16,0-2-2-16,0 1-1 0,0 1-2 0,0-2-6 15,10 2-1-15,-3-3-3 0,6 1-7 16,0-1-10-16,2 1-16 0,0-3-32 16,-4-1-182-16</inkml:trace>
  <inkml:trace contextRef="#ctx0" brushRef="#br0" timeOffset="11448.55">15850 4382 278 0,'0'0'125'0,"0"0"-116"0,0 0 50 16,0 0-5-16,0 0-33 0,0 0-5 0,5 0-4 15,0 0-3-15,2 0 0 0,1-2 0 16,0 1 6-16,2-1-3 0,0 0 1 16,3 2 0-16,-1-1-4 0,9-1 0 15,-1 1-1-15,0-2 0 0,6 3-3 16,-1 0-4-16,-2 0 0 0,-2 0-1 15,4 0 1-15,-5 0 0 0,1 0-1 16,-1 0 0-16,-2 0 1 0,-3 3-1 16,-7 0 1-16,2-2-1 0,-7-1 0 15,-3 1-1-15,5-1 0 0,-5 0-2 0,0 0-1 16,2 0 0-16,-2 0-4 0,0 0-4 16,5 1-4-16,0-1-7 0,-2 0-8 15,4 0-23-15,-1 0-62 0,1 0-194 16</inkml:trace>
  <inkml:trace contextRef="#ctx0" brushRef="#br0" timeOffset="12259.83">16653 4474 366 0,'-2'-5'70'0,"-3"3"-61"0,2-4 50 15,-2 2-14-15,5-1-20 0,-5 2-5 16,3-4-2-16,-4 5-1 0,4-2-1 16,-8 2-6-16,10-1 0 0,-8-1-3 15,0 2-1-15,3 1 0 0,-2-1-1 0,2 1-1 16,-6 1-2-16,1-2 1 0,0 2-2 16,0 0 1-16,-5 0-2 15,7 0 1-15,-2 3 0 0,0 1-1 16,0 2 0-16,-3-2 0 0,3 2 0 0,-3 2 0 15,5 1 1-15,-2-1 0 0,2 4 0 16,6 1 1-16,-8 0-1 0,10 1 1 16,0 3 0-16,0 0-2 0,0 1 1 15,0-1 0-15,5 2 0 0,0-1 0 16,5-1-1-16,0 0 1 0,-2-1-1 0,7-3 1 16,-2 1 0-16,5 0 1 0,-8-4 0 15,8 1 0-15,7-2-1 0,-5 0 1 16,1-3 0-16,2 0 0 0,-3-2-1 15,0 0 0-15,3-3 0 0,-2-1 1 16,-1 0-1-16,-5 0 0 0,3 0 0 16,-3-1 1-16,-2-6-1 0,2 1 1 15,-2-1-1-15,0-2 0 0,2 0-2 16,-5-1 3-16,-2-1-2 0,5 0 2 16,-6-2-2-16,-2 1 0 0,-2-1 1 0,2-2 0 15,-2 0 0-15,-3-1-1 0,0-2 1 16,-3 2-1-16,-5-2 0 0,-2 2 0 15,-3 0 0-15,6 3 0 0,-6-2 1 16,-7 3-1-16,4 1 0 0,-4 1 0 16,2 1 0-16,-2 1 0 0,5 1 1 0,-11 0 1 15,6 2-2-15,5 0 0 16,-6 1 0-16,3 0 0 0,6 2 0 16,4 1 0-16,-5-4 0 0,11 5 1 15,-3 0-1-15,0-1 1 0,5 1 0 0,0-1-1 16,0 1-2-16,0 0-2 0,0 0-1 15,0 0-4-15,5 0-4 0,2 0-3 16,1 0-6-16,5 4-7 0,-3 0-10 16,0 0-18-16,3-1-38 0,0-1-154 15</inkml:trace>
  <inkml:trace contextRef="#ctx0" brushRef="#br0" timeOffset="13108.25">17279 4443 60 0,'-10'-2'266'15,"10"-3"-234"-15,-8 1 13 0,1 1 35 16,2-1-39-16,-3 1-16 0,3 2-2 16,-3-2-3-16,6 2-5 0,-8-2-1 15,7 0-1-15,-4 2-1 0,1 0 0 0,1-1-1 16,-2 0-2-16,-1 2-2 0,3 0-2 15,-3 0 0-15,3 0-1 0,-2 0 0 16,-1 0-2-16,0 2 1 16,1 1 0-16,-6 1-1 0,3 0 1 0,2 3-1 15,-5-1-1-15,6 1 1 0,-1 4-1 16,-4-1 1-16,4-1 0 0,3 3-1 16,2 0 0-16,-2 2 0 0,0 1 1 15,5 1 0-15,0 2-1 0,0 1 1 16,0-2 0-16,10 2 0 0,-2 0-1 0,5 2 2 15,-6-2-2-15,8 0 0 0,-4 0 0 16,-4-1 0-16,9-2 0 0,1 0 0 16,-1-1 1-16,1-1 0 0,-1-1-1 15,2-3 0-15,-3-2 2 0,5 0-3 16,-5-6 2-16,8 3-1 0,0-5 1 0,-2 0 0 16,-1 0-1-16,-2 0 0 15,-3 0 0-15,5-3-1 0,-7-1 2 16,0-4-1-16,-1 2 0 0,1-3 0 15,0 0 0-15,-3 0 0 0,0-4-2 16,0 3 2-16,-10-1 0 0,11-2 0 0,-11 1-1 16,2-2 0-16,3-1 1 0,-5 1-1 15,0-1 1-15,0 0-1 0,0 3-1 16,0-3 2-16,-5 2-1 0,-2 0-1 16,1-1 1-16,-4 3 0 0,0-3 0 15,0 4 0-15,-8-2-1 0,5 3 1 0,1-1 0 16,-4 2 0-16,-1-1 0 0,6 3 0 15,-6 0 0-15,4 0 0 16,3 1 0-16,-3 1 0 0,0-2-1 16,8 5 2-16,-2 0-2 0,1 0 1 0,-1-2 0 15,4 3 0-15,-2 0-1 0,0 0 0 16,5 0 1-16,-8 0-1 0,8 0-2 16,-7 1-1-16,7 2-3 0,0-2 0 15,0 5-2-15,-5-4-2 0,5 2-2 16,0 1-3-16,0 0-6 0,5 0-8 0,-3-1-1 15,11-1-13-15,0-2-44 0,0 1-149 16</inkml:trace>
  <inkml:trace contextRef="#ctx0" brushRef="#br0" timeOffset="13991.76">17819 4484 222 0,'0'-2'88'15,"0"0"-25"-15,0-2 20 0,0 2-35 16,0-4-17-16,0 2-7 0,-3 1-2 0,-2-1-2 16,2 0-2-16,-2 1-3 0,0-1 1 15,5 0-2-15,-7 0-2 0,4 2 1 16,-7 0-2-16,10-2-2 0,-3 1-1 16,-7 2-3-16,8 0 0 0,-3 0-2 15,-3 1 0-15,3 0-2 0,-5 0 1 16,0 0-2-16,2 0 2 0,-5 1 1 0,6 4-1 15,-1 0 0-15,-5 0 0 16,6 1 1-16,-1 1-2 0,-2 3 1 16,2 1 0-16,0-1-1 0,3 1 2 15,3 1-2-15,-3 0 0 0,5 3-1 0,-5 0 2 16,5-2-1-16,0 2-1 0,0 0 2 16,0 2 0-16,0-2-1 0,0-2 0 15,5 3 0-15,0-2 0 0,-3 1-1 16,3-1 1-16,3-1 0 0,0-1-1 15,2-1 1-15,0-1-1 0,0 0 1 0,0-1 0 16,1 0 0-16,4 0 0 16,-2-2 0-16,2-1 1 0,3-1 0 15,-3-2-1-15,5 0 0 0,-2-3 1 16,-3 2-2-16,6-2 1 0,-9 0 0 0,6 0 1 16,-2-3-2-16,4 1 2 0,-2-5-1 15,-8 2-1-15,8-2 2 0,-6-2-1 16,4 0-1-16,-4 1 0 0,4-1 2 15,-6 0-2-15,-3-1 0 0,1 0 1 16,0 2 0-16,2-1-1 0,-8 0 1 0,6-2-1 16,-8-1 1-16,0 1 0 0,5-1 0 15,-5 1 0-15,0-2-1 0,0 1 1 16,-5-1 1-16,-5 2-2 0,0 0 1 16,-3-2-1-16,3 2 1 0,0-1-1 15,-6 1 1-15,4 1 0 0,-4 2 0 16,-4-2 0-16,2 1-1 0,-2 1 0 15,0 1 1-15,4-1-1 0,-2 3 0 16,6 0 0-16,-4 1 1 0,4 1-1 16,-1 2 0-16,5-2 1 0,3 0-1 0,-2 3 0 15,4-1 0-15,-2 1 1 0,5-1-2 16,-5 1 2-16,5 0-1 0,0 0-1 16,0 0 1-16,0 0-2 0,0 0 1 15,0 0-4-15,0 1 1 0,-3 2-1 16,3 2-2-16,-5 1 0 0,0-1-4 0,3 2-3 15,2 0-5-15,0 0-8 16,-5-2-19-16,2 1-24 0,3-3-78 16</inkml:trace>
  <inkml:trace contextRef="#ctx0" brushRef="#br0" timeOffset="15788.75">18747 4491 213 0,'0'0'199'16,"0"0"-195"-16,0 0 16 0,0 0 43 0,0 0-22 16,0 0-12-16,0 0-9 0,0 0-6 15,0 0-3-15,0 0-2 0,0 0-2 16,0 0 0-16,0 0 0 0,0 0 0 16,0 0 0-16,0 0 0 0,3 0-1 15,2 0-1-15,0 0 0 0,-3 0-1 0,11-3-1 16,-5 3 0-16,5 0-1 0,-1 0 2 15,1 0-2-15,2 0 0 0,6 0 0 16,-4 0-1-16,9-1 1 0,-3 0-1 16,2 0 1-16,1 0-2 0,-3-1 1 15,-6 0 0-15,6 1 0 0,-5-1 0 16,-5 0-1-16,-3 2 1 0,3-1 0 16,-3-1-1-16,-8 1 0 0,6-1 0 15,-8 2 0-15,0-1 0 0,0 1 0 16,0 0 0-16,0 0-1 0,0 0 1 15,0 0-1-15,0 0 1 0,0 0 0 0,0 0 0 16,0 0-1-16,0 0-4 0,0 0-1 16,0 0-6-16,5 0-4 0,-5 0-8 15,5 0-6-15,-5 0-9 0,3 3-23 16,-3-3-85-16,5 1-132 0</inkml:trace>
  <inkml:trace contextRef="#ctx0" brushRef="#br0" timeOffset="16652.22">18796 4692 123 0,'0'0'93'0,"5"0"-17"15,-5 0 17-15,0 0-37 0,0 0-17 16,0 0-10-16,2 0-5 0,-2 0-7 16,5 0 0-16,-5 0-2 0,0 0 0 0,0 0 0 15,5 0 0-15,-5 0-1 0,3 0-2 16,2 0-5-16,-5 0 0 0,13 0-1 16,-11 0-1-16,8 0 0 0,1 0 0 15,1 0-2-15,6 0 3 0,2 0 0 16,3 0-2-16,-2 0-1 0,12 0 0 0,-8 0-1 15,3 0-2-15,-2 0 2 16,-6 0-2-16,0 0 0 0,-2 1 1 16,-3 1-1-16,-2-1 0 0,-5 2 0 15,-1-3 0-15,-1 1 0 0,-1 1 0 0,-5-2 0 16,0 0 0-16,0 0 0 0,0 0 0 16,0 0 2-16,0 0-1 0,0 0 0 15,0 0 1-15,0 0 0 0,0 0-1 16,0 0-1-16,0 0 1 0,0 0 0 15,0 0-1-15,0 0 2 0,0 0-2 0,0 0-1 16,0 0-2-16,0 0-3 0,0 0-1 16,0 0-8-16,0 0-10 0,0 0-12 15,0 0-12-15,-5 0-29 16,-1 0-157-16</inkml:trace>
  <inkml:trace contextRef="#ctx0" brushRef="#br0" timeOffset="19056.24">19760 4549 77 0,'0'0'97'0,"0"0"29"16,0 0-55-16,0 0-26 0,0 0-8 16,0 0-1-16,0 0-10 0,0 0-8 15,0 0 1-15,0 0-2 0,5 0-3 16,-5 0 0-16,0 0-1 0,0 0 0 16,0 0-2-16,0 0-2 0,0 0-2 15,0 0 1-15,0 0-2 0,0 0-1 16,0 0-2-16,2 0 1 0,-2 0-3 15,0 0 0-15,11 0 1 0,-1 0 2 16,2 0 0-16,9 1 1 0,-1-1-1 0,6 0-1 16,2 0 0-16,2 0-1 0,3 0 0 15,-2 0 0-15,-1 0 0 0,-2 0 0 16,0 0 0-16,-7 0-2 0,-1 0 2 16,-7 0-2-16,-3 0 1 0,-8 0-1 15,6 0 1-15,-8 0 0 0,0-1 0 0,0 1 0 16,0 0 1-16,0 0 0 0,0 0-1 15,0 0-1-15,0 0 0 16,-3 0 0-16,-2 0 0 0,3 0 0 16,2 0 0-16,0 0-3 0,-5 0-3 0,5 0 0 15,0 0-3-15,0 0-3 0,0 0-2 16,0 1-6-16,0 1-2 0,0-1-6 16,0 1-10-16,0-1-26 0,5-1-128 15</inkml:trace>
  <inkml:trace contextRef="#ctx0" brushRef="#br0" timeOffset="20240.2">20668 4402 35 0,'3'-2'158'0,"-3"1"-135"0,5-2 69 0,-3 0-3 15,-2 2-39-15,0 0-21 16,0-2-1-16,0 2-2 0,0 1-10 0,0-2 2 16,0 1-5-16,0-3-1 0,0 3-1 15,-7-1-4-15,-1 1-2 0,0 1 0 16,-4 0-2-16,-1 0 0 0,-2 0 1 15,-3 0-1-15,-3 0 1 0,6 0-1 16,-5 0 1-16,-3 3-1 0,3 0 1 16,4 0-1-16,1 2 0 0,-3-2-1 0,5 3 2 15,1-3-2-15,-4 4 0 0,11-3 0 16,-10 0-1-16,15 3 1 16,-7-4-1-16,1 5 0 0,6-1-1 0,0 1 3 15,0-1 0-15,0-2-1 0,0 1 1 16,8 1 0-16,10 0 1 0,-5-1 0 15,7 1 0-15,3 0-2 0,2-2 2 16,1 1-3-16,2-1 1 0,0 3-1 16,-3 0-1-16,3-1 1 0,-2-2 0 15,-1 1-1-15,-2 2 0 0,-5-2 0 0,5 3 0 16,-6-2 0-16,-1-1 1 0,-4 1-2 16,1-2 1-16,2 2 0 0,-10-3 0 15,3 2 0-15,0 1 0 0,-8-2 0 16,5 1 0-16,0 1 1 0,-3 0 0 15,-2-3-1-15,0 4 0 0,0-2 2 16,6 2-2-16,-6-1 2 0,0 1-1 16,0-2 0-16,0 0 0 0,0 2 0 15,0-4 1-15,0 2 0 0,0-1 1 16,-6 0-1-16,-1 0 1 0,2-2-1 0,-3 2 2 16,-5-1 0-16,6 1 0 0,-6-2-1 15,0 2 0-15,3-3 1 0,-8 0-2 16,3 1 1-16,-5-3-1 0,2 0 1 15,-2 0-1-15,4 0 0 0,-4 0 0 16,0 0-1-16,2 0 1 0,2 0-2 0,-1-4 2 16,4 1-1-16,-2-2 0 0,-3-1 0 15,8-1 1-15,-3 2-2 16,0-1 1-16,6 1 0 0,-6-1-1 16,5 2 1-16,3-1 0 0,0 1-1 0,5 3-3 15,0-2 1-15,0 2 0 0,0-1-2 16,0 1-3-16,5-3-3 0,3 1-3 15,5 2-5-15,7-3-7 0,0 3-19 16,1-4-11-16,-1-1-71 0</inkml:trace>
  <inkml:trace contextRef="#ctx0" brushRef="#br0" timeOffset="20812.76">20635 4360 167 0,'0'0'79'0,"0"0"-30"16,0 0 52-16,0 0-40 0,0 1-25 16,0-1 3-16,0 0-10 0,0 0-15 0,2 0-2 15,4 0 3-15,1 0 2 16,1 0-2-16,5 1 0 0,-6 0-4 16,11-1 0-16,-3 0-4 0,6 0-1 15,-1 1-1-15,0-1 1 0,6 0 0 0,2 0-3 16,-3 0 0-16,3 0-1 0,3 0-2 15,-8 0 2-15,2 0-2 0,-5 0 1 16,-7 0-1-16,0 0 1 0,-6 0-1 16,-1 0-1-16,-6 0-1 0,0 0-3 15,0 0-2-15,0 3-2 0,0-1 0 0,0 4-2 16,0-2-4-16,-6-1-5 0,1 0-2 16,5 0-13-16,0 0-22 0,0-3-90 15</inkml:trace>
  <inkml:trace contextRef="#ctx0" brushRef="#br0" timeOffset="21788.22">21355 4417 249 0,'-3'0'86'0,"-2"-3"-74"0,3 2 75 0,-8-1-34 15,10 1-25-15,-8 0 0 0,5 1-3 16,-7-2-9-16,8 1-4 0,-9 0 0 16,4-1 0-16,-1 2 3 0,3 0-3 15,-5 0-2-15,0 0 0 0,2 0-3 16,-5 0 0-16,6 0 0 0,-1 2-2 0,-5 2 1 15,6-1-2-15,-6 1 0 0,8 2 0 16,-8 1-2-16,6 0 0 0,-1 2 1 16,3-2-1-16,5 3 2 0,-8 2-2 15,8-2 1-15,-2 1-1 0,-3 1 0 16,0 0 0-16,5 3 0 0,0 0 1 0,0-3-1 16,0 2-1-16,0-2 1 15,0 1 1-15,0-1-2 0,0 1 1 16,0-2 0-16,5 0 0 0,2 1-1 15,1-3 2-15,2 2-2 0,-2-2 0 0,-1-1 0 16,6 1 0-16,-5-2 0 0,4 2 0 16,1-1 0-16,0-2 1 0,2 0-1 15,-2-2 0-15,2 1 0 0,3-3 0 16,-3 3-1-16,3-3 2 0,-3 0-2 16,3-2 1-16,-3 1-1 0,3-1 0 15,-3 0 1-15,1 0 0 0,1 0 0 0,-1 0-1 16,-4 0 1-16,6-2 0 0,-2-3 0 15,1 0-1-15,-6-2 2 16,6 1-2-16,-4 1 1 0,-5-2 0 16,4-1 0-16,-4 0-1 0,-3-1 1 0,5 1 0 15,-10-3 0-15,5 2-1 0,0-1 1 16,-5 0-1-16,3-1 2 0,-3-3-2 16,0 1 0-16,0-1 0 0,0 1 0 15,-8-2 0-15,3 2 0 0,-5-3 0 16,0 3 0-16,0 0 1 0,-3 1-1 0,3 2 1 15,-5-1-1-15,2 2 0 0,0 0 1 16,-2 2 0-16,7-2 0 0,-10 2-1 16,6 1 0-16,2 1 1 15,-3 0-1-15,3 3 0 0,-1-2 0 0,-1 2 0 16,-1 1 0-16,5 1 0 0,-4 0 0 16,4 0-1-16,-2 0 1 0,0 0 0 15,0 0 0-15,-6 0 0 0,9 1 0 16,-6 4 0-16,8-3 0 0,-3-1 0 15,3 2 0-15,-3-1 0 0,6-2 0 0,-3 2 0 16,5-2-2-16,0 0-1 0,0 0-1 16,0 0-4-16,0 1-3 0,0 1-2 15,0 2-3-15,0 0-7 0,0 1-14 16,5-3-29-16,-3-2-71 0</inkml:trace>
  <inkml:trace contextRef="#ctx0" brushRef="#br0" timeOffset="22799.76">22138 4367 67 0,'0'0'238'0,"0"0"-233"0,0 0 43 16,0 0 35-16,0 0-40 0,0 0-14 16,0 0 4-16,0 0-6 0,0 0-8 15,0 0-4-15,0 0-2 0,0 0 1 16,0 0-5-16,0 0 0 0,0 0-1 0,0 0-5 16,0 0 0-16,6 4 2 0,-6 1 0 15,5 0 0-15,-3 2 1 0,3 1 0 16,-2 2-1-16,2 1 0 0,0 1 1 15,-2 1-2-15,-3 2 0 0,5 2 0 16,2 0 1-16,-2-1 0 0,-2 3-2 0,-3-2 3 16,5 2-3-16,0-1 0 0,-5-2 1 15,3-1-1-15,-3 0 0 16,5 0 0-16,-5-4-1 0,0-1 1 16,2-3-2-16,-2 1 1 0,0-1-1 0,0-4 0 15,0 2 0-15,0-2 0 0,0-2 0 16,0-1 0-16,0 0 0 0,0 0 0 15,0 0 0-15,0 0 0 0,0 0 0 16,5 0 0-16,-5 0-2 0,0 0-1 16,0 0 0-16,5 0-1 0,-2 0-4 0,2 0 2 15,0-3-8-15,-2 0-5 0,4-1-4 16,-7 0-11-16,5-1-17 0,0-1-33 16,-5-3-185-16</inkml:trace>
  <inkml:trace contextRef="#ctx0" brushRef="#br0" timeOffset="23556.35">21917 4353 171 0,'0'0'87'16,"0"0"34"-16,0 0-47 0,0 0-42 15,0 0-5-15,5 0 2 0,0 0-9 0,-2 0-2 16,4 0-2-16,-1 0 1 0,1 0 0 16,-2 0-1-16,8 2-1 0,-5-2-3 15,4 1-1-15,1 0-1 16,-3-1 0-16,8 2-2 0,-3-1-1 0,6 0-1 15,-1 1-1-15,5 1-1 0,1-2-2 16,-3-1 2-16,10 1-1 0,-3 0-1 16,6-1 0-16,-3 0 0 0,5 0 0 15,-10 0 0-15,0 0 1 0,-2 0-2 16,-11 0-1-16,5 0 3 0,-10 0-3 0,1 0 1 16,-1 0 0-16,-3-1 1 0,-4 0-1 15,2 1 1-15,-5 0 1 0,0 0-1 16,0 0-1-16,0 0 0 0,0-1 0 15,0 1-1-15,0 0 0 0,0 0 0 16,0 0-2-16,0 0 1 0,0 0 1 16,0 0-2-16,-5 0-1 0,2 0-2 15,-2 0-2-15,3 0-2 0,-3 0-2 16,0 0-3-16,5 0-11 0,0 1-14 16,0 0-8-16,0 2-19 0,0-3-69 0</inkml:trace>
  <inkml:trace contextRef="#ctx0" brushRef="#br0" timeOffset="24371.76">22986 4409 67 0,'0'-6'375'0,"0"3"-367"0,0-4 27 0,-5 2 26 16,-1-1-30-16,4 0-8 0,-6 1-1 16,3 0-4-16,0-1-2 0,-3-1-5 15,1 3-3-15,-1-3 0 0,3 1 0 16,-3 1 0-16,1-1-2 0,2 0-2 16,0-1-2-16,-5 2 0 0,-1-2 0 0,4 0-2 15,-1 2 1-15,0 2 0 0,-2-1-1 16,3 2 0-16,4 2 0 0,-7-2 0 15,2 2-1-15,1 0 1 16,-1 0 0-16,3 3-1 0,0 1 1 0,-3-1 0 16,6 1-1-16,-3 1 1 0,-1 1 1 15,-1-1-1-15,4 1 0 0,-2 0 1 16,0 2 0-16,5 0-1 0,0-1 0 16,-2 3 1-16,2-1-1 0,0 1 2 15,0 1 0-15,0-1 0 0,0 1-2 0,0 2 2 16,2 0-1-16,-2 1 1 0,5 2 0 15,0-1 0-15,-2-1-1 0,4 1 0 16,-1 1 1-16,-1-1 0 0,-5 1 0 16,2 0-1-16,6-1 0 0,-3 0 2 15,3 0-1-15,-3 0-1 0,-3-3 1 16,8 2 0-16,-7-4 0 0,2 2-1 16,0-4 2-16,3 2-3 0,-6 0 2 15,-2-2-1-15,10 0 0 0,-10 0 0 16,3 0-1-16,5-2 1 0,-8 0 0 0,0-2 0 15,0-1 0-15,5 3-1 0,-5-4 1 16,0 1-1-16,0 0 0 0,5-3 1 16,-5 1-1-16,0-1 1 0,0 2-1 15,0-2 1-15,0 1-1 0,0-1 2 16,0 0-1-16,0 0-1 0,0 0 2 16,0 0-1-16,0 0 0 0,0 0-1 0,0 0 0 15,0 0-1-15,0 0-1 16,0 0 0-16,2 0-2 0,-2-3-5 15,0 1-1-15,0-2-5 0,5 1-7 16,-5-1-14-16,6-1-18 0,-6-2-35 0,0-2-174 16</inkml:trace>
  <inkml:trace contextRef="#ctx0" brushRef="#br0" timeOffset="24877.18">22586 4550 77 0,'-2'0'329'0,"2"0"-313"0,0 0 42 0,0 0 8 16,0 0-35-16,0 0-7 0,0 0-2 16,0 0-5-16,0 0-7 0,0 0-2 15,0 0 0-15,0 0 0 0,0 0 2 16,0 0-1-16,0 0-1 0,2 0 0 15,6 0 0-15,-3 0-2 0,3 0 1 0,-1 0-2 16,11 0-1-16,-3 0-1 0,6 0-1 16,2 0 0-16,-1 0-1 0,-1 0 0 15,-1 0-1-15,6 0 1 0,-6 0 0 16,-5 0-1-16,3 0 0 0,-10 0 1 16,-1 0-1-16,-7 0 0 0,5 0 0 15,-5 0 0-15,0 0-2 0,0 0-1 16,0 0-2-16,0 2-1 0,0-2-2 15,0 3-1-15,0-1-2 0,0 1-3 16,0 0-8-16,-5 1-10 0,5-2-12 16,-7 0-52-16,7-2-187 0</inkml:trace>
  <inkml:trace contextRef="#ctx0" brushRef="#br0" timeOffset="26939.32">23690 4395 88 0,'0'-3'220'16,"0"3"-188"-16,0-2-28 0,0 0 53 16,0 2 10-16,0-1-36 0,0 1-6 15,0-1 0-15,0 1-5 0,0 0-3 16,0 0-3-16,0 0-5 0,0 0-2 16,0 0-2-16,0 0 1 0,0 0-3 15,0 0-2-15,0 0 0 0,0 0 0 16,0 1 2-16,0 7 1 0,0-1 4 0,0 3 1 15,0 3-2-15,0-1-1 0,0 3 0 16,-5 2-2-16,5 1 2 0,0 1-1 16,0 1-2-16,0-1 2 0,0 2-1 15,0-1-2-15,0 0 2 0,0-1 2 16,0-3-4-16,0 0-1 0,0-2 2 0,0 0 0 16,0-3 0-16,0-2-2 15,0-3 2-15,0-1-1 0,0-1-2 16,0-3 1-16,0 2 1 0,0-3-1 15,0 0 1-15,0 0 0 0,0 0 0 0,0 0 1 16,0 0 0-16,0 0-1 0,0 0 0 16,0 0 0-16,0 0-1 0,0 0-1 15,0 0-2-15,0 0-2 0,5 0-3 16,0 0-3-16,-2 0-5 0,5-3-4 16,-3 3-8-16,0-3-11 0,-3-2-16 0,3 2-47 15,-5-5-197-15</inkml:trace>
  <inkml:trace contextRef="#ctx0" brushRef="#br0" timeOffset="27636.26">23477 4553 123 0,'0'0'132'0,"0"0"-23"0,5 0-59 15,-5 0-14-15,2 0-3 16,-2 0-13-16,5 0-5 0,-5 0-5 15,5 0-1-15,-2 0 8 0,2 0 1 16,-2 0-3-16,-3 0-1 0,5 0-1 0,0 0-4 16,-3 0 2-16,3 0-2 0,-2 0-1 15,-3 0-3-15,5 0 1 0,3 0-1 16,-3 0-1-16,2 0 3 0,6 0-2 16,0 0-1-16,2 0 2 0,5 0-2 15,1 0 0-15,-1 0-1 0,6 0 0 0,2 0-1 16,-3 0 0-16,3 0-1 0,3 0 0 15,-9 0-1-15,-1 0 2 16,4 0-2-16,-7 0 0 0,-3 0 0 16,1 0 1-16,-6 0-2 0,-3 2 1 0,1 0 0 15,-3 0 0-15,-5-2 0 0,3 0-2 16,-3 1 2-16,0-1-1 0,0 1 1 16,0-1 0-16,0 0 0 0,0 0 1 15,0 0-1-15,0 0 2 0,0 0-2 16,0 0 2-16,-8 0-1 0,3 0-1 0,2 0 0 15,-4 0 0-15,2 0-3 0,0 0-3 16,2 1-4-16,-2-1-9 0,2 2-9 16,3 1-10-16,0-2-27 0,0-1-95 15</inkml:trace>
  <inkml:trace contextRef="#ctx0" brushRef="#br0" timeOffset="40555.95">24680 4391 181 0,'0'-4'100'16,"0"1"-95"-16,0-1 42 0,0 1 32 15,0 2-43-15,0-1-3 0,0 2-1 16,0-2-12-16,0 2-4 16,0-1 3-16,0 1-5 0,0 0-5 15,0-2 7-15,0 2-3 0,0-1-2 0,0 1 1 16,0-1-2-16,0 1-1 0,0 0-1 15,0 0 1-15,0 0-2 0,0 0-2 16,0 0-1-16,0 0 0 0,0 0-3 16,0 0 0-16,0 0-2 0,0 0 0 15,0 1 2-15,0 6 1 0,0-1 0 0,0 1 1 16,0 1-1-16,0 3 3 0,0-1-1 16,0 2 0-16,0 1 3 0,0 2-3 15,0 2 0-15,0-3-1 16,0 1 1-16,0 0-1 0,0 1-2 0,0-1 2 15,0-2-1-15,0 1 1 0,0 1 0 16,0-3-1-16,3 1-1 0,-3-3 1 16,0 0 0-16,0-1 0 0,0-2-1 15,5 0 1-15,-5-4-1 0,2 2 1 16,-2-3-1-16,0 4-1 0,0-5 2 0,0 0-1 16,0 1 0-16,0-1 0 0,0-1 0 15,0 0-1-15,0 0 2 0,0 0-2 16,0 0 1-16,0 0 0 0,0 0-1 15,0 0 1-15,0 0 0 0,0 0 0 16,0 0 0-16,0 0 0 0,0 0-3 16,0 0-1-16,0 0-2 0,0 0 0 15,0 0-4-15,0 0-2 0,0 0-2 16,0 0-3-16,0 0-9 0,5-1-10 16,-5-2-9-16,0 1-22 0,5-5-84 0</inkml:trace>
  <inkml:trace contextRef="#ctx0" brushRef="#br0" timeOffset="41551.53">25306 4386 99 0,'0'-6'300'0,"0"1"-300"0,0-2 0 16,0 3 49-16,0 0 0 0,0-3-18 0,0 4-11 16,0-4 1-16,0 4-9 0,-8-2-1 15,3 2 1-15,5-2-2 0,-8 3 0 16,6-2 0-16,-3 0-1 0,0 3-3 16,2-1-1-16,-4 1-2 0,-4 0 2 15,4 1-3-15,-6 0-2 0,0 0 3 0,3 0 0 16,0 5 1-16,0-1 2 0,-3 1-2 15,0 1 1-15,-4 0-1 0,6 2 0 16,1 1-1-16,-5 0 2 0,2 2-1 16,8 0-2-16,-10 2 1 0,7-1 1 15,1 1 0-15,-4 0 0 0,9 2-1 16,-3-1 1-16,2 0-2 0,3-1 0 16,0 1 1-16,0-2-1 0,0 3 0 15,10-2 0-15,1 0 1 0,-1-2-1 16,2 0 0-16,6-1 0 0,-2-2-1 0,4 2 2 15,-2-3-2-15,5 2 0 0,-3-3 1 16,5-1-1-16,1-1 1 0,-3-3-1 16,2 2 0-16,3-2 0 0,-7 0-1 15,1-1 2-15,-1 0-2 0,-1 0 1 16,-5 0-1-16,3 0 2 0,-8-1-1 0,3-3 0 16,-5-1-1-16,4 0 1 15,-4-1 0-15,5-3 0 0,-3 2 1 16,-7-3-1-16,4 2 0 0,3-2-1 15,-7-1 2-15,2-1-2 0,-2-1 0 16,-3 1 0-16,0-5 0 0,0 5-1 0,0-2 2 16,-8 2-2-16,-5-1 0 0,6-1 1 15,-6 4 0-15,-2-2-2 0,-3 1 2 16,-3 1 0-16,1 1-1 0,-3 1 0 16,5 0 1-16,-2 0 0 0,0 0 0 15,4 3 0-15,-4 1 0 0,7 0-1 0,1 1 1 16,4 1 0-16,-2 1 0 0,7-2 0 15,-2 3 0-15,3 0-1 16,2-1-1-16,-6 1-2 0,6 0-3 16,0 0-1-16,0 0 0 0,0 1-4 0,0 3 3 15,0-1-4-15,0 3-6 0,0-2-5 16,0 1-6-16,6 1-1 0,1-3-15 16,1 0-29-16,5 1-147 0</inkml:trace>
  <inkml:trace contextRef="#ctx0" brushRef="#br0" timeOffset="42472.24">26036 4372 184 0,'-3'-4'134'0,"-2"0"-98"16,-2 1 52-16,-1 1-38 0,-2-1-20 0,2-1-6 16,1 2-1-16,2-2-5 0,-6 1-5 15,6 2 1-15,-7-3-1 0,6 3-1 16,-4-1 0-16,0 1-2 0,8-1-1 16,-6 1-1-16,-2 1 0 0,0 0-3 15,-1 0 1-15,-1 0-1 0,4 0 0 16,0 0-1-16,-4 0 0 0,4 1-1 0,-5 2-1 15,6 0 2-15,-1 1-1 16,-2 0 1-16,0 2-1 0,0 1-1 16,2-2 2-16,0 2-1 0,1 2 0 15,-4-2-1-15,9 5 1 0,-11-1-1 0,8 0 0 16,5 2 2-16,-7-1-2 0,7 2 0 16,0 0-1-16,0-1 1 0,0 2-1 15,0-1-1-15,0-1 1 0,0 0 0 16,7 2 1-16,-2-4-2 0,0 1 1 15,3-1-1-15,0-2 1 0,-1 0 0 0,3-1 1 16,1 1-2-16,-1-1 1 0,5-1 1 16,-2-3 0-16,7 1 0 15,-5-2 0-15,6 1-1 0,2-1 0 16,-8-3 0-16,5 1 0 0,1-1 0 0,-1 0-1 16,-2 0 2-16,2 0-2 0,-5 0 0 15,3 0 1-15,2 0 0 0,-4-1 0 16,2-2-1-16,-3-2 0 0,-2 2 1 15,-6-3 1-15,1 0-2 0,2 3 2 16,0-6-2-16,-5 2 2 0,0-1-2 0,-2 0 0 16,2-2 1-16,-5 2 0 0,0-2-2 15,0-3 1-15,0 2 0 0,-5 1 0 16,-3-3-1-16,1 2 1 0,-6-2 0 16,5 3-1-16,-10 1 2 0,6-4-2 15,2 2 1-15,-8 1 0 0,2 1 0 16,-1 0-1-16,4 2 1 0,-7-1 1 15,7 1-1-15,3-1 1 0,-3 2-1 16,0 2 0-16,8-1 1 0,-2 3-1 16,1-1 0-16,-1 2 0 0,4-1 0 0,-2-1 1 15,0 2-2-15,5-3 2 0,0 2-1 16,0 1 0-16,0 0-1 0,-2 1-1 16,2 0-1-16,0 0-3 0,0 0-3 15,0 0-5-15,2 0-4 0,8 0 1 16,0 1-2-16,8 5-8 0,-2-3-18 15,-4 2-13-15,6-1-44 0</inkml:trace>
  <inkml:trace contextRef="#ctx0" brushRef="#br0" timeOffset="43515.68">26725 4402 177 0,'0'-6'112'0,"0"2"-35"0,0 0 8 16,-2 1-32-16,2 0-17 0,0-2-6 16,0 2-6-16,-5-3-4 0,5 1 0 15,-5 2-3-15,5-2-4 0,0 0 0 16,-8 1-3-16,6 0 0 0,-4-1 0 15,1 2-2-15,-2-1-4 0,4 0 3 16,-2 2-2-16,-3-1-2 0,3 0 1 16,0 2 0-16,-2-3-2 0,4 3 0 15,-7 1 0-15,2 0 0 0,-4-1-1 0,4 1 1 16,-5 0 1-16,6 0 0 0,-6 0-1 16,0 0 1-16,6 0 0 0,-6 2-1 15,0 2 1-15,5 0-1 0,-4 1-1 16,4 1 0-16,0-2 1 0,1 2 0 15,-6 1-1-15,5 1 1 0,3-1 0 16,-7 3-1-16,4-2 1 0,3 0 0 16,-5 1 0-16,5 1-2 0,0 0 2 15,2 1 0-15,-7 1 0 0,10-2 0 16,0 1-1-16,-3 1 0 0,3-2 1 16,0 4-2-16,0-3 1 0,0 3 1 0,0-3-1 15,3 0 0-15,10 0 0 0,-8 0 0 16,2 1 0-16,6 0 0 0,-5-1 0 15,9-1 0-15,-4 2 0 0,-3-2 0 16,8-2-1-16,-3 1 2 0,3-2-1 16,-2 1-1-16,1-4 2 0,-1 1-2 0,-1-1 1 15,3-2 1-15,-3 0-2 16,3-1 1-16,-3 0 0 0,5-1 0 16,-2 0 0-16,-3 0 1 0,6 0-3 15,-3-2 3-15,-6-5-2 0,4 4 1 0,-4-4 0 16,4 2 0-16,-4-1 0 0,1-1-1 15,2 0 1-15,-10 0 1 0,8-1-2 16,-5-1 0-16,-1 1 1 0,-2 0 0 16,0-2-1-16,-2 3 1 0,-3-3 0 15,5 2-1-15,-5-2 0 0,0 2 1 0,0-4-2 16,0 1 2-16,0 1-1 0,-8-3 0 16,3 2 0-16,-7 0 2 0,4-1-2 15,-5 3 1-15,1-1-1 16,-1 2 2-16,3 0-2 0,0 0 0 0,-6 1 2 15,4 1-2-15,-1 0 2 0,0 1-1 16,5-1 0-16,1 2 0 0,-1 0 1 16,-2 1-2-16,2 2 0 0,1-1 0 15,2 0 0-15,-3 1 0 0,0-1 0 16,3 1 0-16,-2 1 0 0,4 0 0 0,-7 0 0 16,-3 0 0-16,11 0 0 0,-6 0 0 15,3 0 0-15,0 0-2 0,-3 0 2 16,6 0-1-16,-3 3 1 0,0 0-2 15,2 0-2-15,-2 3-1 0,0-2-2 16,-3 3-3-16,1 0-4 0,7 0-6 16,0 2-7-16,0-2-15 0,0-1-37 15,5-6-103-15</inkml:trace>
  <inkml:trace contextRef="#ctx0" brushRef="#br0" timeOffset="48587.85">19979 5612 70 0,'0'0'90'15,"0"0"-19"-15,0-1-21 0,0-1-3 16,0 0 2-16,2-2-16 0,-2 3 1 16,0-1-6-16,0 2-5 0,0-1 0 0,0-2-6 15,5 0-1-15,-5 2-1 0,3 1 0 16,-3-1 0-16,0 1-2 0,0 0-2 16,0-1-1-16,0 1-3 0,0 0-5 15,0 0 0-15,0 0-1 0,0 0-1 16,0 2 1-16,-3 6 1 0,-2-1 2 15,-3 2 1-15,3 0 1 0,3 1 0 16,-6 2 1-16,3 1-2 0,0 2 1 16,2 1 1-16,-2 0-3 0,5 3 1 15,0 1 0-15,0 0 1 0,0 0-2 0,0-2-1 16,0 3 2-16,0-4-1 0,0 1 0 16,0-3-1-16,0-2 0 0,0-1 0 15,0-2 0-15,0-2-1 0,0 0-1 16,0-2 0-16,0-2 0 0,0 0 1 15,0-2-1-15,0 1-1 0,0-3 1 16,0 1 0-16,0-1-1 0,0 0 2 16,0 1-2-16,0 1 1 0,0-2-1 15,0 1 0-15,0-1 3 0,0 0-3 16,0 0 0-16,0 0 0 0,5 0-4 0,-5 0-1 16,0 0-4-16,3 0-1 0,-3 0-3 15,0 0-8-15,0 0-9 0,0 0-4 16,0 0-16-16,5 0-32 0,-5 0-188 15</inkml:trace>
  <inkml:trace contextRef="#ctx0" brushRef="#br0" timeOffset="49208.78">19785 5728 31 0,'0'0'255'16,"-5"0"-244"-16,5 0 65 0,0 0-4 15,0 0-34-15,0 0-7 0,0 0-4 16,0 0-2-16,0 0-9 0,0 0-8 16,0 0-1-16,5 0 2 0,-2 0 4 0,2 0 1 15,2 1-2-15,6-1 0 0,5 0-1 16,-3 0-3-16,11 0-3 0,-3 0 0 15,7 0-2-15,-2-1 1 0,0-1-2 16,3 1 0-16,-8-1-1 0,2 0 0 16,0 1-1-16,-4-1 2 0,-1 1-2 0,-5 0 0 15,-2 1 0-15,-5 0 0 16,-3 0 0-16,-3 0 0 0,-2 0-1 16,0 0-3-16,0 0-5 0,0 0-4 15,-2 1-5-15,-3 4-4 0,-3-1-8 0,3 1-16 16,5-4-35-16,-8-1-174 0</inkml:trace>
  <inkml:trace contextRef="#ctx0" brushRef="#br0" timeOffset="50091.99">21017 5618 190 0,'0'-3'193'0,"0"-3"-187"0,0 1 17 16,0 1 49-16,0-1-43 0,0 1-7 15,-6-2-4-15,1 2-8 0,-5-2-1 0,0 2-4 16,2 0 0-16,-4 0 0 0,-1 2-1 15,-2 0-1-15,-1 2 1 0,-1 0-1 16,-4 0 0-16,1 0 0 0,0 2 2 16,2 4-4-16,-3-2 1 0,1 2-1 15,0 1 1-15,4 0-1 0,-1 1 1 0,1-3 0 16,9 2 0-16,-3-1 0 16,2-2 1-16,0 1-1 0,8 1-1 15,-5-2 0-15,5 2 0 0,0-2 1 16,0 0-1-16,0 0 1 0,5 2-1 0,8-1 2 15,-5 0 1-15,4 0-1 0,4-1 1 16,4 2 2-16,0 0-2 0,3-4 0 16,0 5-2-16,-3-3 1 15,6 3 0-15,-1-1 0 0,-2 2 0 0,-2-1-2 16,4-1 0-16,-5 2 0 0,-2-1 1 0,-3 1-1 16,1-1-1-16,-4 1 2 0,6 1-2 15,-5-2 0-15,-3 1 2 16,0 1-2-16,0-1 0 0,-4 0 0 15,1 1 0-15,-2 0 0 0,0-2 0 0,-2 2 0 16,2-2 1-16,-5 0-1 0,0 2 1 16,3-3 0-16,-3 1 0 0,0-2 0 15,0 4 0-15,-8-5 1 0,5 3 0 16,-2-2-1-16,-2 1 2 0,-4-1-1 16,1 1 2-16,0-2 0 0,-5 0-2 15,2-1 1-15,0 1 1 0,1-1-3 0,-9-1 1 16,1-1 1-16,5 1-2 0,-11-2 0 15,6 1 1-15,0-1-2 16,4 0 2-16,-1 0-2 0,1 0 2 16,4 0-1-16,-1 0 0 0,0-3 1 0,5 0-1 15,-4 0 0-15,9-2-1 0,-2-1-1 16,-3 2-1-16,3-3-2 0,0 0-1 16,3 2-2-16,-3-2-2 0,5 1 0 15,0-1-7-15,0 1-1 0,0 1-5 16,0-1-10-16,0-1-10 0,0 1-39 0,7-2-172 15</inkml:trace>
  <inkml:trace contextRef="#ctx0" brushRef="#br0" timeOffset="50587.44">20953 5602 540 0,'0'-2'8'0,"0"1"-14"0,0-3 33 16,0 1 10-16,0-1-20 0,0 0-1 15,5-1-4-15,8 3-5 0,-6 0-3 16,1 1 2-16,5-2-2 0,-6 0 2 0,6 2-1 16,-5 0-1-16,4 1 2 0,-4-1-2 15,10-1-1-15,-3 1 0 0,5 0 1 16,-2-1 0-16,3 0-2 0,-1 1 0 16,0-1 0-16,1 2-2 0,-1 0 1 15,0 0-1-15,1 0 0 0,-9 0 0 16,6 0 0-16,-8 0 0 0,3 0 0 0,-3 0 0 15,-2 0 1-15,-5 0-2 0,2 2 1 16,2-1 0-16,-2 1 1 16,-2-2-1-16,2 1 1 0,0-1-1 15,-5 0 0-15,3 0 1 0,2 0 0 0,-5 0-1 16,0 0 0-16,2 0-2 0,-2 0-2 16,0 0-3-16,0 0-5 0,0 0-9 15,0 0-9-15,0 2-7 0,0 1-9 16,-2-2-18-16,2-1-120 0</inkml:trace>
  <inkml:trace contextRef="#ctx0" brushRef="#br0" timeOffset="51287.91">21655 5590 358 0,'0'-5'66'0,"-8"-2"-61"16,3 4 59-16,-2-1-17 0,2 1-26 15,-3 1-2-15,0 1-4 0,3-1-8 16,-5 2 0-16,0 0 0 0,-5 0 0 16,7 0 3-16,-2 3 0 0,0 2 0 0,0 0-1 15,-6 1 1-15,4 3-4 0,-1 0 0 16,0 2-1-16,5-1 1 0,-4 1 0 16,4-1 0-16,6 4-3 0,-9 0 0 15,9 0-1-15,2 2 1 0,0-3-1 16,0 3 1-16,0 1 0 0,2 0-2 0,9-1 1 15,-1 2 0-15,0 0 0 16,0-5-1-16,0 2 1 0,0 1-1 16,3-5 0-16,0 0 1 0,0-4-1 15,2 1 1-15,-2-4 0 0,7 2 0 16,-2-2-1-16,-3-3 1 0,5-1-1 0,-2 0 1 16,-3 0 0-16,3-2-1 0,-2-3 2 15,-4 0-3-15,3-3 1 0,-4-1 0 16,-1 0 1-16,0-2-1 0,-2-1 0 15,-1 0 0-15,1 0-1 0,-3 1 1 16,0-4 0-16,-2 3-1 0,2-1 0 0,-5-1 0 16,0 2 0-16,0-3-1 0,-5 2 2 15,-3 1-2-15,0-2 1 16,-4 1 0-16,-6-1-1 0,8 3 0 16,-11-1 1-16,4 1 0 0,-4-2-1 0,1 1 1 15,5-1-1-15,-3 2 1 0,2 2 0 16,-1 1 0-16,4 2 0 0,3 1 0 15,-3-2 0-15,3 6-1 0,0-3 0 16,0 1 1-16,2 3 0 0,0 0 0 16,3 0-2-16,-2 0-6 0,7 0 0 0,0 1-4 15,0 5-4-15,0-1-8 0,7 2-14 16,6-2-6-16,5-4-46 0</inkml:trace>
  <inkml:trace contextRef="#ctx0" brushRef="#br0" timeOffset="51879.85">22446 5590 246 0,'0'-6'221'0,"0"-1"-213"0,0 5 10 15,0-1 44-15,0 1-23 0,0 0-13 16,0 1-1-16,0 0-4 0,0 1-5 16,0 0-5-16,0 0-3 0,0 0-3 0,0 0-2 15,0 1-2-15,0 3 3 0,0 7 0 16,0-1 2-16,5 2 0 16,0 2-2-16,-2 0 3 0,5 1-1 15,-3 0-2-15,0 2 1 0,-3 4 0 0,3-3-1 16,-2 4 0-16,2-3 0 0,3 1-1 15,-8 1 1-15,5 0-2 0,0-1 1 16,-3-2 0-16,4-2-1 0,-4-3 0 16,3-1-1-16,-5-1 1 0,0-1-1 15,0-4 0-15,5 1 0 0,-5-5 0 0,0 2 0 16,0-2 0-16,0-2 0 0,3 1 0 16,-3-1 0-16,0 0-2 0,0 0 0 15,0 0-1-15,0 0 1 16,0 0-1-16,0 0 0 0,0 0-1 0,0 0-2 15,0-1-4-15,0-3-2 0,0 0-3 16,0-3-6-16,0 2-10 0,-3-2-22 16,3-2-21-16,-5-2-95 0</inkml:trace>
  <inkml:trace contextRef="#ctx0" brushRef="#br0" timeOffset="52356.28">22230 5538 377 0,'0'0'85'0,"0"-2"-79"0,0 1 41 16,0 1 7-16,0 0-26 0,0 0-5 16,0 0-3-16,0 0-7 0,0 0-9 0,0 0 5 15,8 0 2-15,-1 3 3 16,3 1 0-16,1 0-2 0,1-1-2 16,6 0 1-16,-5-2-2 0,2 0-1 15,6 4-3-15,4-5 0 0,-2 0-1 16,2 0-1-16,3 0-1 0,-2 0 0 0,2 0-1 15,-3 0 0-15,1 0 0 0,-6 0 0 16,0-2 0-16,-4 1-1 0,-4-1 1 16,-4 2-1-16,2 0 1 15,0 0-2-15,-10 0 0 0,5 0 2 0,0 0-1 16,-2 0-1-16,-3 0 2 0,5 2-2 0,-2-1-1 16,2 1-1-16,0-1-1 0,-3 0-1 15,3-1-3-15,1 2-2 16,-4 1-5-16,6-2-6 0,-8 2-10 15,5-1-12-15,0 1-7 0,-3-3-42 0,6 0-150 16</inkml:trace>
  <inkml:trace contextRef="#ctx0" brushRef="#br0" timeOffset="53020.46">23255 5560 116 0,'0'-8'181'0,"0"1"-165"0,-5-2 29 16,3 1 47-16,-6-2-45 0,3 1-13 15,0 0-4-15,-3 0-12 0,6 0 3 16,-8 1-3-16,7-4-8 0,-7 3 2 16,2-1-1-16,-5 1-4 0,6 0 2 15,-1 1 0-15,1 1-2 0,-1 1-3 16,-2 2 2-16,2 1-1 0,3 1-1 16,-3 0-1-16,1 2-1 0,2 0 0 15,-3 0-1-15,-5 0 0 0,6 6 0 16,-1-1 0-16,0 3 1 0,-2 0 0 15,0 0-1-15,0 1 2 0,0 4 0 0,0-3 0 16,-3 4 1-16,10 0-1 0,-4 0-1 16,2 1 2-16,-1 2-1 0,-1-1-1 15,7 1 1-15,-3 4 0 16,3-2-1-16,0 0 1 0,0 1 0 0,0-1 1 0,0 0-1 16,3-1-1-16,4 2 1 15,-1 1 0-15,1-2-2 0,1 3 2 16,-3-6 0-16,3 4-1 0,-3-2 1 15,0-2-1-15,-3 3 0 0,6-1 0 16,-3-2 0-16,0-2-1 0,-2 0 1 0,4-3-1 16,-7-1-1-16,0 0 1 0,5-5 0 15,-5 0 0-15,0-3-1 0,0-1 1 16,5 3 0-16,-5-4-1 0,0 0 1 16,0 0-1-16,0 0 1 0,0 0 1 15,0 0-1-15,0 0 2 0,0 0 0 0,0 0-3 16,0 0 0-16,0 0-2 0,0-2 0 15,0-2-1-15,-5 3-2 16,5-3-2-16,-5 0 0 0,5 2-4 16,-2-2-3-16,-3 1-2 0,5-2-7 0,-3 1-12 15,3-3-21-15,-5 0-37 0</inkml:trace>
  <inkml:trace contextRef="#ctx0" brushRef="#br0" timeOffset="53412.33">22800 5759 106 0,'0'0'175'0,"0"0"-87"0,0 0-12 16,0 0-32-16,0 0-5 0,0 0-10 15,5 0-8-15,-2 0-3 0,2 0 1 16,2 0 0-16,1 0 2 0,2 0-1 16,0 0-4-16,0 0 0 0,6-2-4 15,2 1 0-15,-3-2-4 0,5 2 0 16,-7-1-4-16,2 2-2 0,5 0 0 15,-7 0-1-15,0 0-1 0,0 0 0 16,-6 0 0-16,1 4 0 0,5 1-1 16,-6-3-3-16,3 2-1 0,-2-1-5 0,0 1-5 15,-1 0-7-15,3-2-12 0,-2-1-12 16,0 1-35-16,-3-2-223 0</inkml:trace>
  <inkml:trace contextRef="#ctx0" brushRef="#br0" timeOffset="54719.94">11441 5738 261 0,'0'-4'166'0,"0"-4"-157"0,0 3 5 16,0 1 44-16,0 0-10 0,0 2-21 16,0 0-5-16,0-1 0 0,0 0-4 15,0 3-3-15,0-1-2 0,0 1 0 16,0 0-2-16,0 0-3 0,0 0-4 15,0 0-2-15,0 0-2 0,0 0 0 16,0 0 0-16,0 7 0 0,0 1 2 16,5 2 0-16,-5 3 0 0,7 0 1 15,-4 4 1-15,7 1 0 0,-7 3 1 16,2-2-2-16,2 3 1 0,-2 1-2 16,3 0-1-16,-8-2 1 0,0 2-1 0,0-3 1 15,0 1-1-15,3-2 1 0,-3 1 0 16,0-2 0-16,0-3-1 0,0 2 2 15,5-4-3-15,-5-4 0 0,0-1 1 16,0-5 0-16,0 3 0 0,0-4-1 16,0 2 1-16,0-4 0 0,5 0 0 0,-3 0 1 15,-2 0-1-15,0 0 0 0,0 0-1 16,5 0-1-16,1 0-1 16,-6 0-1-16,7 0-1 0,-4 0-2 15,2-2-3-15,2 0-2 0,-1 0-4 0,1-3-7 16,-2 1-8-16,3-1-11 0,-3-2-27 15,-5-2-92-15</inkml:trace>
  <inkml:trace contextRef="#ctx0" brushRef="#br0" timeOffset="55101.86">11280 5861 102 0,'0'1'226'16,"0"-1"-212"-16,0 3-9 0,0-2 72 15,5 0-22-15,-2 0-20 0,2 1 4 16,3-1-9-16,-1 1-8 0,6-2 0 16,5 0-1-16,2 0-3 0,3 0-4 15,-2 0 1-15,4 0-3 0,3 0-4 16,-10 0-3-16,2 0-1 0,0 0-2 16,-4 0-2-16,-4 0 1 0,6 0-1 15,-3 0 0-15,-2 0-1 0,8 0-5 0,-6 0-5 16,3 0-7-16,2 0-11 0,-7 0-12 15,2 0-24-15,3 0-122 0</inkml:trace>
  <inkml:trace contextRef="#ctx0" brushRef="#br0" timeOffset="55888.11">12344 5720 150 0,'-13'-3'297'0,"0"-2"-291"0,1 2-5 15,4 1 43-15,-5-2-14 0,6 3-15 16,-11-1 5-16,8-1-6 0,-1 1-2 16,-4 2-4-16,-3 0-1 0,8 0-4 0,-2 0 0 15,-6 0 0-15,10 0 0 0,-7 2 0 16,2 1-2-16,0 0 2 0,6 3-1 15,-6-3 0-15,5 2 0 16,3 0-1-16,-2-1 0 0,2 2 2 0,-3-2 0 16,3 2-2-16,5-1 2 0,0-2-1 15,0 4 0-15,-8-3 1 0,8 2 1 16,0 0 0-16,0-1 2 0,0 3-1 16,8-2-1-16,-3 2 3 0,3 1 1 15,4-1-1-15,6 1 1 0,-3 0-2 16,6-1 0-16,-1 1-1 0,6-1 1 0,-6-1-3 15,8 2 0-15,-3 0 0 0,-4 1-2 16,4-2 1-16,-2 0-1 0,-3 1 0 16,-2-1 1-16,-5 4-2 0,-3-3 0 15,3-1 1-15,-8 1-1 0,8 0 0 16,-1 1 1-16,-9 0-1 0,4-1 0 16,-1 3 1-16,-6-3-1 0,5 0 0 15,-5-1 1-15,0 2 0 0,0-1-1 16,-5 1 1-16,-8-3 0 0,5 3-1 15,1-3 1-15,-6-2 1 0,0 4-1 0,-2-2 1 16,5 0 0-16,-11-1-1 0,6 0 2 16,-3-1-2-16,-2-3 1 0,5-1-1 15,-3 1-1-15,8-1 2 0,-8-1-1 16,5 0 1-16,-2 0-1 0,7-1 1 16,-10-2-1-16,6-3 1 0,-4 1-2 0,4-1 0 15,-1-2-2-15,0 2 0 16,-2-1-1-16,2 2 0 0,1-2-2 15,4 3 0-15,3 0-2 0,5-1-2 16,-3 2-2-16,3 2-6 0,0-2-4 0,0-1-14 16,0 1-14-16,3-6-44 0,2-1-147 15</inkml:trace>
  <inkml:trace contextRef="#ctx0" brushRef="#br0" timeOffset="56768.33">12224 5734 512 0,'0'0'30'15,"5"0"-28"-15,-2 0 33 0,2 0-7 16,-3 0-14-16,11 0 6 0,0 0-3 16,0 0-7-16,12-2-2 0,-10 2-1 15,11-1-1-15,-3-1 1 0,2 0-2 16,3 1-1-16,5 0 0 0,0-1-1 16,5 0 0-16,-4 1-1 0,-12-2 0 15,4 2-1-15,-6 1 0 0,-7-3 0 16,-5 2-1-16,4 0 1 0,-9 1 0 15,7-1-1-15,-7 1 0 0,2 0 0 16,-5 0 2-16,5 0-2 0,-5 0 1 0,0 0 2 16,0 0 0-16,0-1 0 0,2 1 1 15,-2-2 0-15,0 2-1 0,0 0 1 16,0-3 0-16,0 3 0 16,0-1-2-16,0 1 1 0,0-3-1 0,-2 3-1 15,-3-1-1-15,-3-2 0 0,-2 2 0 0,2-2 0 16,1 3 0-16,-1 0 0 15,-5 0 0-15,0 0 0 0,-2 0 0 16,2 0 0-16,-4 5 0 0,7 1 0 16,-3 1 0-16,-5 1 0 0,5 2 1 0,3 3-1 15,0 0 0-15,2 3 0 0,1 4 1 16,2-1-1-16,5 0 0 0,0 3 2 16,0-1-2-16,0 0 0 0,0-1 1 15,5 0 0-15,2-2 0 0,1 0-1 16,5 0 1-16,-1-4 0 0,1 2 0 0,0-5 0 15,2 2 1-15,3-4-1 16,-3-1 1-16,0-4 0 0,8 0-1 16,-2-3 1-16,-1-1 0 0,3 0 0 15,-5 0-2-15,5 0 1 0,-1-5 0 0,-6 1 0 16,-1-3 0-16,3 0 0 0,-3 2 0 16,5-5-1-16,-9 3 1 0,4-2 0 15,-2-1-1-15,2 1 1 0,-5 0 0 16,-2 0-1-16,-1-4 1 0,-2 1 0 15,-5 2-2-15,0-5 2 0,0 0-1 0,0-2 0 16,0 1-1-16,-10-1 1 0,0-1 0 16,-3 2 0-16,-4 1-1 0,1 3 1 15,-4-2 0-15,2 5-1 16,-5 0 0-16,5 2 1 0,-2 1 0 0,0 2 0 16,-1 1-1-16,6 1 0 0,2 0 1 15,1 1 0-15,4 1-1 0,3 0 1 16,-3 0 0-16,3 0 0 0,3 0-1 15,-3 0-1-15,5 0-4 0,0 1-4 16,0 1-1-16,0 2-3 0,0-3-2 16,0 3-3-16,12 1-6 0,1-4-15 0,10-1-29 15,-5 0-144-15</inkml:trace>
  <inkml:trace contextRef="#ctx0" brushRef="#br0" timeOffset="57320.02">13478 5704 429 0,'0'-4'22'0,"0"-3"-22"0,0 5 61 16,-2-1-20-16,2-1-9 0,0 2-6 15,0-2-9-15,0 4 2 0,0 0-3 16,0 0-3-16,0 0-2 0,0 0-3 15,0 0-4-15,0 0-2 0,2 1 2 16,-2 6 5-16,11 0-1 0,-4 4 0 0,-4 2-2 16,7 1 0-16,-2 2 1 0,-1 3 0 15,1-1-1-15,5 1-2 0,-6 3-1 16,6 0 2-16,0 1-1 16,-8-2-1-16,2 0 0 0,-4 1-1 0,2-4 0 15,-5 0-1-15,5 0 2 0,-5-4-3 16,0-3 1-16,3 1 0 0,-3-3-1 15,0-3 1-15,0-1 0 0,0-1 0 16,0-3 0-16,0 2 0 0,0-2 0 16,0-1-1-16,0 0-1 0,0 0-1 0,0 0 0 15,0 0 0-15,0 0-1 0,0 0 0 16,0 0-2-16,0-4-3 16,5-1-7-16,0 0-4 0,-3-1-8 15,6-1-16-15,-3 1-17 0,-5-4-61 16</inkml:trace>
  <inkml:trace contextRef="#ctx0" brushRef="#br0" timeOffset="57776.84">13308 5679 231 0,'-5'0'254'0,"0"0"-243"0,5 0 7 16,0 0 32-16,0 0-24 0,0 0 0 16,0 0 2-16,0 0-8 0,0 0-9 0,0 0-4 15,0 0-2-15,0 0 3 0,5 0 2 16,0 0 2-16,3 3-2 0,4-1 2 15,4-1-3-15,1 0 2 0,4 1-4 16,7-2 0-16,0 2-2 0,0-2 1 16,10 0-2-16,0 0 0 0,-7 0-3 0,12 0 1 15,-15 0 0-15,0 0-2 0,-3 0 1 16,-9 0-1-16,-4-2 2 16,-4 2-2-16,2 0 1 0,-7-2-1 15,4 2 0-15,-7-1 1 0,0 1-1 0,0 0 0 16,0 0 0-16,0 0-2 0,0 0-1 15,0 0-1-15,0 0-2 0,0 0-3 16,0 0 0-16,0-1-4 0,0 1 0 16,0 0-3-16,0 0-6 0,0 0-7 15,5 0-9-15,3 0-19 0,5-5-82 0</inkml:trace>
  <inkml:trace contextRef="#ctx0" brushRef="#br0" timeOffset="58495.84">14254 5632 313 0,'-7'-6'60'0,"-1"0"-25"0,3 1 46 16,-3-3-38-16,3 0-14 0,-2-3-6 16,2 0-3-16,2 2-6 0,-5 0-8 15,-2 0 4-15,8 1-2 0,-8 0-1 0,2-1 1 16,5 2 1-16,-7 2-2 0,8 1-2 15,-3 1 1-15,-3 0-3 0,3 3 1 16,5-1-2-16,-8 1 0 0,6 0-2 16,-9 0 1-16,9 0 0 0,-11 1 0 15,8 6 1-15,-3-1 0 0,1 2 1 16,-1-1 1-16,-2 0 0 0,8 4 0 16,-4-3-1-16,-1 3 1 0,7 5-1 15,-5-4 0-15,2 3 1 0,3-1 1 16,-5-1 0-16,0-1-1 0,5 1-1 0,0 2 1 15,0 0-2-15,0 2 1 0,0 0 0 16,0 1 1-16,0-1 0 0,10 0-1 16,-7 3-1-16,2-3 0 0,-3 2 1 15,9-1 1-15,-4 0-1 0,1 1 1 16,-1-5-3-16,4 3 1 0,-9-3 0 16,3 1 1-16,3 1-1 0,-1-3 0 15,-1 0-2-15,1 2 1 0,1-4 0 16,-3 2 1-16,0-2-2 0,-2-3 1 15,4 3 0-15,-7-5-1 0,5 0 1 0,0-2-1 16,-5 2 0-16,3-5 1 0,-3 1-1 16,0 0 1-16,0-2-1 0,0 2 1 15,0-2-1-15,0 0 1 0,0 0 0 16,0 0 0-16,0 0-1 0,0 0 2 16,0 0-2-16,0 0 1 0,0 0-2 15,0 0-1-15,0 0 1 0,0 0-1 0,0-2-3 16,0 0 0-16,0-3-5 0,0 0-2 15,0 0-4-15,0-1-3 0,0 1-10 16,0-5-21-16,-3 2-23 16,3-5-98-16</inkml:trace>
  <inkml:trace contextRef="#ctx0" brushRef="#br0" timeOffset="58812.33">13898 5868 421 0,'0'0'88'15,"0"0"-83"-15,0 2 43 0,0-2-15 16,0 0-9-16,0 0 9 0,8 0-11 15,5 0-8-15,2 0 1 0,-2 0 0 0,4 0-2 16,-1 0-1-16,1 0-2 0,-1 0-4 16,-1 0-2-16,3 0-2 0,-3 0-1 15,-2 0-1-15,5 0 1 0,-11 0-1 16,1 0-2-16,-1 3-4 0,-1 0-11 16,-1 0-8-16,-5 2-16 0,2-3-24 15,6-2-107-15</inkml:trace>
  <inkml:trace contextRef="#ctx0" brushRef="#br0" timeOffset="61600.44">15694 5675 113 0,'0'-8'142'0,"0"3"-125"0,0-1-14 16,0 0 105-16,0 3-24 0,0-2-41 15,0 3-15-15,0-2-5 0,0 2-4 16,0 2-4-16,0-2 1 0,0 2-4 16,0-1 5-16,0-1-3 0,0 2-2 0,0 0-2 15,0 0-3-15,0 0-2 16,0 0-3-16,0 0-2 0,0 0 1 15,0 3 1-15,0 3 1 0,0 2 2 16,0 0 1-16,0 4 0 0,0-1-1 0,0 3 1 16,0 1 0-16,0 2-1 0,0 0 0 15,0 2 1-15,8-3-3 0,-8 2-1 16,5 0 2-16,3 0-3 0,-3 3 3 16,-3-4-1-16,3 2 0 0,1-2 0 15,-4 1-1-15,3-1 1 0,-2-3-3 0,2 0 1 16,-5-3 0-16,5 0 0 0,-5-4-1 15,0 0 0-15,2 0 1 0,-2-4 0 16,0 2 0-16,0-4 0 16,0 2-1-16,0-3 1 0,0 1 0 0,5 0-1 15,-5-1 2-15,0 0-1 0,0 0-1 16,0 0 0-16,0 0-1 0,0 0 1 16,0 0-2-16,0 0-2 0,0 0 0 15,0 0-2-15,6-2-3 0,-6-2-5 16,2-1-3-16,-2 0-8 0,5 0-11 0,-2-1-12 15,-3 0-21-15,0-3-89 0</inkml:trace>
  <inkml:trace contextRef="#ctx0" brushRef="#br0" timeOffset="61952.87">15575 5771 106 0,'0'0'373'0,"-3"0"-377"0,3 0 17 16,0 0 52-16,0 0-35 0,0 0-10 16,3 0 2-16,2 0-7 0,2-1-2 15,1-1-2-15,-3 2 3 0,3-1 1 16,5 0-3-16,-6 1-2 0,11-1 1 15,-5-2-4-15,7 1-3 0,3 1 1 16,2-4-2-16,8 3-1 0,1 0-1 16,1 1 0-16,-4-3 0 0,2 4-1 0,-3 0 1 15,1 0-1-15,-8 0-1 0,-11 0-3 16,6 0-2-16,-5 1-5 0,-10 3-1 16,2-1-6-16,-3 3-9 0,-2-3-5 15,0 2 1-15,-7-1-7 0,-6-2-26 16,5 0-154-16</inkml:trace>
  <inkml:trace contextRef="#ctx0" brushRef="#br0" timeOffset="62723.98">16638 5623 518 0,'0'-8'17'15,"-5"-3"-20"-15,5 4 29 0,-8 0 13 16,1-1-20-16,2 1-6 0,-8-1-2 0,5 3-6 16,-7 3-1-16,-3 1 0 0,-2-1-3 15,0 2 0-15,-1 0 4 0,1 0-2 16,0 0 0-16,-6 2 0 0,6 5-1 16,-1-1-1-16,1 1 3 0,0 4-4 15,4-4 2-15,-1 2 0 0,4 0-2 16,3-2 1-16,0 0 0 0,2 2 0 15,0-1 1-15,8 0-1 0,0 1 0 16,0 0-1-16,0 0 2 0,0 1 0 16,16-1 1-16,-6 0 2 0,0-2-1 0,8 2 0 15,2 0-1-15,-5-1 0 0,6 2 1 16,-3-2-2-16,7 0 0 0,-5 1-1 16,1-1 1-16,2 0-2 0,-3 1 2 15,-2 0-2-15,2 0 0 0,0-1 0 16,1 2 1-16,-6-2-1 0,3 0 0 15,-3 1 0-15,-5 0 0 0,-2 0 0 16,5 0 0-16,-6 0 0 0,1-2 0 16,-8 0 0-16,8 1 0 0,-8 0 0 15,5 1 0-15,0-2 1 0,-5 0 0 16,0 1-1-16,0-1 1 0,0 1 0 0,0 0 0 16,-5-1 0-16,0-2 0 0,-6 2 1 15,-1-2 1-15,-1 0 0 0,-5 0 0 16,3-2-1-16,-6 2 1 0,4-5 0 15,-4 2 0-15,1 0-2 0,-3-2 1 16,-2 2 0-16,4 0-2 0,1-2 2 0,2 0-1 16,-2 0-1-16,5 0 1 0,2-2 0 15,0-2 1-15,5 0-2 0,1 1 1 16,-1-1-1-16,-5-1-1 16,8-2-1-16,-2 3-2 0,2-5 1 0,2 1-5 15,-2-2 1-15,5-1-4 0,0 2-7 16,0 1-3-16,0 1-11 0,8-2-13 15,-1 0-17-15,6-1-100 0</inkml:trace>
  <inkml:trace contextRef="#ctx0" brushRef="#br0" timeOffset="63611.75">16463 5612 297 0,'0'0'254'15,"0"0"-249"-15,-5-2 0 0,5 1 50 16,0-1-26-16,0 1-10 0,7-1-3 15,1 1-7-15,10 0-3 0,-6-1-2 16,9 2 2-16,-1-3 2 0,0 3-3 0,6-1 1 16,2 0-2-16,5-1-1 15,-5 0 0-15,10-1-1 0,-2 1 0 16,2 1 0-16,-5 0-2 0,-5-1 1 16,0-1 0-16,0 3-1 0,-10-1 1 0,2-1 0 15,-5 1-1-15,-5 0 1 0,-2-2 0 16,0 0-1-16,-8 2 1 0,5 1 2 15,-5-1 2-15,0 1 1 0,0-1-2 16,0-1 0-16,0 1 0 0,0 0-1 16,0 1-2-16,0 0 1 0,0 0 0 0,0 0 0 15,0 0-1-15,0 0 0 0,0 0-1 16,-5 0 0-16,-3 0-1 16,3 0 0-16,-3 0 1 0,-4 0-2 15,4 5 2-15,-5 1 0 0,6 4-1 0,-6 1-1 16,0 3 3-16,1-1-1 0,1 1 0 15,-1 1 0-15,-1-1 1 0,0 4-1 16,0 1 0-16,6 1 1 0,2 2-1 16,-3 1 0-16,6 0 0 0,-4 0 2 15,6 1-2-15,0-2 0 0,0-2 0 0,6 2 2 16,4-4-2-16,0-1 0 0,0-1 1 16,3-4-1-16,5 1 2 15,-3-3-1-15,5-2-1 0,1-1 3 16,4-4-2-16,3 1 0 0,3-2 0 0,-3-2 1 15,-6 0-2-15,1 0 1 0,-2 0 0 16,-1 0 0-16,0-6-1 0,-4 2 2 16,1-4-1-16,-6 1 0 0,1-1-1 15,1-1 2-15,-5 1-2 0,2-4 1 16,0 0-1-16,-10 0 1 0,5 0-1 0,-5 0 0 16,0-3 1-16,0-1-1 0,0 0 0 15,0 0 1-15,-13-2-2 0,6 3 1 16,-8 0-1-16,2-2 1 0,-8 0 0 15,4 3 0-15,-4-1 0 0,1 1-1 16,0 3 1-16,-1-1 0 0,-4 0 0 16,10 3 0-16,-3 1 0 0,-3-1 0 15,6 1-1-15,7 4 2 0,-2 0-1 16,8 1 0-16,-3 0 0 0,2 1 0 16,3 1 0-16,-5-2 0 0,5 3 0 15,0-1-2-15,0 1-1 0,0 0-2 0,0 0-3 16,0 0-2-16,0-1-3 0,15 1-8 15,-2 0-9-15,7 0-16 0,1 0-11 16,-1 0-45-16</inkml:trace>
  <inkml:trace contextRef="#ctx0" brushRef="#br0" timeOffset="64327.99">17745 5660 264 0,'0'-6'119'0,"0"2"-113"15,0 0 55-15,-3-1-3 0,-4 0-32 0,2 0-6 16,-3 1 6-16,-5-1-5 0,8 1-3 16,-2 1 0-16,1-1-4 0,-1 2-1 15,-6-4-1-15,5 3-3 0,-7 2 1 16,2-2-2-16,6 2 0 0,-6 1-2 16,0 0-1-16,1 0 0 0,-1 0-1 0,-2 0-1 15,7 4 0-15,-5 0 0 0,1 3-1 16,-1 0 1-16,0 1 0 0,6 1 0 15,-9-1 0-15,6 2-1 0,0 3 1 16,5 0-3-16,-3 2 1 0,-2 2 2 16,7 1-1-16,3 4 1 0,0-1-2 15,0 0 1-15,0 3 1 0,0-2-2 16,3-1-1-16,7-2 2 0,-2 0 0 16,5 1-1-16,-1-3 0 0,4-1 1 15,-4 0-1-15,4-4 0 0,-4 0 0 0,1-6 1 16,0 0-1-16,-1-4 2 0,4 0-2 15,1-2 1-15,-1 0 1 0,-1 0-1 16,3-6-1-16,-3-1 1 0,3-1-1 16,-5-2 0-16,2 0 0 0,-2-3 0 15,-6 2-1-15,1-4 1 0,2 1-1 16,-2-2 1-16,-8 1 0 0,2-1-1 16,3 0 0-16,-5-2 0 0,0 0 0 15,0 1 0-15,-12-1 0 0,4 2 0 16,3 3 0-16,-5-2 0 0,0 1 0 15,-6 0-2-15,-2 3 2 0,8 2 0 0,-2-1-1 16,-6 2 1-16,2 1 0 0,4 0 0 16,-1 3-1-16,0 0 0 0,6 0-1 15,-1 3-1-15,0-2 0 0,8 1-2 16,-5 2-3-16,5-1-1 0,-5 1-2 16,3 0-3-16,2 0-8 0,0 0-13 0,0 0-13 15,0 0-9-15,7 0-30 16,1 0-139-16</inkml:trace>
  <inkml:trace contextRef="#ctx0" brushRef="#br0" timeOffset="65088">18190 5634 383 0,'0'-6'65'16,"0"-1"-60"-16,-10 1 61 0,2-2-26 0,1 1-12 15,2 2-5-15,-8 0-6 0,5 0-4 16,-5 2 1-16,6-1-3 0,-6 1-2 16,0 2 1-16,6 1-1 0,-6 0 1 15,5 0-4-15,-4 0-2 0,-4 2 1 16,4 6 1-16,-4 0-1 0,6 2-1 16,0 1-1-16,0 1 0 0,-3 1 0 15,6-1 1-15,4 4-2 0,-2-3 0 16,5 5-1-16,-5 1 2 0,5 0-1 15,0 2 1-15,0 0-1 0,0 2 0 16,5-2 1-16,3 1 0 0,-3 1-3 0,2-4 1 16,1-1 0-16,2 0 0 0,0-3-1 15,-5-1 2-15,11-2 0 0,-6-1-2 16,-3 0 2-16,9-4 0 0,-4-1 0 16,6-3 1-16,-8 3-2 0,8-3 1 15,-3-3 0-15,6 0 0 0,-3 0-1 16,-3 0 0-16,5-6 0 0,-2 0 1 15,2-1-1-15,-4-2 1 0,4 0-2 16,-7-1 2-16,5-2-1 0,-6 0-1 16,-2-4 2-16,-4-2-2 0,-1 2 1 0,-3-4 0 15,-2 2-1-15,0-4 0 0,0 3 0 16,0-4 0-16,-7 4 0 0,-1 1 0 16,-5 0 0-16,-5 2 1 0,3 0-1 15,-5 1 2-15,-6 2-2 0,11 2 2 16,-5 1-1-16,-1 5 0 0,1-2 0 0,2 3 0 15,-2-2 0-15,7 3-1 16,-2 1 0-16,7 0 0 0,-2 1 0 16,0 1 0-16,0 0 0 0,2 0 0 15,0 0-1-15,1 0 1 0,2 0 0 0,0 2 0 16,-3 1 0-16,5-1 0 0,-2-1-2 16,0 3-2-16,5-1 0 0,0 0-1 15,-2 1-4-15,2-1-4 0,0 2-3 16,0-2-9-16,0 1-16 0,0-1-31 15</inkml:trace>
  <inkml:trace contextRef="#ctx0" brushRef="#br0" timeOffset="66115.83">24774 5800 349 0,'-5'-5'113'15,"5"0"-110"-15,-5 1-1 0,5 3 59 16,0 0-16-16,0-1-22 0,0 2-3 16,0 0 1-16,0-1-6 0,0 1-6 15,0 0-4-15,0 0-5 0,0 0-1 16,0 4 2-16,0 3 2 0,0 3 2 0,0 4 4 16,0 1 1-16,0 1-4 0,0 2 2 15,0-1-2-15,5 1 1 0,3 2-1 16,-3 0-1-16,2-3-2 0,1 1 1 15,-3-1-1-15,0-2 1 0,-2-1-2 16,2-1 0-16,-3-1 0 0,-2-2 0 16,5 0 0-16,-5-3-1 0,0-1-1 15,6 1 1-15,-6-2 1 0,0 0-2 16,2-1 1-16,-2-2 0 0,0 0 0 16,0 0 0-16,5 1-3 0,-5-3 1 0,3 2 0 15,-3-2-3-15,0 0-1 0,0 0 0 16,0 0-5-16,5 1 1 0,0-1-2 15,-3 0-9-15,4-1-11 0,1-6-12 16,-2 0-27-16,-2-5-98 0</inkml:trace>
  <inkml:trace contextRef="#ctx0" brushRef="#br0" timeOffset="66413.82">24660 5904 379 0,'0'0'130'15,"0"0"-129"-15,0 0 19 0,0 0 29 0,0 0-31 16,0 0 2-16,2 0 6 0,11 0-9 16,0 0-6-16,2 3 3 0,5-3 0 15,1 0-4-15,-1 2 1 16,-2-2-4-16,7 1-2 0,-4 0-3 0,1 0 0 15,-1-1 0-15,4 0-2 0,1 0 2 16,-3 0-2-16,-3 1 0 0,3 1-2 16,-3 0-3-16,1-1-4 0,-6 2-6 15,3-1-7-15,-3 0-11 0,0-1-10 16,-5-1-20-16,3 0-66 0</inkml:trace>
  <inkml:trace contextRef="#ctx0" brushRef="#br0" timeOffset="67139.89">25659 5661 403 0,'-12'-4'72'16,"-1"0"-68"-16,0 1 6 0,3 2 38 15,0-3-24-15,0 2-8 0,-3 1-6 16,-5 1 1-16,6 0-5 0,1 0-1 0,-6 0 0 15,4 0 0-15,0 0-1 0,3 4 0 16,-8-1 2-16,10 1-2 0,1 2-1 16,-6-2 0-16,5 3-1 0,-2-2 2 15,3 2 0-15,-1-1-1 0,8 1 1 16,-5 0-2-16,5 1 0 0,-3 0 0 0,3 0 0 16,0 1 1-16,0-2-2 0,3 1 2 15,7 2 2-15,0 0 1 16,3-2-2-16,5 2 0 0,-3-1 1 15,3 1-1-15,5-1 0 0,-5 0-1 0,2 2 0 16,0-1-1-16,6 3 0 0,-6-4-1 16,3 2 2-16,-3 2-2 0,1-3 1 15,2 3-2-15,-8-3 0 0,0 3 0 16,-2-2 0-16,0-1 0 0,-6 1 0 16,-2-3 0-16,0 5 0 0,-2-4 0 0,-3 2 0 15,0-1 0-15,0-3 0 0,0 3 0 16,0-3 2-16,-3 1-1 0,-7-1 0 15,8 0 1-15,-9-1 0 0,4-2-1 16,-6 2 2-16,3-4-1 16,-8 1 1-16,-2 0 1 0,-1-2-2 0,1 0 1 15,-5-1-2-15,4 0 2 0,1 0-1 16,5 0-1-16,2 0 1 0,-5 0-1 16,11 0 0-16,-1 0 1 0,3-1-1 15,-3-1 1-15,1-3-1 0,-1-2-1 16,-2 2-3-16,0-2 0 0,-1 0 1 0,11-2-4 15,-2 4 1-15,2 0-1 0,0-1-2 16,0-1-4-16,7 1-7 0,1 1-8 16,5-2-12-16,2-2-16 0,-2 1-36 15,0-6-270-15</inkml:trace>
  <inkml:trace contextRef="#ctx0" brushRef="#br0" timeOffset="67951.92">25581 5718 457 0,'10'0'26'0,"0"0"-26"0,3 0 54 15,7 0-17-15,0 0-11 0,6 0-4 16,2 0-2-16,5 0-7 0,0 2-1 0,0-2-2 16,0 0 0-16,3 0-2 0,-3 0 0 15,-3 0-2-15,-7 0-2 0,-2 0 0 16,-1 0-2-16,3-4 0 0,-8 3 1 16,0-3-1-16,-2 0-1 0,-5 0 1 15,4 0 2-15,-7-2-3 0,1 3 3 0,1-2-2 16,-4 2 2-16,-3-1-1 0,5 2 1 15,-5-1 0-15,0 1 0 0,0 1-3 16,0-1 0-16,0 1 1 16,0 0-1-16,0 0-1 0,0-2 0 0,-8 3-1 15,-5 0-1-15,6 0 2 0,-11 0 0 16,5 0 0-16,3 3 1 0,-3-1 0 16,1 4-1-16,-6 0 0 0,10 3 0 15,-4 2 0-15,1-1 1 0,1 2-1 16,3 2 0-16,1 1 0 0,4 2 1 15,2 1-1-15,-5 0 1 0,5 0-1 0,0 2 1 16,0-2 0-16,5-1-1 0,-3 0 1 16,4 1-1-16,1-2 1 0,3 0 0 15,1 0 0-15,1-2-1 16,6-1 2-16,-3-2-1 0,3 1 0 0,2-4 0 16,-4 2 0-16,4-2 0 0,0-3 0 15,1-2 1-15,-1 0-1 0,-2 0 1 16,-5-3-2-16,2 0 2 0,-2 0-1 15,-1 0 1-15,1-3 0 0,-10-1-2 16,4-3 2-16,-2-1 0 0,3-2-1 0,0 0 0 16,-3-1 0-16,0-1 0 0,-3-4-1 15,-2 1 1-15,0-2-1 0,0-2 0 16,-12-3-1-16,4-2 1 0,-5-1 0 16,-2-1 0-16,0 5 0 0,-8-3 0 15,13 3 0-15,-8 5-1 0,5 3 0 16,-2 3 1-16,2 2-1 0,0 3 0 15,1 3 0-15,2 1 0 0,-1 1 0 16,-1 0 0-16,1 0 1 0,1 0-2 16,0 0 1-16,0 1 2 0,2 3-2 0,6 1-1 15,-3-2-2-15,5 2-1 0,0-1-1 16,0 3-2-16,0-1 0 0,0 1-2 16,0-2-2-16,7 2-4 0,6 1-5 15,2-2-12-15,3 0-13 0,-3-2-34 16,6-3-161-16</inkml:trace>
  <inkml:trace contextRef="#ctx0" brushRef="#br0" timeOffset="68588.53">26743 5773 404 0,'8'-7'91'0,"-1"0"-91"0,-1-2 36 16,-4 0 6-16,-2 2-20 0,5-2-7 15,-5 1 0-15,0 1 1 0,0 0-2 16,0 3-6-16,-5-3-2 16,-3 3-1-16,-4-2-1 0,-1 2 0 0,3 1-1 15,-8 3-1-15,3 0 1 0,-6 0 0 16,4 0 0-16,4 0 0 0,-7 0-1 15,7 2 2-15,-8 5-1 0,6-1-1 16,0 0 1-16,2 1-1 0,-5 2 1 16,6 2-2-16,4 0 2 0,0 1-1 0,-4 2 0 15,4 1 1-15,3 0 0 0,-3 1-1 16,3 1 1-16,5 1 1 0,0 0-1 16,0 0-1-16,5 0 0 0,3 0 0 15,2 1 0-15,0-1-1 0,8-1 2 16,-3 0 0-16,6-2-2 0,-1-2 0 15,0 0 1-15,1-3-1 0,-3-2 1 16,-3-1 0-16,5-4 0 0,3-2 0 16,-8-1 0-16,6 0 0 0,-1 0-1 15,-2-2 1-15,-3-5 0 0,0 0-1 0,-2-5 2 16,0 2-2-16,-5-4-1 0,2 0 2 16,-3-1-1-16,-4-2-1 0,-3-1 1 15,0 0-1-15,0-2 2 0,0-1-2 16,-8 2 0-16,-4-1 0 0,-4-3 0 15,4 6-2-15,-4-2 4 0,-4 4-5 16,2 1 4-16,3 2-1 0,-3 0 0 16,5 4-1-16,3 3 1 0,-3-1-1 15,3 1 1-15,8 1 0 0,-3 4 0 16,5-1-3-16,-3-1-2 0,3 2 1 0,0 0-4 16,0 0-3-16,0 0-3 0,0 0-7 15,3 0 0-15,9 3-3 0,6 0-8 16,-3 1-13-16,6-2-43 0,-1-2-152 15</inkml:trace>
  <inkml:trace contextRef="#ctx0" brushRef="#br0" timeOffset="69335.84">27481 5713 475 0,'5'-4'33'0,"-5"-3"-34"16,0 4 38-16,0-3 0 0,3 1-18 16,-3 1 0-16,0-3-1 0,0 3-1 15,0-1-2-15,-3 2-6 16,-2-2 1-16,-3-1-2 0,-4 2-1 0,-1-3 0 15,0 2 1-15,0 1-2 0,-2-2 1 16,2 1 0-16,-2-1-1 0,3 2-2 16,-6 0-1-16,2-1 1 0,4 4 0 15,-4-2-1-15,-1 3-1 0,1 0 1 16,-4 0 0-16,2 0-1 0,6 2 1 0,-9 5-2 16,8 0 1-16,-2 0 0 0,0 1 0 15,-3 2 1-15,5 1-2 0,1 3 1 16,4-1 0-16,0 4 0 0,-4 0 0 15,4 2 1-15,3-1-1 0,-3 3 0 16,3 0 0-16,5 2-1 0,0-3 0 16,0 2 1-16,0-2-1 0,10 0 1 15,-7 0 0-15,10-2 0 0,-1-3-1 16,4 2 0-16,-6-3 0 0,5-3 1 16,3 0 0-16,2-2-1 0,3-1 2 0,-2-3-2 15,9-1 0-15,-7 1 2 0,10-4-2 16,-2 0 0-16,-1-1 0 0,3 0 0 15,-7 0 0-15,2-2 0 0,-3-4 0 16,3-1-1-16,-8 1 2 0,1-2-1 16,-1-2 0-16,3-1 0 0,-13 0 0 0,0-3-1 15,0 2 1-15,-4-3-1 16,-1-3 0-16,-5-2 1 0,0-1-2 16,0-2 2-16,-11-1-1 0,-4 2 0 15,2 0-1-15,-2 0 1 0,-5 5 0 0,0-1 0 16,-3 6 0-16,0-1 1 0,-3 4-1 15,6 2 0-15,0 0 1 0,-1 3-1 16,3 0 0-16,3 1 0 0,0 2 0 16,2 1 0-16,0 0 0 0,6 0-1 15,2 0 0-15,-3 0 1 0,0 0 0 16,3 3-1-16,0 0 1 0,5 1-4 0,-2 1-2 16,2-1-1-16,0 2-2 0,0 1-5 15,0-2-4-15,0 4-7 16,2-2-11-16,11-4-31 0,-5-3-71 15</inkml:trace>
  <inkml:trace contextRef="#ctx0" brushRef="#br0" timeOffset="71139.86">11751 8219 487 0,'-8'-5'14'15,"1"0"-14"-15,2 3 0 0,-3-2 39 16,6 3-13-16,-4-1-5 0,1 1 1 15,-2-1-4-15,7 0 0 0,-5 2-2 16,2-2-3-16,3 2-2 0,0 0-1 16,0 0-2-16,0 0-3 0,0 0-2 0,0 0 1 15,0 0-1-15,0 2 1 0,-5 3 1 16,2 1 1-16,-9 2 1 0,7 2-1 16,-3 2-1-16,0 2 0 0,1 3 1 15,-3 1-1-15,7 3 0 0,-2-1-2 16,0 4-1-16,5-2 2 0,0 2 0 15,0 0 0-15,0-2-1 0,5 3-1 16,0-2 0-16,3-2 0 0,-8-1 0 16,5-1-1-16,-3-4 1 0,-2-3-2 15,5 0 1-15,-5-4-1 0,3 1 1 16,-3-5 0-16,0 1 0 0,0-3-1 0,0 0 1 16,0-1 0-16,0-1 0 0,0 0 0 15,0 0 0-15,0 0-2 0,0 0 0 16,0 0-2-16,0 0 0 0,0 0-2 15,0 0 0-15,0 0-1 0,10 0-4 16,-7-4-4-16,4-4-4 0,6 1-7 0,0-2-11 16,-1 0-15-16,-4 0-40 15,0-5-215-15</inkml:trace>
  <inkml:trace contextRef="#ctx0" brushRef="#br0" timeOffset="71907.55">12359 8136 426 0,'-13'-5'70'0,"6"-1"-73"16,-6 1 7-16,0 1 25 0,-2 3-9 15,-3-3 0-15,8 2 1 0,-8 1-5 16,5 1-3-16,-7 0-5 0,5 0-2 15,-3 0 1-15,-2 1-1 0,-1 5-1 0,6-2 0 16,-5 1 2-16,-1-2-3 16,4 2-2-16,4 3 0 0,-2 1 0 15,2-1 0-15,0 2 0 0,-2 0 0 16,10-1-1-16,-8 0 0 0,11-2 3 16,-4 0-3-16,6 1 1 0,0-1 0 0,0-3-1 15,0 4 1-15,8-2 1 0,5 2-2 16,5-1 1-16,2 0 1 0,3-1 1 15,-3 1 0-15,11-1-2 0,-3 1 1 16,5 0 0-16,0-1-1 0,2 0-1 16,-4 2 1-16,2 0-1 0,-5 0 0 0,5 1-1 15,-10 1 0-15,2-1 0 16,1 0 1-16,-6 2-1 0,-4-2 0 16,4 2 1-16,-10-1 1 0,0 3-2 15,0-2 0-15,-2 1 1 0,0-1 1 0,-1 1 0 16,-2 1 0-16,-5-4-1 0,0 3 1 15,0-1-1-15,0-1 1 0,0 0-1 16,0-2 2-16,-5 1 0 0,-10-1-1 16,7-1 1-16,-9-2 1 0,4 0 0 15,-7 1-2-15,-1-3 0 0,1 3 1 0,-1-6-1 16,6 1-1-16,-5 1 2 0,-3-1-3 16,3-1 2-16,4 0-2 15,-4 0 1-15,0 0-1 0,2-3 2 16,3 0-1-16,-1-2-1 0,-1 1 0 0,4-2-1 15,0 2-1-15,-7-1 1 0,7 0-3 16,3 1 0-16,-3 0-1 0,8 1-3 16,2 0 0-16,-7 1-3 0,8-1-4 15,-3 1-5-15,2-1-5 0,3-1-11 16,-5-2-13-16,5-1-49 0</inkml:trace>
  <inkml:trace contextRef="#ctx0" brushRef="#br0" timeOffset="72755.75">12323 8157 488 0,'3'0'16'0,"5"-1"-16"16,4-4 18-16,6 1 3 0,-3-1-14 16,11-1 4-16,2 1 0 0,5-1-1 15,0 0-4-15,0 1 1 0,0-1 0 16,0 0 1-16,0 3-1 0,-5-3 3 0,0 5 0 15,-2-1-6-15,-3 1 3 0,2-2-1 16,-7 3-3-16,-3 0 0 0,-2 0 0 16,-6 0 0-16,1 0-2 0,-8 0 2 15,5 0-1-15,0 0 2 0,-5 3 0 16,0-3 0-16,0 1-1 0,0-1 3 0,0 0-2 16,0 0 0-16,0 0 0 0,0 0 2 15,0 0 1-15,0 0-2 16,0 0-1-16,0 0-1 0,0 2-1 15,-5-2 0-15,0 3 0 0,-3 2 0 0,-4 2 1 16,-1 1 0-16,3 1 0 0,0 0-1 16,-6 5 0-16,9 3 0 0,-6-1 0 15,5 0 0-15,-4 2 0 0,7-4 0 16,2 5 0-16,3 1 1 0,0 3-1 16,0 1 1-16,8-1-1 0,-1-1 0 0,6 4-2 15,7-2 3-15,-4-1-1 0,1 1-1 16,6-3 1-16,3-1 0 0,-1-1-2 15,1-3 1-15,2-1 1 16,0-2-1-16,5-3 0 0,-5-4 1 0,2-4-1 16,-2-2 1-16,0 0 0 0,-2-4-1 15,2-6 1-15,-8-2-1 0,0-1 1 16,-2-4-2-16,-3-2 2 0,-7-1 0 16,2 1-2-16,-7-3 0 0,2 0 0 15,-5 1 1-15,0-1-1 0,-5 2 0 0,-3 0 0 16,3 2 0-16,-10-1 0 0,7 2 0 15,-10 1 0-15,6 2 0 16,-9 3-1-16,6 1 1 0,-5 2 0 0,-6-1-1 16,6 2 1-16,-6 0 0 0,6 1-1 15,0 1 2-15,-1 0-2 0,9 1 1 16,-4-1 0-16,9 3 0 0,-6-2 0 16,8 3 1-16,-3-1-1 0,3 0 0 15,3 1 0-15,2-4-1 0,0 4 0 16,-5-4-2-16,5 1-1 0,-3-2-1 15,3 3-1-15,0-1-3 0,0 3-1 0,0 1-5 16,0 0-6-16,0 0-14 0,8 0-19 16,-1 0-19-16,6 0-130 0</inkml:trace>
  <inkml:trace contextRef="#ctx0" brushRef="#br0" timeOffset="73283.92">13954 8107 565 0,'0'-6'18'0,"-2"2"-18"15,-3-1 44-15,5 5-9 0,0-2-10 16,-3 2-1-16,3 0-5 0,0-1-6 16,0 1-5-16,0-3-3 0,0 3-2 15,0 0 0-15,0 0-4 0,0 6 3 16,0-1 0-16,3 6-1 0,4 1 2 0,3 4 1 15,-2 5 0-15,5-2 1 16,-1 4-1-16,-1-2 0 0,1 1-2 0,1 2 3 16,0 2-2-16,-6-2-1 0,1 2 1 15,-3-1-1-15,0 0 1 0,-5-1-1 16,0-4 0-16,0 1 0 0,0-3-1 16,0-1 1-16,0-7-1 0,0-1 0 15,0-3 0-15,0-3 0 0,0-3 1 16,0 1-1-16,0-1 2 0,0 0 0 15,0 0-1-15,0-5-2 0,0-4-2 16,0-1-1-16,0 0-1 0,0 0-3 0,0 2-1 16,0-2-4-16,-5 4-2 0,0 0-8 15,5 1-5-15,-2-4-13 0,-9 2-25 16,9 0-52-16</inkml:trace>
  <inkml:trace contextRef="#ctx0" brushRef="#br0" timeOffset="73791.89">13646 8075 187 0,'0'0'255'0,"0"0"-241"0,-2 0 28 0,2-1 23 16,0 1-34-16,0-2-6 0,0 2 1 16,0-1-6-16,0 1-5 0,0 0 0 15,0 0-3-15,0 0-1 0,0 0 0 16,0 0-2-16,0 0-2 0,13-1-1 15,-6 1 0-15,14-1 0 0,-1-1 0 16,8 2 0-16,-3-1-1 0,8 1 0 0,3 0-2 16,-3 0 1-16,5-1-1 0,3 1-1 15,0 0 1-15,-3 0 0 0,-3 0-2 16,-2 0 2-16,-5 0-3 0,-2-1 1 16,-6-2 1-16,1 1-1 0,-4 1-1 15,-6 1 1-15,-1-1 0 0,-3 0 0 16,-4-1-1-16,2 1 1 0,0 0 0 15,-2 1-1-15,-3 0 0 0,5-1 0 16,-5 1 0-16,0 0-2 0,0 0-2 0,0 0-2 16,0 0 0-16,0 0-3 0,0 0-3 15,0 0-2-15,0 2-3 0,0 2-10 16,0-3-12-16,0-1-25 0,0 0-69 16</inkml:trace>
  <inkml:trace contextRef="#ctx0" brushRef="#br0" timeOffset="74507.95">14911 8033 109 0,'0'-8'339'0,"0"-1"-334"0,0-1 46 0,-3 1 1 16,-7-2-25-16,8 1 4 0,-4 1-7 15,-1-2 0-15,2 1-6 0,2-1-7 16,-7 1-3-16,2-1-2 0,1 0 0 15,-1 3-1-15,-5-1-2 0,6 3 2 16,-6 1-2-16,5 0-1 0,-2 1 0 0,0 2 0 16,-3-1-2-16,1 3 0 0,-1 0 1 15,0 0-1-15,0 1 0 16,-2 3 0-16,8 2 2 0,-6-1-1 16,0 3 1-16,5 0-1 0,-4 2 1 0,4 3 0 15,-5-3 0-15,13 6 1 0,-7-2-1 16,-3 4 0-16,10 0 1 0,0 1 0 15,0 2-1-15,0 0 4 0,5 4-2 16,2-1-2-16,1 0 0 0,5 2 0 16,-1-3 0-16,1 2 0 0,0-3 2 0,0-1-3 15,-6 1 1-15,6-1-1 0,-5 0 2 16,-1-2-2-16,1 2 1 0,-3-2-1 16,0 0 1-16,-3-3 0 15,4 2-2-15,-6-2 2 0,2-1-1 0,3 1 0 16,0-4 1-16,-2 2-1 0,2-5 0 15,0 1 1-15,-2-2-2 0,2-1 2 16,-3-1-1-16,-2-2-1 0,5 2 1 16,-5-6-1-16,0 3 2 0,0-1-2 15,0-2 1-15,0 2-1 0,0-2 1 16,0 0 0-16,0 0 2 0,0 0 0 0,0 0-2 16,0 0 2-16,0 0-1 0,0 0-3 15,0 0 1-15,0 0-1 0,0-2-1 16,5 0 0-16,-5-1-3 0,0 1-1 15,0-2-2-15,0 3-1 0,0-2-5 16,0 1-3-16,0-1-7 0,0 0-11 16,-5-1-23-16,0-2-30 0,-2-2-140 15</inkml:trace>
  <inkml:trace contextRef="#ctx0" brushRef="#br0" timeOffset="75024.37">14427 8295 255 0,'-5'0'291'0,"5"0"-282"16,-2 0 18-16,2 0 22 0,0 0-20 15,0 0-4-15,0 0-3 0,0 0-7 0,0 0-5 16,0 0-5-16,0 0 0 0,0 0 1 16,0 0-2-16,0 0 3 0,0 0-5 15,0 0 3-15,0 0-2 16,0 0 0-16,0 0 1 0,0 0-1 0,0 0 1 15,0 0-1-15,2 0 0 0,11 0 0 16,0 0 0-16,7 0 0 0,0 0 1 16,8 0-3-16,3-2 1 0,-3 1 0 15,5-1-2-15,-5 1 1 0,0-2-1 16,3 0 1-16,-9 3 0 0,-9-1-1 0,5 0 0 16,-16 1 0-16,4 0 0 0,-4 0 0 15,-2 0 0-15,5 0 0 0,-5 0 0 16,0 0 0-16,0 0-1 0,0 0-1 15,0 0 1-15,-7 0 1 0,1 0-2 16,4 2-3-16,-3 1-2 0,0 0-3 16,2-2-3-16,-2 1-5 0,3 1-6 15,-3-1-14-15,-1 0-26 0,6-2-72 16</inkml:trace>
  <inkml:trace contextRef="#ctx0" brushRef="#br0" timeOffset="76183.92">15809 8192 67 0,'-8'0'438'0,"1"0"-425"0,1 0-12 16,4 0 26-16,2 0 10 0,-5-2-16 15,5 2 5-15,0-1-2 0,0 1-8 16,0 0-5-16,0 0-3 0,0 0 2 16,0 0-1-16,0 0-2 0,0 0-2 15,0-3 1-15,0 3-2 0,0 0-1 0,5 0-1 16,-3 0 1-16,6 0 0 0,2 0 2 15,0 0-2-15,8 4 1 0,3-2 0 16,-1-1 0-16,8 1-2 16,-3-2 0-16,3 1-1 0,-7-1 1 0,9 1-2 15,-7-1 1-15,-2 0-1 0,4 0 0 16,-7 0 1-16,2 0 0 0,-10 0-1 16,8 0 1-16,-10 0-1 0,-1 0 1 15,4 0-1-15,-9 0 1 0,-2 0-1 16,8 0 1-16,-8 0-1 0,5 0 0 15,0 0 1-15,-5 0-2 0,2 0 1 0,4 0 1 16,-6-2-1-16,7 0-2 16,-2 1 0-16,-2 1 1 0,-3 0-1 0,0 0-2 15,5 0-2-15,-5-2-2 16,5 2-3-16,-5 0-9 0,0 0-9 0,0 0-14 16,0 0-11-16,0 2-15 0,0-2-79 15</inkml:trace>
  <inkml:trace contextRef="#ctx0" brushRef="#br0" timeOffset="76713.35">15923 8380 49 0,'0'0'240'0,"0"0"-165"0,0 0-2 15,0 0-12-15,0 0-21 16,0 0-6-16,0 0-1 0,0 0-9 16,0 0-6-16,0 0-3 0,0 0-1 15,0 0 0-15,0 0-1 0,0 0-3 0,0 0-1 16,5 0 0-16,0 0-2 0,3 0 1 16,0 0-3-16,4 0-1 0,1 0 0 15,2 0-1-15,6 0-1 0,9 0 0 16,-2 0 0-16,0-3-1 0,5 3 1 15,-5-1-1-15,-2 1-1 0,-1 0 0 0,-9 0 0 16,-4 0 1-16,1-1-1 16,-11 1 1-16,4 0-2 0,-1 0-1 0,-5 0 0 15,0 0 0-15,0 0-2 0,0 0 0 16,0 0-2-16,0 0 1 16,0 1-3-16,-11 3-1 0,4-1-4 0,-1-1-2 15,3-1-4-15,5 2-8 0,-2-3-5 16,2 0-11-16,0 0-20 0,0 0-79 15</inkml:trace>
  <inkml:trace contextRef="#ctx0" brushRef="#br0" timeOffset="79624.39">17427 7983 333 0,'0'-7'21'0,"-5"0"-19"0,0 0 45 16,5 2 13-16,-3 0-27 0,3 2-7 15,0-1 1-15,-5 1-5 0,5 1-6 0,0-2 1 16,0 4-2-16,-3-1 0 0,3 1-4 16,0 0-2-16,0 0-3 15,0 0-2-15,-5 0-1 0,5 0 1 16,-5 0 1-16,3 7 0 0,-8 0 1 0,2 2 0 16,0 5 0-16,-4-1 1 0,4 3 0 15,-5 0-3-15,1 6 0 0,4 0 1 16,-5 3-1-16,11 3 0 0,-9-2-1 15,11 1 0-15,-2-2-1 0,-3-1-1 16,5-1 1-16,0-4-1 0,0 3 0 0,5-2 0 16,3 1 1-16,4 0-1 0,4-2 1 15,4 2-1-15,-7-2 0 0,7-1 0 16,0-2 2-16,-2-1-3 0,-3 0 0 16,6-4 2-16,-1 2-2 0,0-5 2 15,-2 2-1-15,8-3 0 0,-6-4 1 16,0 0 0-16,1-3-1 0,-6 0 1 15,3 0 0-15,2 0-1 0,-7-6 0 16,-3-1 1-16,3-1-1 0,0-2 1 16,-1-2 0-16,-4 2-2 0,0-1 2 0,-8-3-1 15,0 3-1-15,0-3 1 0,0-1 0 16,0 3-1-16,-16-2 0 0,9 3 0 16,-4-2 0-16,-4 4-1 0,0-1 1 15,-3 3-1-15,5 1 1 0,-7 2 0 16,5 0-1-16,-3 3 1 0,-2 1 0 0,-1 0 0 15,6 0 0-15,-5 4 0 16,2 1 0-16,3 2 1 0,-6 1-1 16,8 2 1-16,1-2 0 0,-1 4-1 15,0-2 0-15,1-2 0 0,9 4 1 16,-5-1-1-16,8-1 0 0,-5 0 1 0,5 0-1 16,0 0-1-16,5-3 2 0,3 1 1 15,0 0-2-15,4-2 1 0,4 0 0 16,1-4-2-16,4 1 0 0,-1-3-5 15,6 3-1-15,-3-3-4 0,2 0-6 16,-5 0-7-16,8 0-13 0,-7-4-21 16,-4-3-42-16</inkml:trace>
  <inkml:trace contextRef="#ctx0" brushRef="#br0" timeOffset="80399.56">18284 8009 538 0,'-13'-8'8'16,"1"0"-14"-16,-1 1 24 0,0 4 19 16,11-2-21-16,-11 2 3 0,8 2 1 15,-3-3-6-15,3 4-4 0,-2-1-4 16,-1 1 1-16,0 0-1 0,-4 0 1 15,4 0 0-15,-5 3 0 0,1 3-2 16,-1 1 2-16,0 3-2 0,5 1-2 16,-7 2 3-16,5 1-1 0,-5 2-1 15,2 0 0-15,0 1 2 0,6 2-4 16,2 2 0-16,-3 2 1 0,8 1 0 0,0-1-1 16,0 0 0-16,8-2 0 0,4 1-1 15,1 1 1-15,0-3 0 0,7 1-1 16,-7-1 1-16,12-4 1 0,-4 1-1 15,2 0-2-15,2-6 2 0,0 1 0 16,-2-2 1-16,3-2-1 0,2 1-1 16,-3-2 1-16,1-3 0 0,-3-1 0 15,2-3-2-15,0 0 2 0,-4 0-1 16,2-2 0-16,-3-3 1 0,-2-2-1 16,-3-2 1-16,3 1-1 0,-3-2 1 15,-7-4-2-15,5 2 1 0,-3-2 0 0,0-3 0 16,-5 1-1-16,-5-2 1 0,0-4-1 15,0 1 0-15,-5-2 0 0,-5 0-1 16,-3-1 1-16,-5-1 1 0,-2-2-2 16,-1 4 1-16,-4 2-1 0,5 1 0 15,-8 3 1-15,2 4 0 0,3-1-1 0,-7 5 0 16,9 2 0-16,-7 2 1 0,3 0-1 16,5 2 1-16,4 0 0 0,-1 1 0 15,9 0-1-15,0 2 2 16,3-1-1-16,3 1-1 0,-3-2-1 0,5 2-1 15,0 0-3-15,0 0-2 0,0 0-4 16,0 0 0-16,0 4-2 0,7 0-1 16,-2 3-5-16,3 1-5 0,5-1-10 15,4 1-12-15,-6-6-30 0,6-1-129 16</inkml:trace>
  <inkml:trace contextRef="#ctx0" brushRef="#br0" timeOffset="81135.97">19203 8049 532 0,'0'-13'10'0,"-8"2"-21"16,3 1 31-16,-8-3 9 0,6 4-13 15,-6-1 4-15,5 2-1 0,-5 0-3 16,6 2-3-16,-6 1-1 0,0 0-1 16,1 3-1-16,-4-2 0 0,4 2-2 15,-1 1-1-15,0 1 0 0,-2 0-1 16,-3 0-1-16,8 0 0 0,-8 0-3 0,5 7 2 15,-2-3-1-15,2 5 2 0,1 0-4 16,-1 1 0-16,-2 1 2 0,2-2-1 16,0 4 0-16,1-1 1 0,4 4-2 15,0 0 0-15,3 3 2 0,3 3-2 16,-3-2 1-16,5 1 0 0,0 0 1 0,0 3-1 16,0-3 0-16,12-1-1 0,4-1 2 15,-6 0-1-15,10-1-1 16,0 0 1-16,3-3 0 0,-2 1 0 15,4-2 0-15,3-1-1 0,-2-2 1 0,2-2-1 16,-8-1 0-16,10-2 1 0,-7 1-1 16,3-6 1-16,-1 0-1 0,-4-1 1 15,-1 0-1-15,0 0-1 0,1 0 2 16,-9-4-1-16,4-1 0 0,1-2 0 16,-9-3 2-16,0 1-3 0,-1-3 1 0,4 0 0 15,-9 0-1-15,3-2 1 0,-5-1 0 16,0-3-1-16,0 2 0 0,-7-2 0 15,-4-3 1-15,4 1-2 0,-6-3 1 16,-7 0 0-16,4 0 0 0,-1 0 0 16,-4 2 0-16,1 2 0 0,0 1-1 15,-1 5 0-15,1 1 1 0,-1 3 0 16,6 1-1-16,2 0 1 0,1 6 0 16,-1-3 0-16,0 3-1 0,6-1 1 15,2 0 0-15,-3 2-3 0,5 1-1 0,3 0 0 16,0 0-3-16,0 0 0 0,0 0-3 15,0 0-4-15,0 3 1 0,0 2-2 16,0 1-6-16,8-1-6 0,0 1-9 16,-1 1-9-16,1-5-31 0,5-1-127 15</inkml:trace>
  <inkml:trace contextRef="#ctx0" brushRef="#br0" timeOffset="82023.98">20027 8035 81 0,'0'-7'174'16,"-5"1"-127"-16,-3 0 48 0,6-1-16 16,-3 1-34-16,-3 2-13 0,3-3-2 15,0-2-4-15,-3 3-8 0,0-1 4 0,3-1-1 16,-5 0-4-16,0 1-1 0,2 0-2 15,-4-1 2-15,4 2-3 16,-5 0 0-16,1 2-3 0,1-1-1 16,-1 2-1-16,2 1-2 0,2-1-3 0,-5 2 0 15,6 0 1-15,-6 1-2 0,3 0 1 16,-8 0-2-16,5 3 1 0,0 2-1 16,-2 3 1-16,-5 0-1 0,7 3 0 15,-2 2 1-15,-3 0-2 0,5 3 2 16,1 1-1-16,1 0 0 0,-1 3 1 0,4 0 0 15,3 2-1-15,0 1 0 0,5 0 1 16,0 0-1-16,0 1 0 0,0 1 1 16,0-6-1-16,10 2 1 15,-7-3-2-15,9 1 2 0,-4-3-1 0,5 0 0 16,-1 0 1-16,4-2-1 0,-4-3-1 16,6 0 1-16,5 0 1 0,-3-5-1 15,6 2 1-15,2-3-1 0,2 1 0 16,-2-3 0-16,0 0 0 0,-2-1 0 15,2 0 0-15,-3-2 0 0,-4 0 1 0,-1 0-2 16,5 0 1-16,-9-3 0 0,4-1 0 16,0-3-1-16,-2-1 2 0,5 0-1 15,-5-3-1-15,2 3 1 0,-5-3 0 16,6-3 0-16,-9 0 0 0,6 0-1 16,-2-1 0-16,-4 0 1 0,4 0-1 15,-11 2 0-15,2-4 0 0,-7 1 1 16,0-1-1-16,0-5 0 0,0 1 0 15,-2 0-1-15,-8-1 1 0,-1 2 0 16,-6 3 0-16,4 1-1 0,-8 1 1 16,6 4 0-16,-5-1-1 0,-6 3 0 0,1 3 0 15,2 1 1-15,-2-1-1 0,-1 2 1 16,-2 0 0-16,8 1 0 0,-6 2 0 16,14-1 0-16,-4 1 0 0,9 0 0 15,-6 0 0-15,5 1 0 0,-4-2 0 16,7 2 0-16,5 0 0 0,-3 0 0 0,3 0 0 15,0 0-1-15,0 0-3 16,0 0-1-16,0 0-2 0,0 0-3 16,0 0-5-16,3 0-5 0,4 5-6 15,6 3-12-15,-3-3-28 0,-7-4-81 0</inkml:trace>
  <inkml:trace contextRef="#ctx0" brushRef="#br0" timeOffset="85744.28">11609 9343 106 0,'0'0'285'0,"-6"0"-262"15,4-1-21-15,-3-1 13 0,5 1 34 16,0-3-17-16,0 1-7 0,0-1-6 15,0 1 6-15,0 0-6 0,0-1-6 0,0 2 2 16,0-2 0-16,5 2-1 0,-5-1-3 16,8 3-1-16,-3-1 0 15,2-2-3-15,1 2 1 0,0 0-2 0,9 0 0 16,-1 1-3-16,4-1 1 0,11-1 3 16,-1 2-2-16,13-1 0 0,-2-2-1 15,0 3 0-15,7-1-1 0,3 1 0 16,-3-2 0-16,1 2 0 0,1 0 0 15,-1 0-1-15,4 0 0 0,1 0 1 16,2 0-1-16,2 0 0 0,3 0 0 16,0 0-1-16,3 0 1 0,-1 0 1 0,-4 0 1 15,10-1-2-15,-6-2 1 0,6 0-1 16,0 2 0-16,-3 0 0 0,5 0-1 16,-7 1 1-16,7 0-1 15,-2 0 1-15,2 0-1 0,-3 0 0 0,-1 0 0 16,1 0 0-16,-2-2 0 0,1 0-1 15,-6 0 1-15,0-4 0 0,5 3 0 16,-5-4 1-16,-3 4-1 0,3-3 0 16,-2 0 1-16,-3 2-1 0,-3-2-1 15,1 3 2-15,-8-2-1 0,2-1-1 0,-2 2 1 16,0-1 0-16,2 1 0 0,-7 0 1 16,-1 2-2-16,1-1 1 0,-3-1 0 15,-10 1 1-15,5 0-1 0,-5 1 1 16,-10-1 0-16,5 2 0 0,0-3-1 15,-8 3 1-15,-2 0-1 0,0 1 0 0,-1-1 1 16,-2-1-1-16,1 1-1 16,-1-1 0-16,0 1 0 0,-2 1 1 15,-1 0 0-15,1 0-1 0,2 0 1 16,0 0-1-16,-5 0 1 0,3 0 0 0,-3 0-1 16,-5 0 1-16,0 0 0 0,8 0-1 15,-3 0 1-15,-3 0 1 0,3 0-2 16,-5 0 2-16,8-1 0 0,-3 1-2 15,-2 0 0-15,7 0 1 0,-8 0 0 16,6 0-1-16,-8-1 1 0,5 0-1 0,-5 1 1 16,0 0 0-16,5 0-1 0,-5 0 1 15,0 0-1-15,0 0 1 16,0 0 0-16,0 0 0 0,0 0 0 16,0 0-1-16,0 0 1 0,0 0-1 0,0 0 0 15,-5 0 0-15,0 0 0 0,-3 0 0 16,1 0 1-16,-6 1-3 0,0 1-5 15,-2 4-3-15,-3 0-4 0,-2 0-4 16,-1 1-9-16,6 0-20 0,-3-7-55 16</inkml:trace>
  <inkml:trace contextRef="#ctx0" brushRef="#br0" timeOffset="86600.03">12499 10303 297 0,'-8'-7'202'16,"-2"1"-197"-16,8 1-5 0,-3 3 20 0,2 0 19 15,3 1-18-15,0-1-2 0,-5 0-1 16,5 2-1-16,0-1-2 0,0 1-3 16,0 0-4-16,0 0-3 0,0 0-3 15,0 1 2-15,0 5 0 0,5 5 3 16,-2 3 5-16,2 4-4 0,-3 3-1 16,8 1-2-16,-7 3 1 0,7 3-1 0,0-2 1 15,0 3-2-15,-2 0 1 0,0-2-2 16,-3 2 1-16,-3 0-2 0,3-2 1 15,1 0 0-15,-4-2-1 16,3-2-1-16,-5-2 0 0,0-2 1 0,0-2-2 16,0-5 1-16,0-2-1 0,0-2 1 15,0-2 0-15,0-2 0 0,0-1 0 16,0-2 0-16,3-1 0 0,-3 0-1 16,0 0-2-16,0 0 0 0,0 0 0 15,0 0-2-15,5 0-4 0,-5 0-2 0,5-1-5 16,-5-4-3-16,2 1-11 0,3-3-17 15,-5-2-22-15,8-4-108 0</inkml:trace>
  <inkml:trace contextRef="#ctx0" brushRef="#br0" timeOffset="87319.97">13076 10290 479 0,'-7'-7'41'0,"-1"2"-51"15,1 2 10-15,-6-1 28 0,5 2-15 0,-2 0-3 16,-5 1 1-16,-6 1 1 0,9-1-1 16,-4 1-4-16,-1 0-2 0,1 2 2 15,-9 4-2-15,5 1-1 0,-1 0 1 16,-4 2 1-16,4 0-1 0,6 1 0 16,-5 0 1-16,10 0-2 0,-1-2-1 15,6 4 0-15,0-4 1 0,3 3-3 0,2-3 2 16,0 0 1-16,2 2-2 0,11-3 3 15,0 1-1-15,2-2 0 0,3-1-1 16,10 1 1-16,-3 1-1 16,1-3 0-16,2 3 0 0,7-1-1 0,-4 0 0 15,2 0 0-15,-5 2-1 0,7-1 0 16,-1 0 0-16,-9 3 0 0,11-2-1 16,-11 0 0-16,3 1 1 0,-10-2 0 15,2 3-1-15,-5-1 0 0,-2 1 0 16,0 3 1-16,-5-4 0 0,-3 4 0 0,2-1 1 15,-2 1-1-15,-2-1 1 0,2 1 1 16,0-1-3-16,-5-2 1 0,3 3 1 16,-3-4 0-16,0 2 0 0,0-2-1 15,-3 0 1-15,-2 2 1 0,0-6 0 16,-3 2-1-16,1 0 2 0,-1-1-2 16,-5 0 1-16,-5-2 0 0,11-2 0 15,-8 2 0-15,2-2-1 0,-5-1 0 16,3 0 0-16,-3-1-1 0,3 0 0 15,2 0 0-15,-2 0 0 0,-3 0-1 0,3 0 1 16,-3-1 0-16,8-4 0 0,-8 1-1 16,10-1-1-16,1-1-1 0,-6-1 0 15,8 1-1-15,-3-2-1 0,3 1-3 16,-3 2-2-16,8-1-1 0,-2-1-3 16,-3 1-5-16,5 0-2 0,-5 1-10 15,5-1-11-15,0 0-20 0,0-2-87 16</inkml:trace>
  <inkml:trace contextRef="#ctx0" brushRef="#br0" timeOffset="88279.75">12970 10278 310 0,'0'0'215'16,"10"-2"-215"-16,-8 0-1 0,11-1 29 15,0-1-6-15,2 0-9 0,3-1 4 0,2 0 2 16,1 2-3-16,-6-1-7 0,5-2 3 16,6 3-4-16,-1-2 0 0,-2 1 1 15,10 0-1-15,-2-2-2 0,2 1 0 16,-3 0 0-16,8 2-2 0,-5-2-1 16,8 2-1-16,-13-1 0 0,3 3-1 15,-3-1 0-15,-8 1-1 0,-5 1 0 16,-2 0 2-16,-5 0-2 0,-3 0-2 15,0 0 2-15,-3 0 0 0,-2 0 0 16,0 1-1-16,0-1 1 0,0 2 0 0,0-1 0 16,0 2 1-16,0-3-1 0,0 1 0 15,0 1 2-15,0-2-2 0,0 1 2 16,0-1 1-16,0 0 0 0,0 0 1 16,0 0 2-16,0 0-3 0,0 0 1 15,0 0 0-15,0 0-2 0,-2 0 0 16,-3 0 1-16,-3 0-2 0,8 0 0 15,-8 0 0-15,3 0 0 0,0 0 0 16,-5 2 0-16,-3 1-1 0,1 0 2 16,4 4-1-16,-2 1 0 0,0 2-1 0,-1 3 0 15,4 1 1-15,2 2 0 0,2 1-1 16,3 5 1-16,0-1 0 0,0 3 0 16,0-1-1-16,0 2 1 0,0 2 1 15,13-2 0-15,0 0-1 0,2-3 1 16,5 1-1-16,-2-6 1 0,2 2-1 0,3-5-1 15,-2-2 3-15,9 0-2 16,-2-5 0-16,0-1 0 0,5-2 1 16,-5-2-1-16,5-2 1 0,0 0-2 15,-5 0 1-15,5-5 1 0,-7-1-1 0,-1-1-2 16,-4-2 2-16,-1-1 0 0,-5 0-1 16,-2 1 1-16,0-2 0 0,-6 1-1 15,1-3 1-15,2 1-1 0,-7-2 1 16,-3 0 0-16,0 1-1 0,0-1 1 15,0-1-2-15,-8-3 2 0,0 3-1 16,-9-2-1-16,1 2 1 0,-4 0 0 0,0 0 0 16,-6-1 0-16,-2 2 1 0,-5-1 0 15,5 1-1-15,-2 0 2 16,2 4-1-16,2-2 0 0,3 6 0 16,-2-2-1-16,10 3 1 0,-3 0-1 0,3 1 1 15,4 2-1-15,4-1 0 0,-1 3 0 16,8 0 1-16,-5 0-1 0,5 0-1 15,0 0 2-15,0 0-2 0,0 0 1 16,0 0-2-16,0 0-1 0,0 0-3 16,0 2 1-16,10 1-5 0,-7 4-4 0,2-1-6 15,-3 1-10-15,-2-2-33 0,5-2-67 16</inkml:trace>
  <inkml:trace contextRef="#ctx0" brushRef="#br0" timeOffset="89595.96">17323 9166 63 0,'0'0'108'0,"0"0"-4"0,-3 0-30 0,3 0-13 16,0 0-18-16,0 0-1 16,0 0-12-16,0 0-9 0,0 0-5 15,0 0-1-15,3 0-2 0,2 0-2 16,2-1 0-16,6 0 1 0,0 1 1 0,-1-2 0 15,4 1-1-15,1 1-2 0,6-1 0 16,-2-1-1-16,9 1 1 0,1 0-2 16,7 0 1-16,10 1-1 0,-2-3-1 15,8 2-2-15,4-1 1 0,3-1-1 16,5-1-1-16,3 2 0 0,12-1 0 0,3-1-2 16,5 3 1-16,5-3 0 0,6 1 0 15,-4 0-1-15,11-1-1 16,0 2 1-16,5-3 0 0,2 2 0 15,-2-3 0-15,3 4-2 0,-1-4 2 0,-4 4-1 16,2-4-1-16,-5 2 2 0,-8-1-2 16,-3 2 1-16,-1-3-1 0,-11 4 3 15,-8-4-2-15,-2 2 1 0,-8-2 0 16,-5 0-1-16,-8 2 1 0,-7-1 0 16,-5 1-1-16,-8-2 1 0,-5 0 0 0,-8 2 1 15,-2-1 0-15,-10 2-1 0,-1 1 0 16,-2-1 1-16,-2 2-1 0,2 0 1 15,-5 0-3-15,5 1 1 16,-5-2-1-16,0 2 0 0,0 0 0 0,0 0 0 16,0-1 0-16,0-1 1 0,0 2-2 15,0 0 2-15,0 0-1 0,0 0 0 16,0 0 0-16,0 0 0 0,0 0 0 16,0 0 0-16,0 0 0 0,0 0 0 15,0 0-4-15,-5 0-4 0,5 0-5 0,-5 0-8 16,2 2-8-16,-2 1-16 0,3-2-35 15,-16-1-113-15</inkml:trace>
  <inkml:trace contextRef="#ctx0" brushRef="#br0" timeOffset="90355.97">17976 9768 410 0,'0'-5'31'15,"0"0"-33"-15,0 2 10 0,0-1 46 16,0 3-21-16,0 0-20 0,3-2 9 16,-3 1-3-16,0 1-6 0,5 0 0 15,-5 1-2-15,0 0-2 0,0 0-1 16,0 0-3-16,0 2 2 0,0 4 3 16,5 1-2-16,-5 2 0 0,0 5 2 15,3 0 0-15,-3 7-3 0,0 0-1 16,5 3-1-16,-3 2-1 0,3 3 0 15,3-2-1-15,0 4 1 0,-3-2-1 0,2 1 1 16,-2-2 0-16,-2-3-2 0,7-4 0 16,-7-2-1-16,7-4 1 0,-10-3-1 15,2-1 1-15,6-1 0 0,-8-5-2 16,0-1 3-16,5-1-3 0,-5-2 1 16,0 0 0-16,0-1-1 0,0 0-2 0,0 0-3 15,0 0 0-15,0-2-2 16,5-3-6-16,-5-1-4 0,0-2-10 15,0 0-14-15,0 0-7 0,0-2-30 16,0-2-230-16</inkml:trace>
  <inkml:trace contextRef="#ctx0" brushRef="#br0" timeOffset="91003.82">18762 9749 519 0,'-12'-7'29'0,"2"0"-40"0,-1 2 15 16,1 1 28-16,-2-3-15 0,-1 4-8 15,-5-3 4-15,3 3 2 0,-1-1-4 16,-1 2 0-16,1 2 0 0,-4 0-5 15,2 0-1-15,-2 0 0 0,5 0-1 0,-3 1 0 16,-3 5-1-16,6 1-1 0,-5-3 0 16,2 5 0-16,3-4 0 0,2 5-2 15,0-2 0-15,8 1 2 0,-2-1-1 16,-1 0 0-16,8 1 1 0,0-2 0 16,0 2 0-16,0 0 0 0,15-1 0 15,-2 0 2-15,5-1-2 0,5 2 1 16,2-2-1-16,8 1 0 0,0-2 0 15,-5 4 0-15,10-5-1 0,-5 3-1 16,-2 2 1-16,0-1 0 0,-4 2-1 0,-1 1 0 16,2-1 2-16,-8 1-2 0,1-1 2 15,-1 3-2-15,-7-1 1 0,-1-1 1 16,4 2 0-16,-6-3 0 0,0 2-1 16,-5-2 0-16,3-1 0 0,-1-2 2 15,-2 5-2-15,1-4 0 0,-6 2 1 16,0-2-1-16,0-2 1 0,0 1 0 15,-6-3-1-15,-1-2 2 0,-6 3-1 16,5-5 0-16,-4 1 1 0,-9-1 0 16,9 2-1-16,-9-3-1 0,1 0 1 0,-5 0-2 15,4 0 1-15,1 0 0 0,-6 0-2 16,6 0 2-16,-3-2 0 0,3 1-1 16,-1-2 1-16,4 2-1 0,4-2 1 15,0 0 0-15,6 1-2 0,-1-3-1 16,3 3 1-16,5-5-3 0,-3 3 0 15,3-2-4-15,0-1-3 0,0-1-5 16,8-1-2-16,0 2-14 0,4-4-14 16,1-3-25-16,2-1-122 0</inkml:trace>
  <inkml:trace contextRef="#ctx0" brushRef="#br0" timeOffset="91847.89">18640 9675 453 0,'0'0'108'0,"0"0"-114"0,8-1 8 15,5-2 24-15,7 1-9 0,0 0-5 16,13 0 6-16,1-2-2 0,1 1-5 16,11 0-1-16,0-2-1 0,7-2-1 0,-4 3 1 15,9-3-3-15,-5 1 1 0,-4 1-2 16,-3 1-1-16,-6-2-1 0,-4 2-2 16,-3-1 2-16,-8 3-1 0,1-2-2 15,-11 0 2-15,-2 2-1 0,-6 1 1 16,-1-2 0-16,1 2 0 0,1-1 1 15,-8 1 1-15,5-1 0 0,0 0-1 16,-5 0 1-16,3 2 0 0,-3-1 0 16,0 1-2-16,0 0 2 0,0 0-1 15,0 0 0-15,0 0-1 0,0 0 1 0,0 0-2 16,0 0 0-16,0 0 0 0,-3 0 1 16,-7 0-2-16,-5 0 1 0,2 3 0 15,-2 1 0-15,-3 3 0 0,3-2 0 16,-6 4 1-16,1 3-2 0,2 1 1 15,3 2-1-15,-3 3 1 0,10 2 1 16,3 1-2-16,-2 2 0 0,4 2 1 16,-2 1 1-16,5 3-1 0,0-1 0 15,5 1 0-15,5-1-1 0,0-3 2 16,6-3-1-16,-1-1 1 0,8-3-2 16,0-2 1-16,2-2 0 0,3-3 1 0,0-3-1 15,5-3 0-15,5-3 1 0,-2-1-1 16,2-1 0-16,-2 0 0 0,-3 0 0 15,0-5 0-15,0 0-1 0,-5-5 1 16,2 3-1-16,-7-3 1 0,-2 0 0 16,-3 0 0-16,-3-3-1 0,-5 0 1 0,0-2 0 15,0-1-1-15,-2 2 1 16,-5-2 1-16,-3-2-2 0,0-1 0 16,0 0 0-16,-3-1 0 0,-5-3 0 15,-9 1 0-15,-4-2 0 0,-4 2 0 0,-3 0 0 16,0 3 0-16,-10-1-2 0,5 5 2 15,-8 1 0-15,-2 1-1 0,-3 5 1 16,5 2 1-16,0 1-1 0,3-1 0 16,5 4 0-16,0 0 2 0,10 1-2 15,3-1 0-15,7 1 0 0,0 1 0 0,8-1 0 16,5 1 0-16,-2 0-2 0,2 1 1 16,0 3 1-16,0-1-2 15,0 4-1-15,0-1-3 0,2 0-1 16,3 0-5-16,11 2-5 0,-11 1-3 0,2-4-11 15,1 1-32-15,2-5-66 0</inkml:trace>
  <inkml:trace contextRef="#ctx0" brushRef="#br0" timeOffset="96703.93">24532 8307 497 0,'-5'0'13'16,"0"-4"-11"-16,-2 3-2 0,7 0 32 0,-5 1-2 15,5 0-13-15,0 0-1 0,0 0 6 16,0 0-6-16,0 0-6 0,0 0-3 16,0 0-3-16,0 0 1 0,0 0-1 15,0 0 0-15,0 1 1 0,0 6 4 16,-3 3 2-16,-2-1-2 0,2 5 0 0,-2 0-2 15,0 2 0-15,5 4-2 16,-7 2 1-16,7 0-2 0,-3 6 1 16,3 0-1-16,0-3-1 0,0 5 0 15,0-1 0-15,8 1 0 0,-1-1-1 0,-2 1 0 16,6-2 1-16,-11 0-1 0,12-2 0 16,-7-1 0-16,3-4 1 0,0 2-2 15,-8-6 2-15,5 0-1 0,-5-3-1 16,5-3 1-16,-5-3-1 0,0 1-1 15,2-5 2-15,-2 0-2 0,0-4 1 16,0 0 1-16,0 0-1 0,0 0 1 0,0 0 0 16,0 0 1-16,0 0 0 0,5 0-1 15,-5 0-2-15,3-1-2 0,-3-6-2 16,5 1 1-16,0-3-4 16,-2 1-1-16,2-1-4 0,-5 0-3 0,0 2-6 15,0 2-6-15,0-2-20 0,0-1-26 16,0-2-98-16</inkml:trace>
  <inkml:trace contextRef="#ctx0" brushRef="#br0" timeOffset="97427.81">24064 8300 387 0,'0'0'86'0,"0"0"-80"0,0 0 0 16,0 0 52-16,0 0-27 0,0 0-13 15,3 0 2-15,-3 0-3 0,0 0-4 16,5 0-6-16,0 0 0 0,-2 0 1 0,4-1 2 16,3 1 0-16,1 0 0 0,1-3 0 15,9 2-1-15,-4-2-2 0,6 1-1 16,0-1 0-16,5 1-3 16,0 0 0-16,5 1 0 0,5 0 1 15,3-2-1-15,0 2-2 0,0 0 1 0,4 0 0 16,-4 0 0-16,-5-1-1 0,2 1 0 15,-15 0 1-15,2 1-1 0,-4 0 0 16,-9 0 0-16,1 0 0 0,-5-1 0 16,-1 1 2-16,-2-2 0 0,8 1 0 15,-5-1 0-15,-1-1-2 0,6 0 1 0,-5 1-2 16,9-1 1-16,-9 1-1 0,7 1 0 16,-4 0 1-16,-1-2-1 0,0 0 0 15,-8 2 0-15,4 1 1 16,-6 0-1-16,0 0 1 0,0-2-1 0,0 2 0 15,0 0 0-15,0 0 1 0,0 0-2 16,0 0 1-16,0 0 0 0,0 0 0 16,0 0 0-16,0 0 0 0,-6 0 0 15,6 0-2-15,0 0-3 0,0 0-2 16,0 0-6-16,0 0-6 0,0 0-5 0,0 0-17 16,0 0-22-16,0-5-69 0</inkml:trace>
  <inkml:trace contextRef="#ctx0" brushRef="#br0" timeOffset="98307.97">25532 8500 99 0,'0'-7'317'15,"0"3"-297"-15,0-2-20 0,0 0 43 16,0 1 3-16,-5 2-22 15,-2-2 3-15,4-1-7 0,3 1-4 0,-5 2-5 16,0-2 3-16,-3 2-2 0,3-2-1 16,-5 0-3-16,0 0 0 0,-6-1 0 15,4 1-2-15,-4-2 0 0,-4 2-1 16,2 2-2-16,-2-1 0 0,0 0 0 16,-1 3-1-16,1-1 1 0,2 2-1 0,-2 0-1 15,-1 0 2-15,1 0-2 0,7 0 1 16,-2 2 0-16,0 1-2 15,2 3 1-15,0 0-1 0,1 1 1 0,4-2 0 16,0 2-1-16,-2 0 1 0,10 2 0 16,-7 0 1-16,7 1-1 0,0 3-1 15,0-2 2-15,0 4 0 0,5 0 0 16,2 1 0-16,1 2 0 0,0-1-1 16,2 0 0-16,-3 2 0 0,1 1 1 15,0 0-1-15,2 3 1 0,0-2 0 0,0 1 0 16,-2 1 1-16,-1-2 0 0,1 2-1 15,2-4 0-15,0 3 1 0,-5-3-1 16,3-1-1-16,0 0 2 0,2 0-3 16,0-4 3-16,-5 2-1 0,3-2 0 15,-3-1-1-15,0-1 1 0,-2-1-1 16,2 1 1-16,-3-1 0 0,-2-4 0 16,5 0-2-16,-5-2 1 0,5 0 0 15,-5 0 0-15,3-1-1 0,2-2 1 16,-5 2 0-16,0-3-1 0,0 0 1 0,0-1-1 15,0 0 2-15,0 0-2 0,3 0 3 16,-3 0-2-16,0 0 1 0,0 0-3 16,0 0 0-16,0 0 0 0,0 0-3 15,0 0-2-15,0-2-2 0,5-2-4 16,-5 1-2-16,5-2-7 0,-5 3-8 0,0-4-19 16,0 0-24-16,0-6-121 0</inkml:trace>
  <inkml:trace contextRef="#ctx0" brushRef="#br0" timeOffset="98760.43">24937 8785 385 0,'0'0'83'0,"0"0"-78"15,0 0 26-15,8 0 3 0,4 0-18 16,6 0 5-16,-3 0 1 0,3 0-7 0,-3 0-2 15,6-2 1-15,-3 2 1 0,2 0-4 16,0 0 1-16,3 0-2 0,-2 0-2 16,4 0 0-16,3-2-2 0,2-1-2 15,4 1 0-15,-4 0-1 0,3 0 0 16,-7-1 0-16,2 1-2 0,-8 0 1 16,0-2-2-16,3 3 1 0,-8-1 0 15,1 1-1-15,-6-2 1 0,-2 2-1 16,-6 1 1-16,3-1-2 0,3 1 0 15,-8 0-2-15,5 0-3 0,-5-1-1 0,5 1-6 16,-2 0-1-16,-3 0-8 0,7 0-7 16,3 0-6-16,-2 0-19 0,0-4-58 15</inkml:trace>
  <inkml:trace contextRef="#ctx0" brushRef="#br0" timeOffset="99332.28">26283 8572 496 0,'-5'-2'29'0,"5"-1"-22"0,0 2 43 16,0 0-9-16,0 0-15 0,0-2-1 15,0 2-4-15,0-1-5 0,0 2-5 16,0 0-2-16,0 0-1 0,0 0 1 16,0 0-2-16,0-1-1 0,0 1 1 15,0 0-4-15,5 0-2 0,0-1 1 16,2 1-2-16,6 0 0 0,0 0 1 15,2 0 0-15,3-2-2 0,2 1 3 16,3 0-2-16,-2 1 1 0,4-1-1 0,-5 0 1 16,1 1-1-16,-3-1 0 0,2 1-1 15,-10 0 0-15,8 0-1 0,-5 0-1 16,-11 0 0-16,3 0-3 0,0 0-3 16,-5 0-5-16,0 2-4 0,0 5-1 15,0 0-6-15,-12 2-10 0,-1-5-13 0,-5 1-43 16,-2-1-197-16</inkml:trace>
  <inkml:trace contextRef="#ctx0" brushRef="#br0" timeOffset="99567.85">26270 8778 498 0,'8'0'68'0,"-3"0"-64"16,2 0 4-16,4 0 18 0,-1 3-12 15,2-3 3-15,6 0 0 0,-2 1-11 16,1 0-2-16,4-1-2 0,-6 3-2 0,3 0 2 16,-3 0-2-16,0-2-6 0,3-1-15 15,-3 0-18-15,-2 0-57 0</inkml:trace>
  <inkml:trace contextRef="#ctx0" brushRef="#br0" timeOffset="109220.99">27206 8215 297 0,'0'0'186'0,"0"0"-176"16,0 0-8-16,0 0 28 0,0 0 8 15,0 0-16-15,0 0-6 0,0 0-5 16,0 0-4-16,0 0-3 0,0 0 0 16,0 0 3-16,0 0 0 0,0 0 2 0,0 0-4 15,0 0 0-15,0 2-2 0,0 0 2 16,0 3 1-16,0-1 0 0,0 4 1 16,0 2-1-16,0 1-4 0,0 2 2 15,0 0 4-15,0 4-3 0,0 0 0 16,0 1 1-16,0 0-1 0,0 3-2 15,0-3 0-15,0 2 0 0,0 0 0 16,0-1 0-16,0 0 0 0,0 0 1 16,0-5-1-16,0 3 0 0,-5-2 0 15,5-1-1-15,0-3 1 0,-7-1-1 0,7-2 0 16,-6-1-1-16,6 1 1 0,0-2-1 16,0-2 0-16,-2 1 0 0,-3-1 0 15,5 0-1-15,0-3 2 0,0 1-1 16,0-2 0-16,0 0 0 0,0 0 2 15,0 0-1-15,0 0 1 0,0 0 1 16,0 0 1-16,0 0-2 0,0 0 1 16,0 0-1-16,0 0 0 0,7 0-2 15,-1-3 0-15,6 2-1 0,4-4 0 16,4 3 0-16,3-2 0 0,0 0 1 0,10 1-2 16,-5-2 2-16,5 3-1 0,-3-3 0 15,1 3 0-15,-6 0 0 0,1-2 0 16,-6 3 0-16,-5 0 0 0,-2 1 0 15,0 0 0-15,-1 0 0 0,-4 0 0 16,0-1-1-16,2 1 2 0,-8-2-1 16,6 2-1-16,-3 0 1 0,3 0 0 15,-3 0 0-15,-3 0 0 0,9 0 0 16,-9 0-1-16,6 0-1 0,-3 0-1 16,3 0-1-16,-3 0-3 0,2 0-2 15,1 0-2-15,-8 0-3 0,5 0-1 0,0 0-5 16,-5 0-9-16,3-1-11 0,-3-3-15 15,0 2-46-15</inkml:trace>
  <inkml:trace contextRef="#ctx0" brushRef="#br0" timeOffset="109683.96">27593 8331 497 0,'0'-3'10'0,"0"3"-9"0,-10 0 16 16,10 0 22-16,0 0-20 0,-3 0-2 0,3 0-1 16,0 0-5-16,0 0-5 0,0 3 4 15,0 5 1-15,-5 0 1 0,5 3 0 16,0 1-1-16,0 1-1 0,0 4-2 15,5-1-1-15,-2 3-1 0,7 0 3 16,0 4-5-16,-5 1 1 0,3 2 1 16,5 1 1-16,-8 1-2 0,5-2-1 15,-10 2 0-15,13 1 0 0,-8-2-1 16,0-4 1-16,2 2-2 0,-4-5 2 16,2 1-3-16,0-3 2 0,3-2-2 0,-6-1 1 15,3-3-2-15,3-2 2 0,-8-2-2 16,8-1 2-16,-8-5 0 0,0 4-1 15,5-4-1-15,-5-1 2 0,5 3-2 16,-5-4 1-16,0 0 0 0,0 0 0 16,0 0 0-16,0 0-2 0,2 0 1 15,-2 0-3-15,0 0 0 0,0 0-2 16,0-4-2-16,0 1-4 0,0-3-3 16,0-1-5-16,0 2-14 0,5-2-18 15,-5-3-42-15</inkml:trace>
  <inkml:trace contextRef="#ctx0" brushRef="#br0" timeOffset="110679.92">28257 8252 505 0,'0'-5'13'0,"-5"1"-12"0,-8 1 41 0,11-1-7 16,-9 0-15-16,11 0 3 0,-7 1-4 16,-1 2-5-16,3-2-3 0,-5-1-1 15,0 4-1-15,2-2-2 0,3 1 1 16,-5 1-1-16,0-2 0 0,2 2-3 16,-5 0 1-16,6 0-1 0,-6 0-1 15,0 0 1-15,3 4-2 0,0 0 0 0,0 2-1 16,-1 0 2-16,-1 2-3 0,2 1 1 15,-1 0 1-15,1 3-1 0,5 1 1 16,-2 1 1-16,1 0-1 0,-1 1 0 16,2 1 0-16,5 0 0 0,0 1 0 15,0 0 1-15,0 2-1 0,0 1 1 16,0 0-2-16,0 0 2 0,10 1-1 16,-8-1 0-16,6 1-1 0,2-1 1 15,0-1 0-15,1 1 0 0,-1-5 0 16,2 3-1-16,1-1 0 0,5-3 1 15,-3 0-1-15,3-1 0 0,-8-1 0 0,8-3 1 16,-3 2-1-16,-2-4 0 0,5-2 0 16,-3 1 1-16,0-3-2 0,3 1 2 15,-3-2-1-15,-2 1-1 0,0-2 2 16,2 0-1-16,-2-1 1 0,7 0-2 16,-7 0 1-16,5-5-1 0,2 2 1 0,-5-4-1 15,3 1 2-15,-3 0-2 16,-2 0 1-16,2-1 0 0,-4-1-2 15,-1 1 3-15,3-2-2 0,-6 1 0 16,6-1 1-16,-3 0 0 0,-2 1-1 0,-1-4 1 16,1 1-1-16,0 0 0 0,-3-1 0 15,0 1 1-15,-3-3-1 0,-2 3 0 16,5-2 1-16,-5 1-1 0,0-2 0 16,0 2 0-16,0-3 1 0,-5 1 0 15,-2 2-1-15,2-4 0 0,-6 4 0 0,1-2 1 16,0 2-1-16,0-1 0 0,-3 0 0 15,-2 1 1-15,0-1-2 16,2 1 2-16,-5 0-1 0,5 1 0 16,-2 0 1-16,0-1-1 0,-3 1 0 0,3 0 1 15,-3 2-1-15,5-2 0 0,-2 5 1 16,2-2-1-16,-2 1 0 0,5 0 1 16,-5 1 0-16,2 2-1 0,0 0 0 15,5 2 1-15,-4 1-1 0,-1-2-1 16,3 2 1-16,-8 0 0 0,5 0 0 0,1-1 0 15,4 2 0-15,0 0 0 0,3 0 0 16,-2 0 0-16,-1 0 0 0,3 0 0 16,2 0 0-16,3 0 0 0,-5 0-1 15,5 0-1-15,0-1-4 0,0 1-1 16,0 0-5-16,-5 0-2 0,5 0-7 16,0 1-7-16,0 3-14 0,0-3-32 15</inkml:trace>
  <inkml:trace contextRef="#ctx0" brushRef="#br0" timeOffset="111664.17">28883 7642 526 0,'0'-6'10'0,"-8"3"-11"16,8-2 35-16,-2 2-2 0,-3-1-12 0,-1 0 2 16,6 2-9-16,-7-4-2 0,4 4 0 15,-2-2-2-15,0 2 0 0,-3 0-2 16,3-2 0-16,-2 1-2 0,-1 0 0 15,3 0-1-15,-5 2-1 0,0-1 1 16,2 2-2-16,-5-1 1 0,6 1-1 0,-6-1 0 16,5 1-2-16,1 0 1 0,-6 0 1 15,5 0-1-15,-4 2 0 0,-1 1 0 16,5 3 1-16,-4-1-3 0,-1 0 3 16,5 1-1-16,-5 2 0 0,6-2 1 15,-1 3 0-15,-2 0-1 0,2 1 2 0,6-1-3 16,-8 1 3-16,7-1-2 15,-2 3 0-15,2-2 0 0,3-2 0 16,-5 4 1-16,5-1-1 0,0 0-1 16,0 0 2-16,0 2-1 0,0-1 0 15,8 0 0-15,0-1 0 0,-3-1-1 0,2 1 2 16,6-3 0-16,-5-2 0 0,4 0 0 16,1 1-1-16,2-4 1 0,-2 1 0 15,5-2-1-15,5-1 2 0,-5-1-2 16,5 0 0-16,-6 0 0 0,4 0 0 15,-6 0 0-15,3-1-1 0,-3-5 1 0,-2 1 0 16,0 0-1-16,-1-4 1 16,-4 3 0-16,-1-2 0 0,4-2 0 15,-9 1-1-15,-2-5 0 0,0 3 1 16,0-3 0-16,0 2-1 0,-2-2 0 0,-9 1 0 16,4-1 0-16,-6 1-1 0,0 1 0 15,3-1 2-15,-2 1-2 0,-6 1 1 16,5-1 0-16,3 2 0 0,0 1 0 15,2 2 1-15,0 1-2 0,3 3 1 16,5 0 1-16,-7-1-1 0,7 3 0 0,0 1-1 16,0 0-1-16,0-1-3 0,0 1-3 15,0 0-4-15,0 0-8 0,0 0-12 16,0 0-21-16,0 1-16 16</inkml:trace>
  <inkml:trace contextRef="#ctx0" brushRef="#br0" timeOffset="113015.81">23632 7640 203 0,'-3'-1'10'16,"3"1"32"-16,-5 0 33 0,5 0-16 15,0 0-27-15,0 0-16 0,0 2-5 16,0 4 9-16,0 4 3 0,0 3-4 0,5 3 11 15,-2 6-5-15,7 2-5 0,-7 1 8 16,-3-1-11-16,7 3-6 0,-2 1-1 16,0 5 5-16,-2 1-3 0,7 3-4 15,-7 4-1-15,2 2-3 0,-3 7 2 16,-2 1 0-16,5 0-1 0,-5 3-1 0,5-1-1 16,-5 4 2-16,0 3-2 0,0 5 2 15,0 2-1-15,0 1-1 16,-5-1 0-16,5-4 1 0,-5-1-2 15,5-7 1-15,0-1 0 0,0-3 3 0,0-3-3 16,0-4-1-16,0 1 0 0,0-3 0 16,0-1 1-16,0 1 0 0,0-5 0 15,0 1 0-15,5-3-1 0,-5-4 1 16,5-4-1-16,-2-2-2 0,2-4 2 16,-2-2 3-16,-3-4-7 0,5-2 1 0,-5-6 0 15,5-2 1-15,-5-2 0 0,0-1 1 16,0-1-1-16,0-1 1 0,0 0 2 15,0 0 0-15,2 0 0 16,-2-1-4-16,0-5-1 0,0-2-4 0,0-7-4 16,0 1-6-16,0-5-8 0,-2-4-14 15,-3-3-39-15</inkml:trace>
  <inkml:trace contextRef="#ctx0" brushRef="#br0" timeOffset="115891.81">23611 7509 126 0,'0'0'315'0,"0"0"-303"0,0 0-9 0,0 0 20 16,0 0 1-16,6 2-6 0,1-2-3 16,1 0 4-16,2 0-1 0,0 0-2 15,0 0-5-15,3-2 1 0,-5 2 1 16,-1-1-2-16,9 1-4 0,-4 0 0 16,6-1-2-16,5 0 2 0,2-2-2 15,3 1 0-15,6 1-1 0,4-2 0 16,2 1 0-16,1-2 0 0,7 3-1 0,6-4 0 15,4 2 0-15,-2-3 1 0,3 2-2 16,2-1 1-16,0 0 0 0,3 4-1 16,-1-3-2-16,3 0 2 0,0 1-2 15,3-1 1-15,5 0 0 16,0-2 0-16,2 3 0 0,-2 1 0 0,2-1-2 16,-2 1 2-16,5 1-1 0,-5 1 0 15,-1-1 1-15,6-1 1 0,-5 0-1 16,0-1 1-16,-6 2 0 0,1-3-2 15,-5 1 1-15,4 2-1 0,-1-1 2 16,-1-2-2-16,-3 3 2 0,1 0 0 0,0-2-2 16,2 1 1-16,-5-1-1 0,10 1 2 15,-5-2-2-15,3 1 2 0,-1 2-1 16,6-3 0-16,0 3-1 0,-8-1 2 16,8-1-1-16,-3 1 0 0,-2-1 0 15,5 2 0-15,-3-3 0 0,3 3 0 16,-6-3-2-16,1 3 3 0,-5-3-2 15,-1 1 1-15,-4 0 0 0,-1-1 1 16,-4 2-1-16,-3-2 1 0,2 1 1 16,-2-2-3-16,-5 3 1 0,-3-2 0 0,3-1 1 15,-8 4-2-15,3-4 1 0,-6 2 0 16,3 1-1-16,3-2 1 0,-5 2-1 16,-3-2 1-16,7 1 0 0,-9 1-1 15,5 1 1-15,2-3-1 0,-3 1 1 16,6-1 0-16,0 0-1 0,5 3 0 0,-6-3 0 15,1 4 1-15,-3-3-1 16,3 2 0-16,-3-3 0 0,-2 1 0 16,2 3 0-16,-3-2 0 0,-1 2 0 15,-1-4 1-15,-5 2-1 0,-8 0 1 0,0-2-1 16,-7 2 1-16,0 0-1 0,-6 1 0 16,1-3 2-16,-3 4-1 0,0-2 0 15,-2-3 0-15,7 3-1 0,-2 0 0 16,-1 1 0-16,1-1 0 0,4 0 0 15,1 0-1-15,0 1 2 0,0 0-2 0,-3 0 1 16,3 1 1-16,-6-1-2 0,3 1 1 16,1 0 0-16,-6 0 0 0,2 0 0 15,-2 0-1-15,3 0 2 16,0 0-1-16,4 0 0 0,1 0 1 0,5-2-1 16,-3 2 0-16,0-1 0 0,-2 1 1 15,0 0-1-15,0 0 0 0,2-2 0 16,-5 2 0-16,0 0 0 0,0-2 2 15,-7 2-2-15,7-1 2 0,-10 1 0 16,0 0 0-16,0-2 2 0,3 2 0 16,-3-1 0-16,0 1-1 0,0 0-2 0,0 0 1 15,0 0-1-15,0 0 0 0,0 0 0 16,0-1-1-16,0 1 0 0,0 0-1 16,0 0 0-16,0 0 0 0,0 0 0 15,0 0 0-15,0 0 0 0,0 0-1 16,0 4 1-16,0 1 1 0,-3 2 1 15,3 2-1-15,-10 4 1 0,2 0-1 16,1 6 1-16,-1 0-1 0,-2 4 1 16,2 2-1-16,1 3 2 0,1 4-2 15,-1 0 0-15,2 4 1 0,-3 3 1 0,0 2-2 16,3 2 1-16,-5 2 0 0,5-2 0 16,0 4 0-16,5-3-1 0,0-1 2 15,0 3-1-15,0-1 1 0,0 2 1 16,10 0-2-16,-10-1 1 0,0 3-1 15,0-1-1-15,0-3 0 0,0-3 1 16,0 0 1-16,-5-3-1 0,0 3 0 16,-3 0-1-16,6 1 1 0,-3 3-1 15,-3 0 1-15,3 2 0 0,0-1 1 16,5-2-1-16,-3-1 0 0,-2-4 0 0,5 1 0 16,0-7 0-16,0 0 1 0,0-1-2 15,5-2 1-15,3-3 1 0,-3-2-1 16,3-1 1-16,-3-2-2 0,-3-2 2 15,6-2-2-15,-8-3 2 0,5-1-1 16,-5-4-1-16,5 2 2 0,-2-3 0 0,4-1-2 16,-7-5 2-16,0 2-1 0,5-1-1 15,-5-3 1-15,0 1 0 16,0-1-1-16,0 1 0 0,0-2 1 16,0-1-1-16,0 0 0 0,0 0 2 0,0 0-1 15,0 0 0-15,0 0 0 0,0 0 0 16,0 0 0-16,0 0 0 0,0 0 0 15,0 0 1-15,0 0-1 0,0 0 1 16,0 0-2-16,0 0 1 0,0 0-1 16,0 0 1-16,0 0-1 0,0 0 0 15,0 0 2-15,0 0-2 0,0 0 0 0,0 0 0 16,0 0 0-16,0 0 0 0,-5 0 0 16,5 0 0-16,-10 0 0 0,0 0 0 15,0 0 0-15,-3 0 0 16,-5 0 0-16,3 1 0 0,-3-1 0 0,-5 1 0 15,-2 0 0-15,-1-1 1 0,-2 0-1 16,-5 0 0-16,5 0 0 0,-10 0 0 16,5 0 0-16,-8 0-1 0,1 0 1 15,-6 0 0-15,-7 0-2 0,4 0 2 16,3 0-1-16,-2 0 0 0,7 0 1 0,3 0 0 16,3 0 0-16,-4 0 0 0,4 3 0 15,-3 0-1-15,-3-1 1 0,0 1 0 16,6-1 0-16,-4-1 0 0,-1 2 1 15,2-3-2-15,-3 4 1 0,8-2 0 16,-8-1 0-16,8 0 0 0,-8 1 0 16,8 1 0-16,0-2 0 0,-2 0 0 15,-4-1 0-15,4 1 0 0,-3 2 0 16,-3-2 0-16,5 1 0 0,-4-2 0 16,-1 4 0-16,-10-1 0 0,5-1 0 0,-2 0 0 15,2 3 0-15,-2-3-1 0,2 3 2 16,3-3-1-16,0 1 0 0,-6 0-1 15,14 0 2-15,-9 2-1 0,9-1-1 16,-3 1 1-16,-3 0 1 0,8 0-2 16,0 1 1-16,-3 0 0 0,3-2 0 0,-3 3 0 15,-2-3 0-15,0 3 0 16,2 0 0-16,-2-2 0 0,8 0 1 16,-8 2-2-16,5-3 1 0,-3 0 0 15,-2 3 1-15,2-4-2 0,-7 4 1 0,7-4 1 16,3 2-2-16,-8-1 1 0,3 1 1 15,3 0-2-15,-6 0 1 0,0 0 1 16,1 0-1-16,-4-1-1 0,4 0 2 16,-1 1-1-16,0-1-1 0,0 1 2 15,1-1 0-15,-1 1-2 0,0-3 7 16,-2 5-16-16,2-2 19 0,1-1-12 0,4 1 2 16,-5-2 1-16,8 4-1 0,-5-2 0 15,3-2 1-15,-9 1 0 16,9 0 0-16,-3-1 0 0,2 2 0 0,-2-1 0 15,2 0 0-15,-2 0 0 0,2 0 0 16,-2 2 0-16,3-2 1 0,-4-2-2 16,6 2 1-16,-2-2 1 0,7 3-1 15,-10-1 0-15,5-2 1 0,5 3-1 16,-6-4 0-16,1 2 0 0,0 0 0 0,0 1 0 16,0 0 0-16,-8-1 0 0,8 2 0 15,-2-2 0-15,-3 2 0 0,5-2 0 16,-3 4 1-16,3-4-1 0,0 1 1 15,5 0-1-15,0 0 0 16,-5-1 1-16,2 0 0 0,3 1-1 0,3-2 0 16,2 2 0-16,-3-1 0 0,6-2 0 15,0 0 1-15,-1 1-2 0,4 1 1 16,-4-1 1-16,6 0-1 0,-5 0 0 16,2 1 0-16,3-1 0 0,-6-1 0 15,8 3 1-15,-2-2 0 0,2-1-2 0,1 0 3 16,4-1-2-16,-2 0 1 0,2 0-1 15,6 2 1-15,-3-2 0 0,0 0 1 16,2 0-2-16,-5 0 0 0,3 0 0 16,0 0 0-16,5 0 0 0,-7 0 1 15,4 0 0-15,-2 0-1 0,0 0 0 0,5 0 0 16,-3 0 0-16,-2 0 1 16,0 0-1-16,5 0 0 0,0 0 0 15,-7 0 1-15,7 0-1 0,-3 0 0 16,3 0 1-16,-5 0-1 0,0 0 0 0,5 0 1 15,0 0-1-15,0 2 0 0,-3-2 0 16,-2 1 0-16,3-1 0 0,-3 0 0 16,-1 0 0-16,6 0 0 0,0 0 0 15,0 0 1-15,0 0-1 0,0 0 0 16,0 0 0-16,0 0 1 0,-2 0-1 0,2 0 2 16,-5 0-1-16,5 0 0 0,0 0 1 15,-3 0-1-15,3 0-1 16,0 0 0-16,0 0 1 0,0 0-1 15,0 0 0-15,-5 0-1 0,5 0-2 0,0 0-2 16,0 0-2-16,0-1-3 0,0-1-5 16,5 0-7-16,-2-5-13 0,10-4-25 15,7-8-175-15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33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1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4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30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5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87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4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30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114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43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8088C-3780-40DF-9993-6D1753C30088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563C4-7A06-4BB2-ABC4-CE84D2DC7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93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_2BJ7HgBmI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customXml" Target="../ink/ink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_2BJ7HgBm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44136" y="632930"/>
            <a:ext cx="9144000" cy="2024743"/>
          </a:xfrm>
        </p:spPr>
        <p:txBody>
          <a:bodyPr anchor="t">
            <a:noAutofit/>
          </a:bodyPr>
          <a:lstStyle/>
          <a:p>
            <a:pPr algn="r"/>
            <a:r>
              <a:rPr lang="en-US" sz="7200" dirty="0">
                <a:latin typeface="Broadway" panose="04040905080B02020502" pitchFamily="82" charset="0"/>
              </a:rPr>
              <a:t>N-36</a:t>
            </a:r>
            <a:br>
              <a:rPr lang="en-US" sz="7200" dirty="0">
                <a:latin typeface="Broadway" panose="04040905080B02020502" pitchFamily="82" charset="0"/>
              </a:rPr>
            </a:br>
            <a:r>
              <a:rPr lang="en-US" sz="72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08" y="2483080"/>
            <a:ext cx="11456125" cy="3501463"/>
          </a:xfrm>
        </p:spPr>
        <p:txBody>
          <a:bodyPr>
            <a:normAutofit/>
          </a:bodyPr>
          <a:lstStyle/>
          <a:p>
            <a:pPr algn="l"/>
            <a:endParaRPr lang="en-US" sz="4400" b="1" dirty="0">
              <a:solidFill>
                <a:srgbClr val="FF0000"/>
              </a:solidFill>
            </a:endParaRPr>
          </a:p>
          <a:p>
            <a:pPr algn="l"/>
            <a:r>
              <a:rPr lang="en-US" sz="4400" b="1" dirty="0">
                <a:solidFill>
                  <a:srgbClr val="FF0000"/>
                </a:solidFill>
              </a:rPr>
              <a:t>You can use the 1</a:t>
            </a:r>
            <a:r>
              <a:rPr lang="en-US" sz="4400" b="1" baseline="30000" dirty="0">
                <a:solidFill>
                  <a:srgbClr val="FF0000"/>
                </a:solidFill>
              </a:rPr>
              <a:t>st</a:t>
            </a:r>
            <a:r>
              <a:rPr lang="en-US" sz="4400" b="1" dirty="0">
                <a:solidFill>
                  <a:srgbClr val="FF0000"/>
                </a:solidFill>
              </a:rPr>
              <a:t> Law of Thermodynamics to solve “calorimetry problems” where you solve for information on one substance by knowing information on another substance. </a:t>
            </a:r>
          </a:p>
        </p:txBody>
      </p:sp>
      <p:pic>
        <p:nvPicPr>
          <p:cNvPr id="1026" name="Picture 2" descr="https://eve.zudua.com/zud-cont/uploads/2018/10/bestt_impex-39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8043" y="590477"/>
            <a:ext cx="2109651" cy="210965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166DEE-6F8F-F6A2-3418-EFD87D7BBAFF}"/>
              </a:ext>
            </a:extLst>
          </p:cNvPr>
          <p:cNvSpPr txBox="1"/>
          <p:nvPr/>
        </p:nvSpPr>
        <p:spPr>
          <a:xfrm>
            <a:off x="216082" y="6267523"/>
            <a:ext cx="91619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Link to YouTube Presentation: </a:t>
            </a:r>
            <a:r>
              <a:rPr lang="en-US" sz="2400" dirty="0">
                <a:hlinkClick r:id="rId3"/>
              </a:rPr>
              <a:t>https://youtu.be/s_2BJ7HgBmI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496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1</a:t>
            </a:r>
            <a:r>
              <a:rPr lang="en-US" sz="6600" baseline="30000" dirty="0">
                <a:latin typeface="Broadway" panose="04040905080B02020502" pitchFamily="82" charset="0"/>
              </a:rPr>
              <a:t>st</a:t>
            </a:r>
            <a:r>
              <a:rPr lang="en-US" sz="6600" dirty="0">
                <a:latin typeface="Broadway" panose="04040905080B02020502" pitchFamily="82" charset="0"/>
              </a:rPr>
              <a:t> Law of Thermodynamics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517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Energy cannot be created or destroyed</a:t>
            </a:r>
          </a:p>
          <a:p>
            <a:pPr marL="0" indent="0">
              <a:buNone/>
            </a:pPr>
            <a:r>
              <a:rPr lang="en-US" sz="4000" b="1" dirty="0">
                <a:solidFill>
                  <a:srgbClr val="FF0000"/>
                </a:solidFill>
              </a:rPr>
              <a:t>We are TRANSFERRING energy</a:t>
            </a:r>
          </a:p>
          <a:p>
            <a:pPr marL="0" indent="0">
              <a:buNone/>
            </a:pPr>
            <a:r>
              <a:rPr lang="en-US" sz="4000" i="1" dirty="0"/>
              <a:t>Therefore…</a:t>
            </a:r>
          </a:p>
          <a:p>
            <a:pPr marL="0" indent="0" algn="ctr">
              <a:buNone/>
            </a:pPr>
            <a:r>
              <a:rPr lang="en-US" sz="4000" b="1" dirty="0"/>
              <a:t>Energy In = Energy Out</a:t>
            </a:r>
          </a:p>
          <a:p>
            <a:pPr marL="0" indent="0" algn="ctr">
              <a:buNone/>
            </a:pPr>
            <a:r>
              <a:rPr lang="en-US" sz="4000" b="1" dirty="0"/>
              <a:t>Energy Absorbed = Energy Released</a:t>
            </a:r>
          </a:p>
          <a:p>
            <a:pPr marL="0" indent="0" algn="ctr">
              <a:buNone/>
            </a:pPr>
            <a:r>
              <a:rPr lang="en-US" sz="4000" b="1" dirty="0"/>
              <a:t>20 J of energy absorbed = 20 J of energy released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506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5611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We need our math to match our concepts…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3820"/>
            <a:ext cx="10515600" cy="418531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/>
              <a:t>Energy In = Energy Out</a:t>
            </a:r>
          </a:p>
          <a:p>
            <a:pPr marL="0" indent="0" algn="ctr">
              <a:buNone/>
            </a:pPr>
            <a:r>
              <a:rPr lang="en-US" sz="4000" b="1" dirty="0"/>
              <a:t>Energy Absorbed = Energy Released</a:t>
            </a:r>
          </a:p>
          <a:p>
            <a:pPr marL="0" indent="0" algn="ctr">
              <a:buNone/>
            </a:pPr>
            <a:r>
              <a:rPr lang="en-US" sz="7200" b="1" dirty="0" err="1">
                <a:solidFill>
                  <a:srgbClr val="FF0000"/>
                </a:solidFill>
              </a:rPr>
              <a:t>Q</a:t>
            </a:r>
            <a:r>
              <a:rPr lang="en-US" sz="7200" b="1" baseline="-25000" dirty="0" err="1">
                <a:solidFill>
                  <a:srgbClr val="FF0000"/>
                </a:solidFill>
              </a:rPr>
              <a:t>substance</a:t>
            </a:r>
            <a:r>
              <a:rPr lang="en-US" sz="7200" b="1" baseline="-25000" dirty="0">
                <a:solidFill>
                  <a:srgbClr val="FF0000"/>
                </a:solidFill>
              </a:rPr>
              <a:t> 1</a:t>
            </a:r>
            <a:r>
              <a:rPr lang="en-US" sz="7200" b="1" dirty="0">
                <a:solidFill>
                  <a:srgbClr val="FF0000"/>
                </a:solidFill>
              </a:rPr>
              <a:t> = - </a:t>
            </a:r>
            <a:r>
              <a:rPr lang="en-US" sz="7200" b="1" dirty="0" err="1">
                <a:solidFill>
                  <a:srgbClr val="FF0000"/>
                </a:solidFill>
              </a:rPr>
              <a:t>Q</a:t>
            </a:r>
            <a:r>
              <a:rPr lang="en-US" sz="7200" b="1" baseline="-25000" dirty="0" err="1">
                <a:solidFill>
                  <a:srgbClr val="FF0000"/>
                </a:solidFill>
              </a:rPr>
              <a:t>substance</a:t>
            </a:r>
            <a:r>
              <a:rPr lang="en-US" sz="7200" b="1" baseline="-25000" dirty="0">
                <a:solidFill>
                  <a:srgbClr val="FF0000"/>
                </a:solidFill>
              </a:rPr>
              <a:t> 2</a:t>
            </a:r>
            <a:endParaRPr lang="en-US" sz="72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sz="4300" dirty="0"/>
          </a:p>
          <a:p>
            <a:pPr marL="0" indent="0" algn="ctr">
              <a:buNone/>
            </a:pPr>
            <a:r>
              <a:rPr lang="en-US" sz="4300" dirty="0"/>
              <a:t>Negative sign will stand for “</a:t>
            </a:r>
            <a:r>
              <a:rPr lang="en-US" sz="4300" b="1" dirty="0">
                <a:solidFill>
                  <a:srgbClr val="0070C0"/>
                </a:solidFill>
              </a:rPr>
              <a:t>OPPOSITE</a:t>
            </a:r>
            <a:r>
              <a:rPr lang="en-US" sz="4300" dirty="0"/>
              <a:t>” not necessarily negative. Makes it so it doesn’t really matter which material you start with.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90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Q = - Q shown with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8" y="1133294"/>
            <a:ext cx="11760413" cy="50193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You put a hot piece of metal into a cold cup of water. </a:t>
            </a:r>
          </a:p>
          <a:p>
            <a:pPr marL="0" indent="0">
              <a:buNone/>
            </a:pPr>
            <a:r>
              <a:rPr lang="en-US" sz="4000" b="1" dirty="0"/>
              <a:t>The water absorbs 50 Joules of energy, so the metal released 50 Joules of energy</a:t>
            </a:r>
            <a:br>
              <a:rPr lang="en-US" sz="4000" b="1" dirty="0"/>
            </a:br>
            <a:endParaRPr lang="en-US" sz="4000" b="1" dirty="0"/>
          </a:p>
          <a:p>
            <a:pPr marL="914400" lvl="2" indent="0">
              <a:buNone/>
            </a:pPr>
            <a:r>
              <a:rPr lang="en-US" sz="5200" b="1" dirty="0" err="1">
                <a:solidFill>
                  <a:srgbClr val="FF0000"/>
                </a:solidFill>
              </a:rPr>
              <a:t>Q</a:t>
            </a:r>
            <a:r>
              <a:rPr lang="en-US" sz="5200" b="1" baseline="-25000" dirty="0" err="1">
                <a:solidFill>
                  <a:srgbClr val="FF0000"/>
                </a:solidFill>
              </a:rPr>
              <a:t>water</a:t>
            </a:r>
            <a:r>
              <a:rPr lang="en-US" sz="5200" b="1" dirty="0">
                <a:solidFill>
                  <a:srgbClr val="FF0000"/>
                </a:solidFill>
              </a:rPr>
              <a:t> = - </a:t>
            </a:r>
            <a:r>
              <a:rPr lang="en-US" sz="5200" b="1" dirty="0" err="1">
                <a:solidFill>
                  <a:srgbClr val="FF0000"/>
                </a:solidFill>
              </a:rPr>
              <a:t>Q</a:t>
            </a:r>
            <a:r>
              <a:rPr lang="en-US" sz="5200" b="1" baseline="-25000" dirty="0" err="1">
                <a:solidFill>
                  <a:srgbClr val="FF0000"/>
                </a:solidFill>
              </a:rPr>
              <a:t>metal</a:t>
            </a:r>
            <a:br>
              <a:rPr lang="en-US" sz="5200" b="1" baseline="-25000" dirty="0">
                <a:solidFill>
                  <a:srgbClr val="FF0000"/>
                </a:solidFill>
              </a:rPr>
            </a:br>
            <a:endParaRPr lang="en-US" sz="5200" b="1" baseline="-25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5200" i="1" dirty="0"/>
              <a:t>endo       </a:t>
            </a:r>
            <a:r>
              <a:rPr lang="en-US" sz="5200" i="1" dirty="0" err="1"/>
              <a:t>exo</a:t>
            </a:r>
            <a:endParaRPr lang="en-US" sz="9900" i="1" baseline="-25000" dirty="0"/>
          </a:p>
          <a:p>
            <a:pPr marL="914400" lvl="2" indent="0">
              <a:buNone/>
            </a:pPr>
            <a:r>
              <a:rPr lang="en-US" sz="5200" i="1" dirty="0"/>
              <a:t>+              -</a:t>
            </a:r>
            <a:endParaRPr lang="en-US" sz="5200" b="1" dirty="0"/>
          </a:p>
          <a:p>
            <a:pPr marL="914400" lvl="2" indent="0">
              <a:buNone/>
            </a:pPr>
            <a:r>
              <a:rPr lang="en-US" sz="5200" b="1" dirty="0"/>
              <a:t>50 J = -(-50 J)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041571" y="3400144"/>
            <a:ext cx="5856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Since our negative sign in our equation means opposite, </a:t>
            </a:r>
            <a:br>
              <a:rPr lang="en-US" sz="3600" i="1" dirty="0"/>
            </a:br>
            <a:r>
              <a:rPr lang="en-US" sz="3600" i="1" dirty="0"/>
              <a:t>the negatives will sort themselves out!</a:t>
            </a:r>
          </a:p>
        </p:txBody>
      </p:sp>
    </p:spTree>
    <p:extLst>
      <p:ext uri="{BB962C8B-B14F-4D97-AF65-F5344CB8AC3E}">
        <p14:creationId xmlns:p14="http://schemas.microsoft.com/office/powerpoint/2010/main" val="305578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0515600" cy="2543514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Think about where the negatives are coming from…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677886"/>
            <a:ext cx="12083142" cy="3670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m = always +</a:t>
            </a:r>
          </a:p>
          <a:p>
            <a:pPr marL="0" indent="0" algn="ctr">
              <a:buNone/>
            </a:pPr>
            <a:r>
              <a:rPr lang="en-US" sz="4000" b="1" dirty="0"/>
              <a:t>C = always +</a:t>
            </a:r>
          </a:p>
          <a:p>
            <a:pPr marL="0" indent="0" algn="ctr">
              <a:buNone/>
            </a:pPr>
            <a:r>
              <a:rPr lang="en-US" sz="4000" b="1" dirty="0"/>
              <a:t>∆T = + or -  !!! </a:t>
            </a:r>
          </a:p>
          <a:p>
            <a:pPr marL="0" indent="0" algn="ctr">
              <a:buNone/>
            </a:pPr>
            <a:r>
              <a:rPr lang="en-US" sz="4000" i="1" u="sng" dirty="0"/>
              <a:t>Therefore…</a:t>
            </a:r>
          </a:p>
          <a:p>
            <a:pPr marL="0" indent="0" algn="ctr">
              <a:buNone/>
            </a:pPr>
            <a:r>
              <a:rPr lang="en-US" sz="4000" b="1" dirty="0"/>
              <a:t>Q can end up + or -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2677886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50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028643" y="1241068"/>
            <a:ext cx="4951932" cy="120032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Energy absorbed</a:t>
            </a:r>
            <a:r>
              <a:rPr lang="en-US" sz="3600" b="1" dirty="0">
                <a:sym typeface="Wingdings" panose="05000000000000000000" pitchFamily="2" charset="2"/>
              </a:rPr>
              <a:t> Q = +</a:t>
            </a:r>
          </a:p>
          <a:p>
            <a:r>
              <a:rPr lang="en-US" sz="3600" b="1" dirty="0">
                <a:sym typeface="Wingdings" panose="05000000000000000000" pitchFamily="2" charset="2"/>
              </a:rPr>
              <a:t>Energy released  Q = -</a:t>
            </a:r>
            <a:endParaRPr lang="en-US" sz="3600" b="1" dirty="0"/>
          </a:p>
        </p:txBody>
      </p:sp>
      <p:sp>
        <p:nvSpPr>
          <p:cNvPr id="7" name="Rectangle 6"/>
          <p:cNvSpPr/>
          <p:nvPr/>
        </p:nvSpPr>
        <p:spPr>
          <a:xfrm>
            <a:off x="2601538" y="2833355"/>
            <a:ext cx="2116236" cy="2073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beaker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640175" y="3422102"/>
            <a:ext cx="2040557" cy="1458991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66277" y="3887481"/>
            <a:ext cx="940157" cy="92727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689378" y="4166315"/>
            <a:ext cx="916711" cy="48295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861003" y="5103707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Hot Water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61003" y="5444227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Metal is heating up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06834" y="5845421"/>
            <a:ext cx="4237148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Energy transfer into METAL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190522" y="2793220"/>
            <a:ext cx="2090684" cy="207349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calorimeter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239529" y="3381967"/>
            <a:ext cx="2015919" cy="145899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7765785" y="3913678"/>
            <a:ext cx="940157" cy="927279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8328171" y="4208309"/>
            <a:ext cx="802577" cy="482958"/>
          </a:xfrm>
          <a:prstGeom prst="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754634" y="5026433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Cold Water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54634" y="5366953"/>
            <a:ext cx="3309870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Water is heating up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290995" y="5768147"/>
            <a:ext cx="4237148" cy="3477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Energy transfer into WATER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8790" y="2980038"/>
            <a:ext cx="30265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Qmetal</a:t>
            </a:r>
            <a:r>
              <a:rPr lang="en-US" sz="4000" dirty="0"/>
              <a:t> = +</a:t>
            </a:r>
          </a:p>
          <a:p>
            <a:r>
              <a:rPr lang="en-US" sz="4000" dirty="0" err="1"/>
              <a:t>Qwater</a:t>
            </a:r>
            <a:r>
              <a:rPr lang="en-US" sz="4000" dirty="0"/>
              <a:t> = -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04609" y="2842888"/>
            <a:ext cx="28548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Qmetal</a:t>
            </a:r>
            <a:r>
              <a:rPr lang="en-US" sz="4000" dirty="0"/>
              <a:t> = -</a:t>
            </a:r>
          </a:p>
          <a:p>
            <a:r>
              <a:rPr lang="en-US" sz="4000" dirty="0" err="1"/>
              <a:t>Qwater</a:t>
            </a:r>
            <a:r>
              <a:rPr lang="en-US" sz="4000" dirty="0"/>
              <a:t> = +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257528"/>
            <a:ext cx="6845116" cy="1197864"/>
          </a:xfrm>
          <a:prstGeom prst="flowChartProcess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sz="4500" b="1" dirty="0"/>
              <a:t>ENERGY IN  = ENERGY OUT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Example with Pictures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6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  <p:bldP spid="21" grpId="0"/>
      <p:bldP spid="22" grpId="0"/>
      <p:bldP spid="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Key Thing to Note About </a:t>
            </a:r>
            <a:r>
              <a:rPr lang="en-US" sz="6600" dirty="0" err="1">
                <a:latin typeface="Broadway" panose="04040905080B02020502" pitchFamily="82" charset="0"/>
              </a:rPr>
              <a:t>T</a:t>
            </a:r>
            <a:r>
              <a:rPr lang="en-US" sz="6600" baseline="-25000" dirty="0" err="1">
                <a:latin typeface="Broadway" panose="04040905080B02020502" pitchFamily="82" charset="0"/>
              </a:rPr>
              <a:t>final</a:t>
            </a:r>
            <a:endParaRPr lang="en-US" sz="6600" baseline="-250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1317812"/>
            <a:ext cx="10824883" cy="55401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000" b="1" dirty="0"/>
              <a:t>If you leave the object/liquid/solutions together long enough they will come to the same temperature! </a:t>
            </a:r>
          </a:p>
          <a:p>
            <a:pPr marL="0" indent="0">
              <a:buNone/>
            </a:pPr>
            <a:r>
              <a:rPr lang="en-US" sz="4000" i="1" u="sng" dirty="0"/>
              <a:t>Example:</a:t>
            </a:r>
            <a:br>
              <a:rPr lang="en-US" sz="4000" b="1" dirty="0"/>
            </a:br>
            <a:endParaRPr lang="en-US" sz="4000" b="1" dirty="0"/>
          </a:p>
          <a:p>
            <a:pPr marL="914400" lvl="2" indent="0">
              <a:buNone/>
            </a:pPr>
            <a:r>
              <a:rPr lang="en-US" sz="10400" b="1">
                <a:solidFill>
                  <a:srgbClr val="FF0000"/>
                </a:solidFill>
              </a:rPr>
              <a:t>     T</a:t>
            </a:r>
            <a:r>
              <a:rPr lang="en-US" sz="5200" b="1">
                <a:solidFill>
                  <a:srgbClr val="FF0000"/>
                </a:solidFill>
              </a:rPr>
              <a:t>final</a:t>
            </a:r>
            <a:r>
              <a:rPr lang="en-US" sz="5200" b="1" baseline="-25000">
                <a:solidFill>
                  <a:srgbClr val="FF0000"/>
                </a:solidFill>
              </a:rPr>
              <a:t>water</a:t>
            </a:r>
            <a:r>
              <a:rPr lang="en-US" sz="5200" b="1" dirty="0">
                <a:solidFill>
                  <a:srgbClr val="FF0000"/>
                </a:solidFill>
              </a:rPr>
              <a:t> = </a:t>
            </a:r>
            <a:r>
              <a:rPr lang="en-US" sz="10400" b="1" dirty="0" err="1">
                <a:solidFill>
                  <a:srgbClr val="FF0000"/>
                </a:solidFill>
              </a:rPr>
              <a:t>T</a:t>
            </a:r>
            <a:r>
              <a:rPr lang="en-US" sz="5200" b="1" dirty="0" err="1">
                <a:solidFill>
                  <a:srgbClr val="FF0000"/>
                </a:solidFill>
              </a:rPr>
              <a:t>final</a:t>
            </a:r>
            <a:r>
              <a:rPr lang="en-US" sz="5200" b="1" baseline="-25000" dirty="0" err="1">
                <a:solidFill>
                  <a:srgbClr val="FF0000"/>
                </a:solidFill>
              </a:rPr>
              <a:t>metal</a:t>
            </a:r>
            <a:endParaRPr lang="en-US" sz="5200" b="1" baseline="-25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endParaRPr lang="en-US" sz="5200" b="1" baseline="-25000" dirty="0">
              <a:solidFill>
                <a:srgbClr val="FF0000"/>
              </a:solidFill>
            </a:endParaRPr>
          </a:p>
          <a:p>
            <a:pPr marL="914400" lvl="2" indent="0">
              <a:buNone/>
            </a:pPr>
            <a:r>
              <a:rPr lang="en-US" sz="4300" dirty="0"/>
              <a:t>A very convenient fact that will simplify the algebra to allow us to solve for various things.</a:t>
            </a:r>
            <a:br>
              <a:rPr lang="en-US" sz="5200" b="1" baseline="-25000" dirty="0">
                <a:solidFill>
                  <a:srgbClr val="FF0000"/>
                </a:solidFill>
              </a:rPr>
            </a:br>
            <a:endParaRPr lang="en-US" sz="5200" b="1" baseline="-250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7903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49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Key Thing to Note About </a:t>
            </a:r>
            <a:r>
              <a:rPr lang="en-US" sz="6600" dirty="0" err="1">
                <a:latin typeface="Broadway" panose="04040905080B02020502" pitchFamily="82" charset="0"/>
              </a:rPr>
              <a:t>T</a:t>
            </a:r>
            <a:r>
              <a:rPr lang="en-US" sz="6600" baseline="-25000" dirty="0" err="1">
                <a:latin typeface="Broadway" panose="04040905080B02020502" pitchFamily="82" charset="0"/>
              </a:rPr>
              <a:t>final</a:t>
            </a:r>
            <a:endParaRPr lang="en-US" sz="6600" baseline="-250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694" y="1317812"/>
            <a:ext cx="10824883" cy="55401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If you leave the object/liquid/solutions together long enough they will come to the same temperature! </a:t>
            </a:r>
          </a:p>
          <a:p>
            <a:pPr marL="0" indent="0">
              <a:buNone/>
            </a:pPr>
            <a:br>
              <a:rPr lang="en-US" sz="4000" b="1" dirty="0"/>
            </a:br>
            <a:endParaRPr lang="en-US" sz="4000" b="1" dirty="0"/>
          </a:p>
          <a:p>
            <a:pPr marL="914400" lvl="2" indent="0">
              <a:buNone/>
            </a:pPr>
            <a:br>
              <a:rPr lang="en-US" sz="5200" b="1" baseline="-25000" dirty="0">
                <a:solidFill>
                  <a:srgbClr val="FF0000"/>
                </a:solidFill>
              </a:rPr>
            </a:br>
            <a:endParaRPr lang="en-US" sz="5200" b="1" baseline="-250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sz="9600" i="1" baseline="-25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107903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8BE6CA9-FDFB-1D80-4D98-AC11CCECC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405" y="2656970"/>
            <a:ext cx="4726040" cy="395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18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0456" y="412124"/>
            <a:ext cx="5487115" cy="60530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 err="1">
                <a:solidFill>
                  <a:schemeClr val="tx1"/>
                </a:solidFill>
              </a:rPr>
              <a:t>Q</a:t>
            </a:r>
            <a:r>
              <a:rPr lang="en-US" sz="4800" b="1" baseline="-25000" dirty="0" err="1">
                <a:solidFill>
                  <a:schemeClr val="tx1"/>
                </a:solidFill>
              </a:rPr>
              <a:t>water</a:t>
            </a:r>
            <a:r>
              <a:rPr lang="en-US" sz="4800" b="1" dirty="0">
                <a:solidFill>
                  <a:schemeClr val="tx1"/>
                </a:solidFill>
              </a:rPr>
              <a:t> =</a:t>
            </a:r>
          </a:p>
          <a:p>
            <a:br>
              <a:rPr lang="en-US" sz="2400" b="1" dirty="0">
                <a:solidFill>
                  <a:schemeClr val="tx1"/>
                </a:solidFill>
              </a:rPr>
            </a:br>
            <a:r>
              <a:rPr lang="en-US" sz="4800" b="1" dirty="0" err="1">
                <a:solidFill>
                  <a:schemeClr val="tx1"/>
                </a:solidFill>
              </a:rPr>
              <a:t>m</a:t>
            </a:r>
            <a:r>
              <a:rPr lang="en-US" sz="4800" b="1" baseline="-25000" dirty="0" err="1">
                <a:solidFill>
                  <a:schemeClr val="tx1"/>
                </a:solidFill>
              </a:rPr>
              <a:t>water</a:t>
            </a:r>
            <a:r>
              <a:rPr lang="en-US" sz="4800" b="1" dirty="0">
                <a:solidFill>
                  <a:schemeClr val="tx1"/>
                </a:solidFill>
              </a:rPr>
              <a:t> =</a:t>
            </a:r>
          </a:p>
          <a:p>
            <a:endParaRPr lang="en-US" sz="4800" b="1" dirty="0">
              <a:solidFill>
                <a:schemeClr val="tx1"/>
              </a:solidFill>
            </a:endParaRPr>
          </a:p>
          <a:p>
            <a:r>
              <a:rPr lang="en-US" sz="4800" b="1" dirty="0" err="1">
                <a:solidFill>
                  <a:schemeClr val="tx1"/>
                </a:solidFill>
              </a:rPr>
              <a:t>C</a:t>
            </a:r>
            <a:r>
              <a:rPr lang="en-US" sz="4800" b="1" baseline="-25000" dirty="0" err="1">
                <a:solidFill>
                  <a:schemeClr val="tx1"/>
                </a:solidFill>
              </a:rPr>
              <a:t>water</a:t>
            </a:r>
            <a:r>
              <a:rPr lang="en-US" sz="4800" b="1" dirty="0">
                <a:solidFill>
                  <a:schemeClr val="tx1"/>
                </a:solidFill>
              </a:rPr>
              <a:t> = </a:t>
            </a:r>
          </a:p>
          <a:p>
            <a:endParaRPr lang="en-US" sz="3600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sz="4800" b="1" dirty="0" err="1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4800" b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water</a:t>
            </a:r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 = </a:t>
            </a:r>
          </a:p>
        </p:txBody>
      </p:sp>
      <p:sp>
        <p:nvSpPr>
          <p:cNvPr id="5" name="Rectangle 4"/>
          <p:cNvSpPr/>
          <p:nvPr/>
        </p:nvSpPr>
        <p:spPr>
          <a:xfrm>
            <a:off x="5978505" y="412124"/>
            <a:ext cx="5972545" cy="605307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4800" b="1" dirty="0" err="1">
                <a:solidFill>
                  <a:schemeClr val="tx1"/>
                </a:solidFill>
              </a:rPr>
              <a:t>Q</a:t>
            </a:r>
            <a:r>
              <a:rPr lang="en-US" sz="4800" b="1" baseline="-25000" dirty="0" err="1">
                <a:solidFill>
                  <a:schemeClr val="tx1"/>
                </a:solidFill>
              </a:rPr>
              <a:t>metal</a:t>
            </a:r>
            <a:r>
              <a:rPr lang="en-US" sz="4800" b="1" dirty="0">
                <a:solidFill>
                  <a:schemeClr val="tx1"/>
                </a:solidFill>
              </a:rPr>
              <a:t>=</a:t>
            </a:r>
          </a:p>
          <a:p>
            <a:r>
              <a:rPr lang="en-US" sz="4800" b="1" dirty="0">
                <a:solidFill>
                  <a:schemeClr val="tx1"/>
                </a:solidFill>
              </a:rPr>
              <a:t> </a:t>
            </a:r>
          </a:p>
          <a:p>
            <a:r>
              <a:rPr lang="en-US" sz="4800" b="1" dirty="0" err="1">
                <a:solidFill>
                  <a:schemeClr val="tx1"/>
                </a:solidFill>
              </a:rPr>
              <a:t>m</a:t>
            </a:r>
            <a:r>
              <a:rPr lang="en-US" sz="4800" b="1" baseline="-25000" dirty="0" err="1">
                <a:solidFill>
                  <a:schemeClr val="tx1"/>
                </a:solidFill>
              </a:rPr>
              <a:t>metal</a:t>
            </a:r>
            <a:r>
              <a:rPr lang="en-US" sz="4800" b="1" dirty="0">
                <a:solidFill>
                  <a:schemeClr val="tx1"/>
                </a:solidFill>
              </a:rPr>
              <a:t> =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r>
              <a:rPr lang="en-US" sz="4800" b="1" dirty="0" err="1">
                <a:solidFill>
                  <a:schemeClr val="tx1"/>
                </a:solidFill>
              </a:rPr>
              <a:t>C</a:t>
            </a:r>
            <a:r>
              <a:rPr lang="en-US" sz="4800" b="1" baseline="-25000" dirty="0" err="1">
                <a:solidFill>
                  <a:schemeClr val="tx1"/>
                </a:solidFill>
              </a:rPr>
              <a:t>metal</a:t>
            </a:r>
            <a:r>
              <a:rPr lang="en-US" sz="4800" b="1" dirty="0">
                <a:solidFill>
                  <a:schemeClr val="tx1"/>
                </a:solidFill>
              </a:rPr>
              <a:t> = </a:t>
            </a: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</a:t>
            </a:r>
            <a:r>
              <a:rPr lang="en-US" sz="4800" b="1" dirty="0" err="1">
                <a:solidFill>
                  <a:schemeClr val="tx1"/>
                </a:solidFill>
                <a:sym typeface="Symbol" panose="05050102010706020507" pitchFamily="18" charset="2"/>
              </a:rPr>
              <a:t>T</a:t>
            </a:r>
            <a:r>
              <a:rPr lang="en-US" sz="4800" b="1" baseline="-25000" dirty="0" err="1">
                <a:solidFill>
                  <a:schemeClr val="tx1"/>
                </a:solidFill>
                <a:sym typeface="Symbol" panose="05050102010706020507" pitchFamily="18" charset="2"/>
              </a:rPr>
              <a:t>metal</a:t>
            </a:r>
            <a:r>
              <a:rPr lang="en-US" sz="4800" b="1" dirty="0">
                <a:solidFill>
                  <a:schemeClr val="tx1"/>
                </a:solidFill>
                <a:sym typeface="Symbol" panose="05050102010706020507" pitchFamily="18" charset="2"/>
              </a:rPr>
              <a:t> = </a:t>
            </a:r>
          </a:p>
          <a:p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6085" y="488651"/>
            <a:ext cx="203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015" y="1600388"/>
            <a:ext cx="3437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From the water you put in the calorimeter</a:t>
            </a:r>
          </a:p>
          <a:p>
            <a:r>
              <a:rPr lang="en-US" sz="2800" b="1" dirty="0">
                <a:solidFill>
                  <a:srgbClr val="00B0F0"/>
                </a:solidFill>
              </a:rPr>
              <a:t>1mL = 1g</a:t>
            </a:r>
            <a:endParaRPr lang="en-US" sz="900" b="1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6139" y="3146271"/>
            <a:ext cx="313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4.184 J/</a:t>
            </a:r>
            <a:r>
              <a:rPr lang="en-US" sz="3200" b="1" dirty="0" err="1">
                <a:solidFill>
                  <a:srgbClr val="FF0000"/>
                </a:solidFill>
              </a:rPr>
              <a:t>g</a:t>
            </a:r>
            <a:r>
              <a:rPr lang="en-US" sz="3200" b="1" dirty="0" err="1">
                <a:solidFill>
                  <a:srgbClr val="FF0000"/>
                </a:solidFill>
                <a:sym typeface="Symbol" panose="05050102010706020507" pitchFamily="18" charset="2"/>
              </a:rPr>
              <a:t></a:t>
            </a:r>
            <a:r>
              <a:rPr lang="en-US" sz="3200" b="1" dirty="0" err="1">
                <a:solidFill>
                  <a:srgbClr val="FF0000"/>
                </a:solidFill>
              </a:rPr>
              <a:t>C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39612" y="4372819"/>
            <a:ext cx="32454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</a:rPr>
              <a:t>Tf</a:t>
            </a:r>
            <a:r>
              <a:rPr lang="en-US" sz="3600" b="1" dirty="0">
                <a:solidFill>
                  <a:srgbClr val="FF0000"/>
                </a:solidFill>
              </a:rPr>
              <a:t> – </a:t>
            </a:r>
            <a:r>
              <a:rPr lang="en-US" sz="3600" b="1" dirty="0" err="1">
                <a:solidFill>
                  <a:srgbClr val="FF0000"/>
                </a:solidFill>
              </a:rPr>
              <a:t>Ti</a:t>
            </a:r>
            <a:endParaRPr lang="en-US" sz="3600" b="1" dirty="0">
              <a:solidFill>
                <a:srgbClr val="FF0000"/>
              </a:solidFill>
            </a:endParaRPr>
          </a:p>
          <a:p>
            <a:r>
              <a:rPr lang="en-US" sz="2400" b="1" i="1" dirty="0">
                <a:solidFill>
                  <a:srgbClr val="00B0F0"/>
                </a:solidFill>
              </a:rPr>
              <a:t>(From your thermometer readings)</a:t>
            </a:r>
            <a:endParaRPr lang="en-US" sz="800" b="1" i="1" dirty="0">
              <a:solidFill>
                <a:srgbClr val="00B0F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70455" y="1453874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8688" y="2954849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5106" y="3946623"/>
            <a:ext cx="54864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950272" y="1847809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988162" y="2778482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6007450" y="3720703"/>
            <a:ext cx="5943600" cy="128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814822" y="443109"/>
            <a:ext cx="31360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-</a:t>
            </a:r>
            <a:r>
              <a:rPr lang="en-US" sz="4000" b="1" dirty="0" err="1">
                <a:solidFill>
                  <a:srgbClr val="FF0000"/>
                </a:solidFill>
              </a:rPr>
              <a:t>Q</a:t>
            </a:r>
            <a:r>
              <a:rPr lang="en-US" sz="4000" b="1" baseline="-25000" dirty="0" err="1">
                <a:solidFill>
                  <a:srgbClr val="FF0000"/>
                </a:solidFill>
              </a:rPr>
              <a:t>water</a:t>
            </a:r>
            <a:endParaRPr lang="en-US" sz="1100" b="1" baseline="-250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20009" y="526499"/>
            <a:ext cx="2661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Energy IN must </a:t>
            </a:r>
            <a:br>
              <a:rPr lang="en-US" sz="2400" b="1" i="1" dirty="0">
                <a:solidFill>
                  <a:srgbClr val="00B0F0"/>
                </a:solidFill>
              </a:rPr>
            </a:br>
            <a:r>
              <a:rPr lang="en-US" sz="2400" b="1" i="1" dirty="0">
                <a:solidFill>
                  <a:srgbClr val="00B0F0"/>
                </a:solidFill>
              </a:rPr>
              <a:t>= energy  OUT!</a:t>
            </a:r>
            <a:endParaRPr lang="en-US" sz="600" b="1" i="1" baseline="-25000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54658" y="2086518"/>
            <a:ext cx="3136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From your scale</a:t>
            </a: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12309" y="1356057"/>
            <a:ext cx="5816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B0F0"/>
                </a:solidFill>
              </a:rPr>
              <a:t>(opposite sign, not necessarily negative)</a:t>
            </a:r>
            <a:endParaRPr lang="en-US" sz="600" b="1" i="1" baseline="-25000" dirty="0">
              <a:solidFill>
                <a:srgbClr val="00B0F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887799" y="2801015"/>
            <a:ext cx="2034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517073" y="3899917"/>
            <a:ext cx="3245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</a:rPr>
              <a:t>Tf</a:t>
            </a:r>
            <a:r>
              <a:rPr lang="en-US" sz="3200" b="1" dirty="0">
                <a:solidFill>
                  <a:srgbClr val="FF0000"/>
                </a:solidFill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</a:rPr>
              <a:t>Ti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947342" y="4304153"/>
            <a:ext cx="1877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</a:rPr>
              <a:t>Tf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From water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46655" y="4300389"/>
            <a:ext cx="1877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100</a:t>
            </a:r>
            <a:r>
              <a:rPr lang="en-US" sz="3200" b="1" dirty="0">
                <a:solidFill>
                  <a:srgbClr val="FF0000"/>
                </a:solidFill>
                <a:sym typeface="Symbol" panose="05050102010706020507" pitchFamily="18" charset="2"/>
              </a:rPr>
              <a:t>C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From boiling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681460" y="3869502"/>
            <a:ext cx="18770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</a:rPr>
              <a:t>-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060308" y="4732480"/>
            <a:ext cx="23058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(At the end the metal and water will be same temp</a:t>
            </a:r>
            <a:r>
              <a:rPr lang="en-US" sz="2000" b="1" i="1" dirty="0">
                <a:solidFill>
                  <a:srgbClr val="00B0F0"/>
                </a:solidFill>
              </a:rPr>
              <a:t>)</a:t>
            </a:r>
            <a:endParaRPr lang="en-US" sz="1400" b="1" i="1" dirty="0">
              <a:solidFill>
                <a:srgbClr val="00B0F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28981" y="5121174"/>
            <a:ext cx="32503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>
                <a:solidFill>
                  <a:srgbClr val="00B0F0"/>
                </a:solidFill>
              </a:rPr>
              <a:t>(The metal was put in the boiling water so it reached 100</a:t>
            </a:r>
            <a:r>
              <a:rPr lang="en-US" sz="2800" b="1" i="1" dirty="0">
                <a:solidFill>
                  <a:srgbClr val="00B0F0"/>
                </a:solidFill>
                <a:sym typeface="Symbol" panose="05050102010706020507" pitchFamily="18" charset="2"/>
              </a:rPr>
              <a:t>C)</a:t>
            </a:r>
            <a:endParaRPr lang="en-US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7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Practice Problems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502023" y="1441808"/>
            <a:ext cx="10515600" cy="3556271"/>
          </a:xfrm>
        </p:spPr>
        <p:txBody>
          <a:bodyPr>
            <a:normAutofit/>
          </a:bodyPr>
          <a:lstStyle/>
          <a:p>
            <a:r>
              <a:rPr lang="en-US" sz="4000" b="1" dirty="0"/>
              <a:t>Glue the questions in your notebook</a:t>
            </a:r>
          </a:p>
          <a:p>
            <a:r>
              <a:rPr lang="en-US" sz="4000" b="1" dirty="0"/>
              <a:t>Show your work the way I do!</a:t>
            </a:r>
          </a:p>
          <a:p>
            <a:r>
              <a:rPr lang="en-US" sz="4000" b="1" dirty="0"/>
              <a:t>Annotate the practice problems with comments, tips, warnings, explanations, </a:t>
            </a:r>
            <a:r>
              <a:rPr lang="en-US" sz="4000" b="1" dirty="0" err="1"/>
              <a:t>etc</a:t>
            </a:r>
            <a:r>
              <a:rPr lang="en-US" sz="4000" b="1" dirty="0"/>
              <a:t>! These are NOTES not just practice problems!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92614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Practice Problems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248602" y="1383805"/>
            <a:ext cx="11649483" cy="3556271"/>
          </a:xfrm>
        </p:spPr>
        <p:txBody>
          <a:bodyPr>
            <a:noAutofit/>
          </a:bodyPr>
          <a:lstStyle/>
          <a:p>
            <a:pPr marL="514350" lvl="0" indent="-514350">
              <a:buFont typeface="+mj-lt"/>
              <a:buAutoNum type="arabicParenR"/>
            </a:pPr>
            <a:r>
              <a:rPr lang="en-US" sz="4400" dirty="0"/>
              <a:t>Calculate the specific heat of a metal if          2.36 x 10</a:t>
            </a:r>
            <a:r>
              <a:rPr lang="en-US" sz="4400" baseline="30000" dirty="0"/>
              <a:t>2</a:t>
            </a:r>
            <a:r>
              <a:rPr lang="en-US" sz="4400" dirty="0"/>
              <a:t> grams of it at 99.5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 is added to 125.0 mL of water at 22.0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The final temperature of the system is 25.4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929063" y="2000250"/>
            <a:ext cx="532923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814388" y="2114550"/>
            <a:ext cx="38433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56236" y="2114235"/>
            <a:ext cx="157332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814388" y="2704740"/>
            <a:ext cx="4214812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594986" y="2727371"/>
            <a:ext cx="1763077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415211" y="3298555"/>
            <a:ext cx="178593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29063" y="1480645"/>
            <a:ext cx="53292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Concept Behind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0"/>
            <a:ext cx="11416937" cy="4858813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Sometimes it is hard to measure the thing you are actually interested in.</a:t>
            </a:r>
          </a:p>
          <a:p>
            <a:pPr>
              <a:spcBef>
                <a:spcPct val="0"/>
              </a:spcBef>
            </a:pPr>
            <a:endParaRPr lang="en-US" altLang="en-US" sz="40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You may be interested in a chemical reaction but you can’t stick your thermometer inside the chemical bonds themselves! </a:t>
            </a:r>
          </a:p>
          <a:p>
            <a:pPr>
              <a:spcBef>
                <a:spcPct val="0"/>
              </a:spcBef>
            </a:pPr>
            <a:endParaRPr lang="en-US" altLang="en-US" sz="40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u="sng" dirty="0">
                <a:solidFill>
                  <a:srgbClr val="0070C0"/>
                </a:solidFill>
                <a:latin typeface="Century Gothic" panose="020B0502020202020204" pitchFamily="34" charset="0"/>
              </a:rPr>
              <a:t>BUT</a:t>
            </a:r>
            <a:r>
              <a:rPr lang="en-US" altLang="en-US" sz="4000" b="1" dirty="0">
                <a:latin typeface="Century Gothic" panose="020B0502020202020204" pitchFamily="34" charset="0"/>
              </a:rPr>
              <a:t>...you could put the chemicals in water and put your thermometer in the water instead!</a:t>
            </a:r>
            <a:endParaRPr lang="en-US" altLang="en-US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3348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2323" y="0"/>
            <a:ext cx="8948584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97291" y="600502"/>
            <a:ext cx="1310184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856430" y="600502"/>
            <a:ext cx="1407891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39805" y="968992"/>
            <a:ext cx="380110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264321" y="968992"/>
            <a:ext cx="1310184" cy="545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0788" y="1514902"/>
            <a:ext cx="58528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695807" y="2115404"/>
            <a:ext cx="1418868" cy="427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132731" y="1628775"/>
            <a:ext cx="1167807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923571" y="1781175"/>
            <a:ext cx="1167807" cy="33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959682" y="1501041"/>
            <a:ext cx="54934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54700" y="2101543"/>
            <a:ext cx="1331725" cy="427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752746" y="1569494"/>
            <a:ext cx="99321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43585" y="1721894"/>
            <a:ext cx="1167807" cy="334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81330" y="2702045"/>
            <a:ext cx="1390758" cy="5342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835624" y="3179576"/>
            <a:ext cx="1550513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06001" y="3607347"/>
            <a:ext cx="955805" cy="22170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540866" y="3860646"/>
            <a:ext cx="966610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398025" y="3599136"/>
            <a:ext cx="966610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16633" y="3257517"/>
            <a:ext cx="1375205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297711" y="2863510"/>
            <a:ext cx="631602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929312" y="2636294"/>
            <a:ext cx="4314825" cy="135684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3249728" y="4415001"/>
            <a:ext cx="1050810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655360" y="4346158"/>
            <a:ext cx="1288489" cy="394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4486143" y="3867900"/>
            <a:ext cx="1379072" cy="649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911469" y="4065264"/>
            <a:ext cx="574674" cy="269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890802" y="4119904"/>
            <a:ext cx="574674" cy="397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552468" y="4048946"/>
            <a:ext cx="574674" cy="2694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306093" y="4818559"/>
            <a:ext cx="3237491" cy="349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5686425" y="4814573"/>
            <a:ext cx="4171950" cy="3490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465476" y="5076494"/>
            <a:ext cx="3392899" cy="3847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182144" y="5469211"/>
            <a:ext cx="4876256" cy="509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5466016" y="5163650"/>
            <a:ext cx="737644" cy="509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785223" y="5204749"/>
            <a:ext cx="737644" cy="5095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3686153" y="5204748"/>
            <a:ext cx="837254" cy="7335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582771" y="5938344"/>
            <a:ext cx="3016865" cy="7910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Practice Problems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88727" y="1030064"/>
            <a:ext cx="11892626" cy="355627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/>
              <a:t>2)  A lump of chromium (Cr) has a mass of 95.3   </a:t>
            </a:r>
            <a:br>
              <a:rPr lang="en-US" sz="4400" dirty="0"/>
            </a:br>
            <a:r>
              <a:rPr lang="en-US" sz="4400" dirty="0"/>
              <a:t>     grams and a temperature of 90.5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It is placed  </a:t>
            </a:r>
            <a:br>
              <a:rPr lang="en-US" sz="4400" dirty="0"/>
            </a:br>
            <a:r>
              <a:rPr lang="en-US" sz="4400" dirty="0"/>
              <a:t>     into a calorimeter with 75.2 mL of water at </a:t>
            </a:r>
            <a:br>
              <a:rPr lang="en-US" sz="4400" dirty="0"/>
            </a:br>
            <a:r>
              <a:rPr lang="en-US" sz="4400" dirty="0"/>
              <a:t>     20.5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After stirring, the final temperature of </a:t>
            </a:r>
            <a:br>
              <a:rPr lang="en-US" sz="4400" dirty="0"/>
            </a:br>
            <a:r>
              <a:rPr lang="en-US" sz="4400" dirty="0"/>
              <a:t>     the water, Cr metal, and calorimeter is 28.6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  <a:br>
              <a:rPr lang="en-US" sz="4400" dirty="0"/>
            </a:br>
            <a:r>
              <a:rPr lang="en-US" sz="4400" dirty="0"/>
              <a:t>     What is the specific heat of Cr metal? </a:t>
            </a:r>
          </a:p>
        </p:txBody>
      </p:sp>
      <p:sp>
        <p:nvSpPr>
          <p:cNvPr id="5" name="Rectangle 4"/>
          <p:cNvSpPr/>
          <p:nvPr/>
        </p:nvSpPr>
        <p:spPr>
          <a:xfrm>
            <a:off x="7843838" y="1140280"/>
            <a:ext cx="31575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096000" y="2350999"/>
            <a:ext cx="3919538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572626" y="3561718"/>
            <a:ext cx="190023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215187" y="1707696"/>
            <a:ext cx="1700213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6288" y="2974887"/>
            <a:ext cx="1752600" cy="457200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586163" y="4700588"/>
            <a:ext cx="561498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586163" y="4186262"/>
            <a:ext cx="5443537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54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5" y="0"/>
            <a:ext cx="10535825" cy="57047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54391" y="1142999"/>
            <a:ext cx="1310184" cy="614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221478" y="1142998"/>
            <a:ext cx="1479360" cy="771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06791" y="1757788"/>
            <a:ext cx="707834" cy="102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819151" y="2065182"/>
            <a:ext cx="1310184" cy="7208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37169" y="1757788"/>
            <a:ext cx="1310184" cy="1028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435717" y="1862678"/>
            <a:ext cx="522171" cy="5629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66386" y="2271925"/>
            <a:ext cx="1310184" cy="821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767405" y="2631912"/>
            <a:ext cx="1310184" cy="6147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45746" y="1862679"/>
            <a:ext cx="1310184" cy="11948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102648" y="1555284"/>
            <a:ext cx="3462729" cy="20165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69" y="3455009"/>
            <a:ext cx="1463041" cy="36576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134047" y="3415931"/>
            <a:ext cx="2013305" cy="46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97769" y="3455009"/>
            <a:ext cx="2013305" cy="4146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02527" y="3849345"/>
            <a:ext cx="3364878" cy="471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754237" y="3810844"/>
            <a:ext cx="5061276" cy="50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454157" y="4309932"/>
            <a:ext cx="2013305" cy="460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502830" y="4384680"/>
            <a:ext cx="3941269" cy="1320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4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695" y="0"/>
            <a:ext cx="10535825" cy="57047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221478" y="1142998"/>
            <a:ext cx="1479360" cy="7715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7769" y="3455009"/>
            <a:ext cx="1463041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4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71995" y="134372"/>
            <a:ext cx="11726090" cy="832279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Practice Problems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0" y="998357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171995" y="1155205"/>
            <a:ext cx="11865330" cy="35562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3) A 100.0 gram sample of water at 50.0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 is mixed </a:t>
            </a:r>
            <a:br>
              <a:rPr lang="en-US" sz="4400" dirty="0"/>
            </a:br>
            <a:r>
              <a:rPr lang="en-US" sz="4400" dirty="0"/>
              <a:t>    with a 50.00 gram sample of water at 20.0</a:t>
            </a:r>
            <a:r>
              <a:rPr lang="en-US" sz="4400" dirty="0">
                <a:sym typeface="Symbol" panose="05050102010706020507" pitchFamily="18" charset="2"/>
              </a:rPr>
              <a:t></a:t>
            </a:r>
            <a:r>
              <a:rPr lang="en-US" sz="4400" dirty="0"/>
              <a:t>C. </a:t>
            </a:r>
            <a:br>
              <a:rPr lang="en-US" sz="4400" dirty="0"/>
            </a:br>
            <a:r>
              <a:rPr lang="en-US" sz="4400" dirty="0"/>
              <a:t>    What is the final temperature of the 150.0 grams </a:t>
            </a:r>
            <a:br>
              <a:rPr lang="en-US" sz="4400" dirty="0"/>
            </a:br>
            <a:r>
              <a:rPr lang="en-US" sz="4400" dirty="0"/>
              <a:t>    of water? </a:t>
            </a:r>
          </a:p>
        </p:txBody>
      </p:sp>
      <p:sp>
        <p:nvSpPr>
          <p:cNvPr id="5" name="Rectangle 4"/>
          <p:cNvSpPr/>
          <p:nvPr/>
        </p:nvSpPr>
        <p:spPr>
          <a:xfrm>
            <a:off x="1323975" y="1213079"/>
            <a:ext cx="2562225" cy="544283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7576" y="2486341"/>
            <a:ext cx="4014787" cy="457200"/>
          </a:xfrm>
          <a:prstGeom prst="rect">
            <a:avLst/>
          </a:prstGeom>
          <a:solidFill>
            <a:srgbClr val="00B050">
              <a:alpha val="4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07431" y="1914209"/>
            <a:ext cx="2607469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457576" y="3043236"/>
            <a:ext cx="4014787" cy="0"/>
          </a:xfrm>
          <a:prstGeom prst="line">
            <a:avLst/>
          </a:prstGeom>
          <a:ln w="571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305801" y="1230676"/>
            <a:ext cx="1595438" cy="544283"/>
          </a:xfrm>
          <a:prstGeom prst="rect">
            <a:avLst/>
          </a:prstGeom>
          <a:solidFill>
            <a:schemeClr val="accent1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344025" y="1853926"/>
            <a:ext cx="1700213" cy="457200"/>
          </a:xfrm>
          <a:prstGeom prst="rect">
            <a:avLst/>
          </a:prstGeom>
          <a:solidFill>
            <a:schemeClr val="accent4">
              <a:alpha val="4117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2535" y="4132924"/>
            <a:ext cx="111442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Who cares if it is two waters instead of a metal and a water?! </a:t>
            </a:r>
          </a:p>
          <a:p>
            <a:r>
              <a:rPr lang="en-US" sz="3200" b="1" i="1" dirty="0"/>
              <a:t>Still two substances! Nothing changes! Actually easier because the specific heats on each side will cancel out if you want!  I don’t always do it in my keys because people always ask what happened to them </a:t>
            </a:r>
            <a:r>
              <a:rPr lang="en-US" sz="3200" b="1" dirty="0">
                <a:sym typeface="Wingdings" panose="05000000000000000000" pitchFamily="2" charset="2"/>
              </a:rPr>
              <a:t>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47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8668"/>
            <a:ext cx="534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slide! Cant fit it all here…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0"/>
            <a:ext cx="11305258" cy="513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7022" b="57058"/>
          <a:stretch/>
        </p:blipFill>
        <p:spPr>
          <a:xfrm>
            <a:off x="1392072" y="5263753"/>
            <a:ext cx="10035654" cy="12249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61169" y="728662"/>
            <a:ext cx="1539193" cy="12573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214939" y="771525"/>
            <a:ext cx="1666964" cy="1257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92073" y="2035868"/>
            <a:ext cx="665328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28505" y="2439541"/>
            <a:ext cx="665328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057402" y="2035867"/>
            <a:ext cx="1828798" cy="13072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323181" y="2028827"/>
            <a:ext cx="665328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852521" y="2478783"/>
            <a:ext cx="665328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126505" y="2161022"/>
            <a:ext cx="1560170" cy="8073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61636" y="2882456"/>
            <a:ext cx="1645068" cy="721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151543" y="1741252"/>
            <a:ext cx="3766923" cy="18626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004" y="3986963"/>
            <a:ext cx="1680134" cy="33836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006026" y="3777852"/>
            <a:ext cx="1994474" cy="5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421004" y="3882407"/>
            <a:ext cx="1994474" cy="5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934463" y="4426447"/>
            <a:ext cx="4388718" cy="5474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374854" y="4457519"/>
            <a:ext cx="5826545" cy="720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392071" y="5321997"/>
            <a:ext cx="9323553" cy="1133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5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8668"/>
            <a:ext cx="5342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Continued on next slide! Cant fit it all here…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67" y="0"/>
            <a:ext cx="11305258" cy="5131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27022" b="57058"/>
          <a:stretch/>
        </p:blipFill>
        <p:spPr>
          <a:xfrm>
            <a:off x="1392072" y="5263753"/>
            <a:ext cx="10035654" cy="12249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1004" y="3986963"/>
            <a:ext cx="1680134" cy="3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45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65556" t="-906" r="65556" b="74807"/>
          <a:stretch/>
        </p:blipFill>
        <p:spPr>
          <a:xfrm>
            <a:off x="-6264323" y="875393"/>
            <a:ext cx="9826388" cy="1966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306" r="34167" b="73901"/>
          <a:stretch/>
        </p:blipFill>
        <p:spPr>
          <a:xfrm>
            <a:off x="245659" y="2841576"/>
            <a:ext cx="3098043" cy="1966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526" b="73901"/>
          <a:stretch/>
        </p:blipFill>
        <p:spPr>
          <a:xfrm>
            <a:off x="54451" y="4702077"/>
            <a:ext cx="3289251" cy="196618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716083" y="558551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26170" y="555852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60800" y="1539720"/>
              <a:ext cx="6510600" cy="2346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2520" y="1527480"/>
                <a:ext cx="6532560" cy="237168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Rectangle 12"/>
          <p:cNvSpPr/>
          <p:nvPr/>
        </p:nvSpPr>
        <p:spPr>
          <a:xfrm>
            <a:off x="3943352" y="1451621"/>
            <a:ext cx="2628898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97272" y="1507850"/>
            <a:ext cx="3189666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988401" y="1888337"/>
            <a:ext cx="1512661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745140" y="1949690"/>
            <a:ext cx="1512661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8469839" y="1949690"/>
            <a:ext cx="1512661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366770" y="1982468"/>
            <a:ext cx="1512661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54109" y="2771683"/>
            <a:ext cx="3789704" cy="350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938028" y="3243042"/>
            <a:ext cx="1512661" cy="7667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45015" y="3153443"/>
            <a:ext cx="1512661" cy="6041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341023" y="2554312"/>
            <a:ext cx="2347825" cy="12032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28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-65556" t="-906" r="65556" b="74807"/>
          <a:stretch/>
        </p:blipFill>
        <p:spPr>
          <a:xfrm>
            <a:off x="-6264323" y="875393"/>
            <a:ext cx="9826388" cy="19661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306" r="34167" b="73901"/>
          <a:stretch/>
        </p:blipFill>
        <p:spPr>
          <a:xfrm>
            <a:off x="245659" y="2841576"/>
            <a:ext cx="3098043" cy="19661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66526" b="73901"/>
          <a:stretch/>
        </p:blipFill>
        <p:spPr>
          <a:xfrm>
            <a:off x="54451" y="4702077"/>
            <a:ext cx="3289251" cy="1966183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 flipH="1">
            <a:off x="4716083" y="558551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9226170" y="555852"/>
            <a:ext cx="856042" cy="63908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4060800" y="1539720"/>
              <a:ext cx="6510600" cy="23461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51440" y="1530360"/>
                <a:ext cx="6529320" cy="236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133121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9607" r="37147" b="1"/>
          <a:stretch/>
        </p:blipFill>
        <p:spPr>
          <a:xfrm>
            <a:off x="4244595" y="1914524"/>
            <a:ext cx="7476139" cy="4595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13" y="1901162"/>
            <a:ext cx="312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What if you forgot to cancel out the matching specific heats? No big deal! </a:t>
            </a:r>
          </a:p>
          <a:p>
            <a:r>
              <a:rPr lang="en-US" sz="2800" b="1" i="1" dirty="0"/>
              <a:t>You will get the same answer!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20057" y="1901163"/>
            <a:ext cx="3766643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920395" y="1901161"/>
            <a:ext cx="3766643" cy="470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8248017" y="2423342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805224" y="2529955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818892" y="2801882"/>
            <a:ext cx="1153157" cy="9151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064395" y="3320600"/>
            <a:ext cx="4808267" cy="396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357305" y="3775260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8550529" y="3859058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4589784" y="4236626"/>
            <a:ext cx="1767521" cy="5705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5143" y="4974628"/>
            <a:ext cx="1671557" cy="4613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80496" y="4582184"/>
            <a:ext cx="3720779" cy="392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457660" y="4976220"/>
            <a:ext cx="2530635" cy="627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086475" y="5481931"/>
            <a:ext cx="978005" cy="7110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160443" y="5605011"/>
            <a:ext cx="2683644" cy="9631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651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Concept Behind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0"/>
            <a:ext cx="11416937" cy="4858813"/>
          </a:xfrm>
        </p:spPr>
        <p:txBody>
          <a:bodyPr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So...if you can’t measure something you are interested in </a:t>
            </a:r>
            <a:r>
              <a:rPr lang="en-US" altLang="en-US" sz="4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DIRECTLY...</a:t>
            </a:r>
          </a:p>
          <a:p>
            <a:pPr>
              <a:spcBef>
                <a:spcPct val="0"/>
              </a:spcBef>
            </a:pPr>
            <a:endParaRPr lang="en-US" altLang="en-US" sz="4000" b="1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You can try measuring it </a:t>
            </a:r>
            <a:r>
              <a:rPr lang="en-US" altLang="en-US" sz="4000" b="1" u="sng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INdirectly</a:t>
            </a:r>
            <a:r>
              <a:rPr lang="en-US" altLang="en-US" sz="4000" b="1" dirty="0">
                <a:latin typeface="Century Gothic" panose="020B0502020202020204" pitchFamily="34" charset="0"/>
              </a:rPr>
              <a:t> instead!</a:t>
            </a:r>
          </a:p>
          <a:p>
            <a:pPr>
              <a:spcBef>
                <a:spcPct val="0"/>
              </a:spcBef>
            </a:pPr>
            <a:endParaRPr lang="en-US" altLang="en-US" sz="4000" b="1" dirty="0">
              <a:latin typeface="Century Gothic" panose="020B0502020202020204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en-US" sz="4000" b="1" dirty="0">
                <a:latin typeface="Century Gothic" panose="020B0502020202020204" pitchFamily="34" charset="0"/>
              </a:rPr>
              <a:t>If you can’t measure the </a:t>
            </a:r>
            <a:r>
              <a:rPr lang="en-US" altLang="en-US" sz="4000" b="1" u="sng" dirty="0">
                <a:latin typeface="Century Gothic" panose="020B0502020202020204" pitchFamily="34" charset="0"/>
              </a:rPr>
              <a:t>SYSTEM</a:t>
            </a:r>
            <a:r>
              <a:rPr lang="en-US" altLang="en-US" sz="4000" b="1" dirty="0">
                <a:latin typeface="Century Gothic" panose="020B0502020202020204" pitchFamily="34" charset="0"/>
              </a:rPr>
              <a:t>, you can measure the </a:t>
            </a:r>
            <a:r>
              <a:rPr lang="en-US" altLang="en-US" sz="4000" b="1" u="sng" dirty="0">
                <a:latin typeface="Century Gothic" panose="020B0502020202020204" pitchFamily="34" charset="0"/>
              </a:rPr>
              <a:t>SURROUNDINGS</a:t>
            </a:r>
            <a:r>
              <a:rPr lang="en-US" altLang="en-US" sz="4000" b="1" dirty="0">
                <a:latin typeface="Century Gothic" panose="020B0502020202020204" pitchFamily="34" charset="0"/>
              </a:rPr>
              <a:t> instead!</a:t>
            </a:r>
            <a:endParaRPr lang="en-US" altLang="en-US" sz="4000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61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01" y="122830"/>
            <a:ext cx="8670959" cy="1162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9607" r="37147" b="1"/>
          <a:stretch/>
        </p:blipFill>
        <p:spPr>
          <a:xfrm>
            <a:off x="4244595" y="1914524"/>
            <a:ext cx="7476139" cy="459545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28613" y="1901162"/>
            <a:ext cx="31289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What if you forgot to cancel out the matching specific heats? No big deal! </a:t>
            </a:r>
          </a:p>
          <a:p>
            <a:r>
              <a:rPr lang="en-US" sz="2800" b="1" i="1" dirty="0"/>
              <a:t>You will get the same answer!</a:t>
            </a:r>
          </a:p>
        </p:txBody>
      </p:sp>
    </p:spTree>
    <p:extLst>
      <p:ext uri="{BB962C8B-B14F-4D97-AF65-F5344CB8AC3E}">
        <p14:creationId xmlns:p14="http://schemas.microsoft.com/office/powerpoint/2010/main" val="23418418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YouTube Link to 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https://youtu.be/s_2BJ7HgBmI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235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Concept Behind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1750"/>
            <a:ext cx="12191999" cy="4858813"/>
          </a:xfrm>
        </p:spPr>
        <p:txBody>
          <a:bodyPr>
            <a:normAutofit lnSpcReduction="10000"/>
          </a:bodyPr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If one substance loses heat,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it has to go somewhere!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Has to go to </a:t>
            </a:r>
            <a:r>
              <a:rPr lang="en-US" altLang="en-US" sz="3200" b="1" i="1" u="sng" dirty="0">
                <a:latin typeface="Century Gothic" panose="020B0502020202020204" pitchFamily="34" charset="0"/>
              </a:rPr>
              <a:t>another</a:t>
            </a:r>
            <a:r>
              <a:rPr lang="en-US" altLang="en-US" sz="3200" b="1" dirty="0">
                <a:latin typeface="Century Gothic" panose="020B0502020202020204" pitchFamily="34" charset="0"/>
              </a:rPr>
              <a:t> substance!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If one substance gains heat,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it had to come from somewhere!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Had to come from </a:t>
            </a:r>
            <a:r>
              <a:rPr lang="en-US" altLang="en-US" sz="3200" b="1" i="1" u="sng" dirty="0">
                <a:latin typeface="Century Gothic" panose="020B0502020202020204" pitchFamily="34" charset="0"/>
              </a:rPr>
              <a:t>another</a:t>
            </a:r>
            <a:r>
              <a:rPr lang="en-US" altLang="en-US" sz="3200" b="1" dirty="0">
                <a:latin typeface="Century Gothic" panose="020B0502020202020204" pitchFamily="34" charset="0"/>
              </a:rPr>
              <a:t> substance!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200" b="1" dirty="0">
              <a:latin typeface="Century Gothic" panose="020B0502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Energy gained = -Energy lost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5 joules absorbed = -(-5 joules lost)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200" b="1" dirty="0">
                <a:latin typeface="Century Gothic" panose="020B0502020202020204" pitchFamily="34" charset="0"/>
              </a:rPr>
              <a:t>Q</a:t>
            </a:r>
            <a:r>
              <a:rPr lang="en-US" altLang="en-US" sz="3200" b="1" baseline="-25000" dirty="0">
                <a:latin typeface="Century Gothic" panose="020B0502020202020204" pitchFamily="34" charset="0"/>
              </a:rPr>
              <a:t>in</a:t>
            </a:r>
            <a:r>
              <a:rPr lang="en-US" altLang="en-US" sz="3200" b="1" dirty="0">
                <a:latin typeface="Century Gothic" panose="020B0502020202020204" pitchFamily="34" charset="0"/>
              </a:rPr>
              <a:t> = -</a:t>
            </a:r>
            <a:r>
              <a:rPr lang="en-US" altLang="en-US" sz="3200" b="1" dirty="0" err="1">
                <a:latin typeface="Century Gothic" panose="020B0502020202020204" pitchFamily="34" charset="0"/>
              </a:rPr>
              <a:t>Q</a:t>
            </a:r>
            <a:r>
              <a:rPr lang="en-US" altLang="en-US" sz="3200" b="1" baseline="-25000" dirty="0" err="1">
                <a:latin typeface="Century Gothic" panose="020B0502020202020204" pitchFamily="34" charset="0"/>
              </a:rPr>
              <a:t>out</a:t>
            </a:r>
            <a:endParaRPr lang="en-US" altLang="en-US" sz="3200" b="1" baseline="-25000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5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Concept Behind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0"/>
            <a:ext cx="4376057" cy="4858813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Understanding that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Q</a:t>
            </a:r>
            <a:r>
              <a:rPr lang="en-US" altLang="en-US" b="1" baseline="-25000" dirty="0">
                <a:latin typeface="Century Gothic" panose="020B0502020202020204" pitchFamily="34" charset="0"/>
              </a:rPr>
              <a:t>in</a:t>
            </a:r>
            <a:r>
              <a:rPr lang="en-US" altLang="en-US" b="1" dirty="0">
                <a:latin typeface="Century Gothic" panose="020B0502020202020204" pitchFamily="34" charset="0"/>
              </a:rPr>
              <a:t> = -</a:t>
            </a:r>
            <a:r>
              <a:rPr lang="en-US" altLang="en-US" b="1" dirty="0" err="1">
                <a:latin typeface="Century Gothic" panose="020B0502020202020204" pitchFamily="34" charset="0"/>
              </a:rPr>
              <a:t>Q</a:t>
            </a:r>
            <a:r>
              <a:rPr lang="en-US" altLang="en-US" b="1" baseline="-25000" dirty="0" err="1">
                <a:latin typeface="Century Gothic" panose="020B0502020202020204" pitchFamily="34" charset="0"/>
              </a:rPr>
              <a:t>out</a:t>
            </a:r>
            <a:endParaRPr lang="en-US" altLang="en-US" b="1" baseline="-25000" dirty="0">
              <a:latin typeface="Century Gothic" panose="020B0502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b="1" baseline="-25000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Can be a very helpful trick in the lab!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endParaRPr lang="en-US" altLang="en-US" b="1" dirty="0">
              <a:latin typeface="Century Gothic" panose="020B0502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Century Gothic" panose="020B0502020202020204" pitchFamily="34" charset="0"/>
              </a:rPr>
              <a:t>If you can’t measure the thing you are actually interested in, you can measure the system instead!</a:t>
            </a:r>
            <a:endParaRPr lang="en-US" altLang="en-US" dirty="0">
              <a:latin typeface="Century Gothic" panose="020B050202020202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Calorimetry: Measuring Heat - ppt download">
            <a:extLst>
              <a:ext uri="{FF2B5EF4-FFF2-40B4-BE49-F238E27FC236}">
                <a16:creationId xmlns:a16="http://schemas.microsoft.com/office/drawing/2014/main" id="{E4436156-92F8-A0C6-78CE-43673BA2D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4" b="4749"/>
          <a:stretch>
            <a:fillRect/>
          </a:stretch>
        </p:blipFill>
        <p:spPr bwMode="auto">
          <a:xfrm>
            <a:off x="5525086" y="1755975"/>
            <a:ext cx="6507163" cy="495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617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Purpose of 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Calorimetry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Measure heat transferred from one object to another, or the energy transferred during a reaction.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s://www.learner.org/courses/chemistry/images/lrg_img/CoffeeCalorimete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4"/>
          <a:stretch/>
        </p:blipFill>
        <p:spPr bwMode="auto">
          <a:xfrm>
            <a:off x="2638697" y="3658023"/>
            <a:ext cx="2481920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grade12uchem.weebly.com/uploads/1/6/3/3/16334226/__2034079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41" y="3658023"/>
            <a:ext cx="3103856" cy="29260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3651" y="3134803"/>
            <a:ext cx="377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Coffee Cup Calorimeter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56823" y="3147866"/>
            <a:ext cx="3776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Bomb Calorimeter</a:t>
            </a:r>
          </a:p>
        </p:txBody>
      </p:sp>
    </p:spTree>
    <p:extLst>
      <p:ext uri="{BB962C8B-B14F-4D97-AF65-F5344CB8AC3E}">
        <p14:creationId xmlns:p14="http://schemas.microsoft.com/office/powerpoint/2010/main" val="208172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Common 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Type of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r>
              <a:rPr lang="en-US" sz="4000" b="1" dirty="0"/>
              <a:t>Transferring a HOT object into a COLD liquid</a:t>
            </a:r>
          </a:p>
          <a:p>
            <a:r>
              <a:rPr lang="en-US" sz="4000" b="1" dirty="0"/>
              <a:t>Transferring a COLD object into a HOT liquid</a:t>
            </a:r>
          </a:p>
          <a:p>
            <a:r>
              <a:rPr lang="en-US" sz="4000" b="1" dirty="0"/>
              <a:t>Pouring two liquids together that start at different temperatures</a:t>
            </a:r>
          </a:p>
          <a:p>
            <a:r>
              <a:rPr lang="en-US" sz="4000" b="1" dirty="0"/>
              <a:t>Calculating the heat released/absorbed during a chemical reaction  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100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1" y="14743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Still Using</a:t>
            </a:r>
            <a:br>
              <a:rPr lang="en-US" sz="6600" dirty="0">
                <a:latin typeface="Broadway" panose="04040905080B02020502" pitchFamily="82" charset="0"/>
              </a:rPr>
            </a:br>
            <a:r>
              <a:rPr lang="en-US" sz="6600" dirty="0">
                <a:latin typeface="Broadway" panose="04040905080B02020502" pitchFamily="82" charset="0"/>
              </a:rPr>
              <a:t>Q = </a:t>
            </a:r>
            <a:r>
              <a:rPr lang="en-US" sz="6600" dirty="0" err="1">
                <a:latin typeface="Broadway" panose="04040905080B02020502" pitchFamily="82" charset="0"/>
              </a:rPr>
              <a:t>mC∆T</a:t>
            </a:r>
            <a:endParaRPr lang="en-US" sz="6600" dirty="0">
              <a:latin typeface="Broadway" panose="04040905080B020205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851751"/>
            <a:ext cx="1141693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/>
              <a:t>These problems still involve energy </a:t>
            </a:r>
          </a:p>
          <a:p>
            <a:pPr marL="0" indent="0">
              <a:buNone/>
            </a:pPr>
            <a:r>
              <a:rPr lang="en-US" sz="4000" b="1" dirty="0"/>
              <a:t>So we still use the Q = </a:t>
            </a:r>
            <a:r>
              <a:rPr lang="en-US" sz="4000" b="1" dirty="0" err="1"/>
              <a:t>mC∆T</a:t>
            </a:r>
            <a:r>
              <a:rPr lang="en-US" sz="4000" b="1" dirty="0"/>
              <a:t> equation</a:t>
            </a:r>
          </a:p>
          <a:p>
            <a:pPr marL="0" indent="0" algn="ctr">
              <a:buNone/>
            </a:pPr>
            <a:r>
              <a:rPr lang="en-US" sz="3600" b="1" dirty="0">
                <a:solidFill>
                  <a:srgbClr val="FF0000"/>
                </a:solidFill>
              </a:rPr>
              <a:t>BUT THIS TIME…</a:t>
            </a:r>
          </a:p>
          <a:p>
            <a:pPr marL="457200" lvl="1" indent="0" algn="ctr">
              <a:buNone/>
            </a:pPr>
            <a:r>
              <a:rPr lang="en-US" sz="4400" b="1" dirty="0"/>
              <a:t>We need Q = </a:t>
            </a:r>
            <a:r>
              <a:rPr lang="en-US" sz="4400" b="1" dirty="0" err="1"/>
              <a:t>mC∆T</a:t>
            </a:r>
            <a:r>
              <a:rPr lang="en-US" sz="4400" b="1" dirty="0"/>
              <a:t> for </a:t>
            </a:r>
            <a:r>
              <a:rPr lang="en-US" sz="4400" b="1" u="sng" dirty="0"/>
              <a:t>each</a:t>
            </a:r>
            <a:r>
              <a:rPr lang="en-US" sz="4400" b="1" dirty="0"/>
              <a:t> substance…</a:t>
            </a:r>
          </a:p>
          <a:p>
            <a:pPr marL="457200" lvl="1" indent="0" algn="ctr">
              <a:buNone/>
            </a:pPr>
            <a:r>
              <a:rPr lang="en-US" sz="4400" b="1" dirty="0"/>
              <a:t>We will have </a:t>
            </a:r>
            <a:r>
              <a:rPr lang="en-US" sz="4400" b="1" i="1" u="sng" dirty="0"/>
              <a:t>TWO</a:t>
            </a:r>
            <a:r>
              <a:rPr lang="en-US" sz="4400" b="1" dirty="0"/>
              <a:t>  Q=</a:t>
            </a:r>
            <a:r>
              <a:rPr lang="en-US" sz="4400" b="1" dirty="0" err="1"/>
              <a:t>mC∆T</a:t>
            </a:r>
            <a:r>
              <a:rPr lang="en-US" sz="4400" b="1" dirty="0"/>
              <a:t> equations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159924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64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30" y="147436"/>
            <a:ext cx="11636829" cy="2269194"/>
          </a:xfrm>
        </p:spPr>
        <p:txBody>
          <a:bodyPr>
            <a:normAutofit fontScale="90000"/>
          </a:bodyPr>
          <a:lstStyle/>
          <a:p>
            <a:r>
              <a:rPr lang="en-US" sz="6600" dirty="0">
                <a:latin typeface="Broadway" panose="04040905080B02020502" pitchFamily="82" charset="0"/>
              </a:rPr>
              <a:t>How can we solve for a substance when we don’t have enough information?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3592285"/>
            <a:ext cx="11416937" cy="261080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>
                <a:solidFill>
                  <a:srgbClr val="FF0000"/>
                </a:solidFill>
              </a:rPr>
              <a:t>1</a:t>
            </a:r>
            <a:r>
              <a:rPr lang="en-US" sz="6600" b="1" baseline="30000" dirty="0">
                <a:solidFill>
                  <a:srgbClr val="FF0000"/>
                </a:solidFill>
              </a:rPr>
              <a:t>st</a:t>
            </a:r>
            <a:r>
              <a:rPr lang="en-US" sz="6600" b="1" dirty="0">
                <a:solidFill>
                  <a:srgbClr val="FF0000"/>
                </a:solidFill>
              </a:rPr>
              <a:t> Law of Thermodynamics!</a:t>
            </a:r>
            <a:endParaRPr lang="en-US" sz="72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2618152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28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1156</Words>
  <Application>Microsoft Office PowerPoint</Application>
  <PresentationFormat>Widescreen</PresentationFormat>
  <Paragraphs>158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Broadway</vt:lpstr>
      <vt:lpstr>Calibri</vt:lpstr>
      <vt:lpstr>Calibri Light</vt:lpstr>
      <vt:lpstr>Century Gothic</vt:lpstr>
      <vt:lpstr>Office Theme</vt:lpstr>
      <vt:lpstr>N-36 Calorimetry</vt:lpstr>
      <vt:lpstr>Concept Behind Calorimetry</vt:lpstr>
      <vt:lpstr>Concept Behind Calorimetry</vt:lpstr>
      <vt:lpstr>Concept Behind Calorimetry</vt:lpstr>
      <vt:lpstr>Concept Behind Calorimetry</vt:lpstr>
      <vt:lpstr>Purpose of  Calorimetry</vt:lpstr>
      <vt:lpstr>Common  Type of Question</vt:lpstr>
      <vt:lpstr>Still Using Q = mC∆T</vt:lpstr>
      <vt:lpstr>How can we solve for a substance when we don’t have enough information?</vt:lpstr>
      <vt:lpstr>1st Law of Thermodynamics</vt:lpstr>
      <vt:lpstr>We need our math to match our concepts…</vt:lpstr>
      <vt:lpstr>Q = - Q shown with numbers</vt:lpstr>
      <vt:lpstr>Think about where the negatives are coming from…</vt:lpstr>
      <vt:lpstr>Example with Pictures</vt:lpstr>
      <vt:lpstr>Key Thing to Note About Tfinal</vt:lpstr>
      <vt:lpstr>Key Thing to Note About Tfinal</vt:lpstr>
      <vt:lpstr>PowerPoint Presentation</vt:lpstr>
      <vt:lpstr>Practice Problems</vt:lpstr>
      <vt:lpstr>Practice Problems</vt:lpstr>
      <vt:lpstr>PowerPoint Presentation</vt:lpstr>
      <vt:lpstr>Practice Problems</vt:lpstr>
      <vt:lpstr>PowerPoint Presentation</vt:lpstr>
      <vt:lpstr>PowerPoint Presentation</vt:lpstr>
      <vt:lpstr>Practice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YouTube Link to Presentation</vt:lpstr>
    </vt:vector>
  </TitlesOfParts>
  <Company>DVHS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Farmer, Stephanie [DH]</dc:creator>
  <cp:lastModifiedBy>Farmer, Stephanie [DH]</cp:lastModifiedBy>
  <cp:revision>28</cp:revision>
  <dcterms:created xsi:type="dcterms:W3CDTF">2018-04-09T17:26:36Z</dcterms:created>
  <dcterms:modified xsi:type="dcterms:W3CDTF">2025-02-11T19:03:11Z</dcterms:modified>
</cp:coreProperties>
</file>