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0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73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0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6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7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0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64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2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4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1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4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74711-C2C6-4D1F-B4A5-0F85F2E0A170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E5C8D-92C7-40EF-AF74-9EC803DD3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6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pennie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01" t="4705" r="15765" b="7433"/>
          <a:stretch/>
        </p:blipFill>
        <p:spPr bwMode="auto">
          <a:xfrm>
            <a:off x="414337" y="173292"/>
            <a:ext cx="4770405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84742" y="787655"/>
            <a:ext cx="67881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Pre-1982 Penny:  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3.08 g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Post-1982 Penny: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2.52 g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Empty Container: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7.82 g</a:t>
            </a:r>
          </a:p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pennies per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4597352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Why (x) and (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-x) not (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-x)? Because we have 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pennies (10-x),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we aren’t using 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(1-x)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627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2</cp:revision>
  <dcterms:created xsi:type="dcterms:W3CDTF">2019-08-23T23:15:58Z</dcterms:created>
  <dcterms:modified xsi:type="dcterms:W3CDTF">2019-08-26T17:27:56Z</dcterms:modified>
</cp:coreProperties>
</file>