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0"/>
  </p:notesMasterIdLst>
  <p:sldIdLst>
    <p:sldId id="373" r:id="rId2"/>
    <p:sldId id="262" r:id="rId3"/>
    <p:sldId id="263" r:id="rId4"/>
    <p:sldId id="264" r:id="rId5"/>
    <p:sldId id="340" r:id="rId6"/>
    <p:sldId id="341" r:id="rId7"/>
    <p:sldId id="309" r:id="rId8"/>
    <p:sldId id="342" r:id="rId9"/>
    <p:sldId id="343" r:id="rId10"/>
    <p:sldId id="310" r:id="rId11"/>
    <p:sldId id="344" r:id="rId12"/>
    <p:sldId id="345" r:id="rId13"/>
    <p:sldId id="346" r:id="rId14"/>
    <p:sldId id="347" r:id="rId15"/>
    <p:sldId id="348" r:id="rId16"/>
    <p:sldId id="357" r:id="rId17"/>
    <p:sldId id="349" r:id="rId18"/>
    <p:sldId id="358" r:id="rId19"/>
    <p:sldId id="312" r:id="rId20"/>
    <p:sldId id="351" r:id="rId21"/>
    <p:sldId id="359" r:id="rId22"/>
    <p:sldId id="374" r:id="rId23"/>
    <p:sldId id="269" r:id="rId24"/>
    <p:sldId id="313" r:id="rId25"/>
    <p:sldId id="315" r:id="rId26"/>
    <p:sldId id="316" r:id="rId27"/>
    <p:sldId id="317" r:id="rId28"/>
    <p:sldId id="318" r:id="rId29"/>
    <p:sldId id="319" r:id="rId30"/>
    <p:sldId id="320" r:id="rId31"/>
    <p:sldId id="323" r:id="rId32"/>
    <p:sldId id="324" r:id="rId33"/>
    <p:sldId id="325" r:id="rId34"/>
    <p:sldId id="352" r:id="rId35"/>
    <p:sldId id="353" r:id="rId36"/>
    <p:sldId id="356" r:id="rId37"/>
    <p:sldId id="277" r:id="rId38"/>
    <p:sldId id="326" r:id="rId39"/>
    <p:sldId id="329" r:id="rId40"/>
    <p:sldId id="330" r:id="rId41"/>
    <p:sldId id="331" r:id="rId42"/>
    <p:sldId id="332" r:id="rId43"/>
    <p:sldId id="333" r:id="rId44"/>
    <p:sldId id="360" r:id="rId45"/>
    <p:sldId id="361" r:id="rId46"/>
    <p:sldId id="362" r:id="rId47"/>
    <p:sldId id="363" r:id="rId48"/>
    <p:sldId id="334" r:id="rId49"/>
    <p:sldId id="335" r:id="rId50"/>
    <p:sldId id="336" r:id="rId51"/>
    <p:sldId id="337" r:id="rId52"/>
    <p:sldId id="338" r:id="rId53"/>
    <p:sldId id="339" r:id="rId54"/>
    <p:sldId id="365" r:id="rId55"/>
    <p:sldId id="372" r:id="rId56"/>
    <p:sldId id="366" r:id="rId57"/>
    <p:sldId id="367" r:id="rId58"/>
    <p:sldId id="369" r:id="rId59"/>
    <p:sldId id="368" r:id="rId60"/>
    <p:sldId id="370" r:id="rId61"/>
    <p:sldId id="371" r:id="rId62"/>
    <p:sldId id="270" r:id="rId63"/>
    <p:sldId id="314" r:id="rId64"/>
    <p:sldId id="321" r:id="rId65"/>
    <p:sldId id="322" r:id="rId66"/>
    <p:sldId id="327" r:id="rId67"/>
    <p:sldId id="328" r:id="rId68"/>
    <p:sldId id="364" r:id="rId6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426" autoAdjust="0"/>
    <p:restoredTop sz="94631"/>
  </p:normalViewPr>
  <p:slideViewPr>
    <p:cSldViewPr snapToGrid="0" snapToObjects="1">
      <p:cViewPr varScale="1">
        <p:scale>
          <a:sx n="63" d="100"/>
          <a:sy n="63" d="100"/>
        </p:scale>
        <p:origin x="3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74A6A3-11F2-D441-893A-4802ED7FE4B2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05735B-433A-654A-8903-D8EF833C3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459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86F1BE-AE14-4870-B0F5-E11B408CF5E2}" type="slidenum">
              <a:rPr lang="en-US"/>
              <a:pPr/>
              <a:t>2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84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41841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11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2431912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12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0197411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13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6744410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14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3439998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15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3270620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16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39388164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17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35816185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18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3893958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19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0821228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20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580962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F3CBBC-8147-4B35-B7C3-00E118F34DBD}" type="slidenum">
              <a:rPr lang="en-US"/>
              <a:pPr/>
              <a:t>3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150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6363028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21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2709205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33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4877511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34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8212015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35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91915125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36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76792111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43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64062302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44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405083228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45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43733471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46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00410523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47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4015513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4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89930906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54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326905254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55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355734534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56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4406454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57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07426463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58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305969177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59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52223124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60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565035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61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071580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5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2235474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6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3396441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7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6458206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8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9045936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9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34690686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10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88502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FD8E-1948-0D48-9329-1BF32A863D49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A71-2FA9-DB4F-A0FF-194BDDF9A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FD8E-1948-0D48-9329-1BF32A863D49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A71-2FA9-DB4F-A0FF-194BDDF9A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427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FD8E-1948-0D48-9329-1BF32A863D49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A71-2FA9-DB4F-A0FF-194BDDF9A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365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FD8E-1948-0D48-9329-1BF32A863D49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A71-2FA9-DB4F-A0FF-194BDDF9A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97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FD8E-1948-0D48-9329-1BF32A863D49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A71-2FA9-DB4F-A0FF-194BDDF9A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727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FD8E-1948-0D48-9329-1BF32A863D49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A71-2FA9-DB4F-A0FF-194BDDF9A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247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FD8E-1948-0D48-9329-1BF32A863D49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A71-2FA9-DB4F-A0FF-194BDDF9A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043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FD8E-1948-0D48-9329-1BF32A863D49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A71-2FA9-DB4F-A0FF-194BDDF9A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761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FD8E-1948-0D48-9329-1BF32A863D49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A71-2FA9-DB4F-A0FF-194BDDF9A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25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FD8E-1948-0D48-9329-1BF32A863D49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A71-2FA9-DB4F-A0FF-194BDDF9A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34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FD8E-1948-0D48-9329-1BF32A863D49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A71-2FA9-DB4F-A0FF-194BDDF9A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159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7FD8E-1948-0D48-9329-1BF32A863D49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0EA71-2FA9-DB4F-A0FF-194BDDF9A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479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L7zg83ZVQJQ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3.xml"/><Relationship Id="rId21" Type="http://schemas.openxmlformats.org/officeDocument/2006/relationships/image" Target="../media/image7.png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image" Target="../media/image6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image" Target="../media/image9.png"/><Relationship Id="rId10" Type="http://schemas.openxmlformats.org/officeDocument/2006/relationships/tags" Target="../tags/tag10.xml"/><Relationship Id="rId19" Type="http://schemas.openxmlformats.org/officeDocument/2006/relationships/image" Target="../media/image5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tags" Target="../tags/tag25.xml"/><Relationship Id="rId13" Type="http://schemas.openxmlformats.org/officeDocument/2006/relationships/tags" Target="../tags/tag30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20.xml"/><Relationship Id="rId21" Type="http://schemas.openxmlformats.org/officeDocument/2006/relationships/image" Target="../media/image7.png"/><Relationship Id="rId7" Type="http://schemas.openxmlformats.org/officeDocument/2006/relationships/tags" Target="../tags/tag24.xml"/><Relationship Id="rId12" Type="http://schemas.openxmlformats.org/officeDocument/2006/relationships/tags" Target="../tags/tag29.xml"/><Relationship Id="rId17" Type="http://schemas.openxmlformats.org/officeDocument/2006/relationships/tags" Target="../tags/tag34.xml"/><Relationship Id="rId2" Type="http://schemas.openxmlformats.org/officeDocument/2006/relationships/tags" Target="../tags/tag19.xml"/><Relationship Id="rId16" Type="http://schemas.openxmlformats.org/officeDocument/2006/relationships/tags" Target="../tags/tag33.xml"/><Relationship Id="rId20" Type="http://schemas.openxmlformats.org/officeDocument/2006/relationships/image" Target="../media/image6.png"/><Relationship Id="rId1" Type="http://schemas.openxmlformats.org/officeDocument/2006/relationships/tags" Target="../tags/tag18.xml"/><Relationship Id="rId6" Type="http://schemas.openxmlformats.org/officeDocument/2006/relationships/tags" Target="../tags/tag23.xml"/><Relationship Id="rId11" Type="http://schemas.openxmlformats.org/officeDocument/2006/relationships/tags" Target="../tags/tag28.xml"/><Relationship Id="rId5" Type="http://schemas.openxmlformats.org/officeDocument/2006/relationships/tags" Target="../tags/tag22.xml"/><Relationship Id="rId15" Type="http://schemas.openxmlformats.org/officeDocument/2006/relationships/tags" Target="../tags/tag32.xml"/><Relationship Id="rId23" Type="http://schemas.openxmlformats.org/officeDocument/2006/relationships/image" Target="../media/image9.png"/><Relationship Id="rId10" Type="http://schemas.openxmlformats.org/officeDocument/2006/relationships/tags" Target="../tags/tag27.xml"/><Relationship Id="rId19" Type="http://schemas.openxmlformats.org/officeDocument/2006/relationships/image" Target="../media/image5.png"/><Relationship Id="rId4" Type="http://schemas.openxmlformats.org/officeDocument/2006/relationships/tags" Target="../tags/tag21.xml"/><Relationship Id="rId9" Type="http://schemas.openxmlformats.org/officeDocument/2006/relationships/tags" Target="../tags/tag26.xml"/><Relationship Id="rId14" Type="http://schemas.openxmlformats.org/officeDocument/2006/relationships/tags" Target="../tags/tag31.xml"/><Relationship Id="rId22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tags" Target="../tags/tag42.xml"/><Relationship Id="rId13" Type="http://schemas.openxmlformats.org/officeDocument/2006/relationships/tags" Target="../tags/tag47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37.xml"/><Relationship Id="rId21" Type="http://schemas.openxmlformats.org/officeDocument/2006/relationships/image" Target="../media/image7.png"/><Relationship Id="rId7" Type="http://schemas.openxmlformats.org/officeDocument/2006/relationships/tags" Target="../tags/tag41.xml"/><Relationship Id="rId12" Type="http://schemas.openxmlformats.org/officeDocument/2006/relationships/tags" Target="../tags/tag46.xml"/><Relationship Id="rId17" Type="http://schemas.openxmlformats.org/officeDocument/2006/relationships/tags" Target="../tags/tag51.xml"/><Relationship Id="rId2" Type="http://schemas.openxmlformats.org/officeDocument/2006/relationships/tags" Target="../tags/tag36.xml"/><Relationship Id="rId16" Type="http://schemas.openxmlformats.org/officeDocument/2006/relationships/tags" Target="../tags/tag50.xml"/><Relationship Id="rId20" Type="http://schemas.openxmlformats.org/officeDocument/2006/relationships/image" Target="../media/image6.png"/><Relationship Id="rId1" Type="http://schemas.openxmlformats.org/officeDocument/2006/relationships/tags" Target="../tags/tag35.xml"/><Relationship Id="rId6" Type="http://schemas.openxmlformats.org/officeDocument/2006/relationships/tags" Target="../tags/tag40.xml"/><Relationship Id="rId11" Type="http://schemas.openxmlformats.org/officeDocument/2006/relationships/tags" Target="../tags/tag45.xml"/><Relationship Id="rId5" Type="http://schemas.openxmlformats.org/officeDocument/2006/relationships/tags" Target="../tags/tag39.xml"/><Relationship Id="rId15" Type="http://schemas.openxmlformats.org/officeDocument/2006/relationships/tags" Target="../tags/tag49.xml"/><Relationship Id="rId23" Type="http://schemas.openxmlformats.org/officeDocument/2006/relationships/image" Target="../media/image9.png"/><Relationship Id="rId10" Type="http://schemas.openxmlformats.org/officeDocument/2006/relationships/tags" Target="../tags/tag44.xml"/><Relationship Id="rId19" Type="http://schemas.openxmlformats.org/officeDocument/2006/relationships/image" Target="../media/image5.png"/><Relationship Id="rId4" Type="http://schemas.openxmlformats.org/officeDocument/2006/relationships/tags" Target="../tags/tag38.xml"/><Relationship Id="rId9" Type="http://schemas.openxmlformats.org/officeDocument/2006/relationships/tags" Target="../tags/tag43.xml"/><Relationship Id="rId14" Type="http://schemas.openxmlformats.org/officeDocument/2006/relationships/tags" Target="../tags/tag48.xml"/><Relationship Id="rId22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tags" Target="../tags/tag59.xml"/><Relationship Id="rId13" Type="http://schemas.openxmlformats.org/officeDocument/2006/relationships/tags" Target="../tags/tag64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54.xml"/><Relationship Id="rId21" Type="http://schemas.openxmlformats.org/officeDocument/2006/relationships/image" Target="../media/image7.png"/><Relationship Id="rId7" Type="http://schemas.openxmlformats.org/officeDocument/2006/relationships/tags" Target="../tags/tag58.xml"/><Relationship Id="rId12" Type="http://schemas.openxmlformats.org/officeDocument/2006/relationships/tags" Target="../tags/tag63.xml"/><Relationship Id="rId17" Type="http://schemas.openxmlformats.org/officeDocument/2006/relationships/tags" Target="../tags/tag68.xml"/><Relationship Id="rId2" Type="http://schemas.openxmlformats.org/officeDocument/2006/relationships/tags" Target="../tags/tag53.xml"/><Relationship Id="rId16" Type="http://schemas.openxmlformats.org/officeDocument/2006/relationships/tags" Target="../tags/tag67.xml"/><Relationship Id="rId20" Type="http://schemas.openxmlformats.org/officeDocument/2006/relationships/image" Target="../media/image6.png"/><Relationship Id="rId1" Type="http://schemas.openxmlformats.org/officeDocument/2006/relationships/tags" Target="../tags/tag52.xml"/><Relationship Id="rId6" Type="http://schemas.openxmlformats.org/officeDocument/2006/relationships/tags" Target="../tags/tag57.xml"/><Relationship Id="rId11" Type="http://schemas.openxmlformats.org/officeDocument/2006/relationships/tags" Target="../tags/tag62.xml"/><Relationship Id="rId5" Type="http://schemas.openxmlformats.org/officeDocument/2006/relationships/tags" Target="../tags/tag56.xml"/><Relationship Id="rId15" Type="http://schemas.openxmlformats.org/officeDocument/2006/relationships/tags" Target="../tags/tag66.xml"/><Relationship Id="rId23" Type="http://schemas.openxmlformats.org/officeDocument/2006/relationships/image" Target="../media/image9.png"/><Relationship Id="rId10" Type="http://schemas.openxmlformats.org/officeDocument/2006/relationships/tags" Target="../tags/tag61.xml"/><Relationship Id="rId19" Type="http://schemas.openxmlformats.org/officeDocument/2006/relationships/image" Target="../media/image5.png"/><Relationship Id="rId4" Type="http://schemas.openxmlformats.org/officeDocument/2006/relationships/tags" Target="../tags/tag55.xml"/><Relationship Id="rId9" Type="http://schemas.openxmlformats.org/officeDocument/2006/relationships/tags" Target="../tags/tag60.xml"/><Relationship Id="rId14" Type="http://schemas.openxmlformats.org/officeDocument/2006/relationships/tags" Target="../tags/tag65.xml"/><Relationship Id="rId22" Type="http://schemas.openxmlformats.org/officeDocument/2006/relationships/image" Target="../media/image8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tags" Target="../tags/tag76.xml"/><Relationship Id="rId13" Type="http://schemas.openxmlformats.org/officeDocument/2006/relationships/tags" Target="../tags/tag81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71.xml"/><Relationship Id="rId21" Type="http://schemas.openxmlformats.org/officeDocument/2006/relationships/image" Target="../media/image7.png"/><Relationship Id="rId7" Type="http://schemas.openxmlformats.org/officeDocument/2006/relationships/tags" Target="../tags/tag75.xml"/><Relationship Id="rId12" Type="http://schemas.openxmlformats.org/officeDocument/2006/relationships/tags" Target="../tags/tag80.xml"/><Relationship Id="rId17" Type="http://schemas.openxmlformats.org/officeDocument/2006/relationships/tags" Target="../tags/tag85.xml"/><Relationship Id="rId2" Type="http://schemas.openxmlformats.org/officeDocument/2006/relationships/tags" Target="../tags/tag70.xml"/><Relationship Id="rId16" Type="http://schemas.openxmlformats.org/officeDocument/2006/relationships/tags" Target="../tags/tag84.xml"/><Relationship Id="rId20" Type="http://schemas.openxmlformats.org/officeDocument/2006/relationships/image" Target="../media/image6.png"/><Relationship Id="rId1" Type="http://schemas.openxmlformats.org/officeDocument/2006/relationships/tags" Target="../tags/tag69.xml"/><Relationship Id="rId6" Type="http://schemas.openxmlformats.org/officeDocument/2006/relationships/tags" Target="../tags/tag74.xml"/><Relationship Id="rId11" Type="http://schemas.openxmlformats.org/officeDocument/2006/relationships/tags" Target="../tags/tag79.xml"/><Relationship Id="rId5" Type="http://schemas.openxmlformats.org/officeDocument/2006/relationships/tags" Target="../tags/tag73.xml"/><Relationship Id="rId15" Type="http://schemas.openxmlformats.org/officeDocument/2006/relationships/tags" Target="../tags/tag83.xml"/><Relationship Id="rId23" Type="http://schemas.openxmlformats.org/officeDocument/2006/relationships/image" Target="../media/image9.png"/><Relationship Id="rId10" Type="http://schemas.openxmlformats.org/officeDocument/2006/relationships/tags" Target="../tags/tag78.xml"/><Relationship Id="rId19" Type="http://schemas.openxmlformats.org/officeDocument/2006/relationships/image" Target="../media/image5.png"/><Relationship Id="rId4" Type="http://schemas.openxmlformats.org/officeDocument/2006/relationships/tags" Target="../tags/tag72.xml"/><Relationship Id="rId9" Type="http://schemas.openxmlformats.org/officeDocument/2006/relationships/tags" Target="../tags/tag77.xml"/><Relationship Id="rId14" Type="http://schemas.openxmlformats.org/officeDocument/2006/relationships/tags" Target="../tags/tag82.xml"/><Relationship Id="rId22" Type="http://schemas.openxmlformats.org/officeDocument/2006/relationships/image" Target="../media/image8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tags" Target="../tags/tag93.xml"/><Relationship Id="rId13" Type="http://schemas.openxmlformats.org/officeDocument/2006/relationships/tags" Target="../tags/tag98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88.xml"/><Relationship Id="rId21" Type="http://schemas.openxmlformats.org/officeDocument/2006/relationships/image" Target="../media/image7.png"/><Relationship Id="rId7" Type="http://schemas.openxmlformats.org/officeDocument/2006/relationships/tags" Target="../tags/tag92.xml"/><Relationship Id="rId12" Type="http://schemas.openxmlformats.org/officeDocument/2006/relationships/tags" Target="../tags/tag97.xml"/><Relationship Id="rId17" Type="http://schemas.openxmlformats.org/officeDocument/2006/relationships/tags" Target="../tags/tag102.xml"/><Relationship Id="rId2" Type="http://schemas.openxmlformats.org/officeDocument/2006/relationships/tags" Target="../tags/tag87.xml"/><Relationship Id="rId16" Type="http://schemas.openxmlformats.org/officeDocument/2006/relationships/tags" Target="../tags/tag101.xml"/><Relationship Id="rId20" Type="http://schemas.openxmlformats.org/officeDocument/2006/relationships/image" Target="../media/image6.png"/><Relationship Id="rId1" Type="http://schemas.openxmlformats.org/officeDocument/2006/relationships/tags" Target="../tags/tag86.xml"/><Relationship Id="rId6" Type="http://schemas.openxmlformats.org/officeDocument/2006/relationships/tags" Target="../tags/tag91.xml"/><Relationship Id="rId11" Type="http://schemas.openxmlformats.org/officeDocument/2006/relationships/tags" Target="../tags/tag96.xml"/><Relationship Id="rId5" Type="http://schemas.openxmlformats.org/officeDocument/2006/relationships/tags" Target="../tags/tag90.xml"/><Relationship Id="rId15" Type="http://schemas.openxmlformats.org/officeDocument/2006/relationships/tags" Target="../tags/tag100.xml"/><Relationship Id="rId23" Type="http://schemas.openxmlformats.org/officeDocument/2006/relationships/image" Target="../media/image9.png"/><Relationship Id="rId10" Type="http://schemas.openxmlformats.org/officeDocument/2006/relationships/tags" Target="../tags/tag95.xml"/><Relationship Id="rId19" Type="http://schemas.openxmlformats.org/officeDocument/2006/relationships/image" Target="../media/image5.png"/><Relationship Id="rId4" Type="http://schemas.openxmlformats.org/officeDocument/2006/relationships/tags" Target="../tags/tag89.xml"/><Relationship Id="rId9" Type="http://schemas.openxmlformats.org/officeDocument/2006/relationships/tags" Target="../tags/tag94.xml"/><Relationship Id="rId14" Type="http://schemas.openxmlformats.org/officeDocument/2006/relationships/tags" Target="../tags/tag99.xml"/><Relationship Id="rId22" Type="http://schemas.openxmlformats.org/officeDocument/2006/relationships/image" Target="../media/image8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tags" Target="../tags/tag110.xml"/><Relationship Id="rId13" Type="http://schemas.openxmlformats.org/officeDocument/2006/relationships/tags" Target="../tags/tag115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105.xml"/><Relationship Id="rId21" Type="http://schemas.openxmlformats.org/officeDocument/2006/relationships/image" Target="../media/image7.png"/><Relationship Id="rId7" Type="http://schemas.openxmlformats.org/officeDocument/2006/relationships/tags" Target="../tags/tag109.xml"/><Relationship Id="rId12" Type="http://schemas.openxmlformats.org/officeDocument/2006/relationships/tags" Target="../tags/tag114.xml"/><Relationship Id="rId17" Type="http://schemas.openxmlformats.org/officeDocument/2006/relationships/tags" Target="../tags/tag119.xml"/><Relationship Id="rId2" Type="http://schemas.openxmlformats.org/officeDocument/2006/relationships/tags" Target="../tags/tag104.xml"/><Relationship Id="rId16" Type="http://schemas.openxmlformats.org/officeDocument/2006/relationships/tags" Target="../tags/tag118.xml"/><Relationship Id="rId20" Type="http://schemas.openxmlformats.org/officeDocument/2006/relationships/image" Target="../media/image6.png"/><Relationship Id="rId1" Type="http://schemas.openxmlformats.org/officeDocument/2006/relationships/tags" Target="../tags/tag103.xml"/><Relationship Id="rId6" Type="http://schemas.openxmlformats.org/officeDocument/2006/relationships/tags" Target="../tags/tag108.xml"/><Relationship Id="rId11" Type="http://schemas.openxmlformats.org/officeDocument/2006/relationships/tags" Target="../tags/tag113.xml"/><Relationship Id="rId5" Type="http://schemas.openxmlformats.org/officeDocument/2006/relationships/tags" Target="../tags/tag107.xml"/><Relationship Id="rId15" Type="http://schemas.openxmlformats.org/officeDocument/2006/relationships/tags" Target="../tags/tag117.xml"/><Relationship Id="rId23" Type="http://schemas.openxmlformats.org/officeDocument/2006/relationships/image" Target="../media/image9.png"/><Relationship Id="rId10" Type="http://schemas.openxmlformats.org/officeDocument/2006/relationships/tags" Target="../tags/tag112.xml"/><Relationship Id="rId19" Type="http://schemas.openxmlformats.org/officeDocument/2006/relationships/image" Target="../media/image5.png"/><Relationship Id="rId4" Type="http://schemas.openxmlformats.org/officeDocument/2006/relationships/tags" Target="../tags/tag106.xml"/><Relationship Id="rId9" Type="http://schemas.openxmlformats.org/officeDocument/2006/relationships/tags" Target="../tags/tag111.xml"/><Relationship Id="rId14" Type="http://schemas.openxmlformats.org/officeDocument/2006/relationships/tags" Target="../tags/tag116.xml"/><Relationship Id="rId22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tags" Target="../tags/tag127.xml"/><Relationship Id="rId13" Type="http://schemas.openxmlformats.org/officeDocument/2006/relationships/tags" Target="../tags/tag132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122.xml"/><Relationship Id="rId21" Type="http://schemas.openxmlformats.org/officeDocument/2006/relationships/image" Target="../media/image7.png"/><Relationship Id="rId7" Type="http://schemas.openxmlformats.org/officeDocument/2006/relationships/tags" Target="../tags/tag126.xml"/><Relationship Id="rId12" Type="http://schemas.openxmlformats.org/officeDocument/2006/relationships/tags" Target="../tags/tag131.xml"/><Relationship Id="rId17" Type="http://schemas.openxmlformats.org/officeDocument/2006/relationships/tags" Target="../tags/tag136.xml"/><Relationship Id="rId2" Type="http://schemas.openxmlformats.org/officeDocument/2006/relationships/tags" Target="../tags/tag121.xml"/><Relationship Id="rId16" Type="http://schemas.openxmlformats.org/officeDocument/2006/relationships/tags" Target="../tags/tag135.xml"/><Relationship Id="rId20" Type="http://schemas.openxmlformats.org/officeDocument/2006/relationships/image" Target="../media/image6.png"/><Relationship Id="rId1" Type="http://schemas.openxmlformats.org/officeDocument/2006/relationships/tags" Target="../tags/tag120.xml"/><Relationship Id="rId6" Type="http://schemas.openxmlformats.org/officeDocument/2006/relationships/tags" Target="../tags/tag125.xml"/><Relationship Id="rId11" Type="http://schemas.openxmlformats.org/officeDocument/2006/relationships/tags" Target="../tags/tag130.xml"/><Relationship Id="rId5" Type="http://schemas.openxmlformats.org/officeDocument/2006/relationships/tags" Target="../tags/tag124.xml"/><Relationship Id="rId15" Type="http://schemas.openxmlformats.org/officeDocument/2006/relationships/tags" Target="../tags/tag134.xml"/><Relationship Id="rId23" Type="http://schemas.openxmlformats.org/officeDocument/2006/relationships/image" Target="../media/image9.png"/><Relationship Id="rId10" Type="http://schemas.openxmlformats.org/officeDocument/2006/relationships/tags" Target="../tags/tag129.xml"/><Relationship Id="rId19" Type="http://schemas.openxmlformats.org/officeDocument/2006/relationships/image" Target="../media/image5.png"/><Relationship Id="rId4" Type="http://schemas.openxmlformats.org/officeDocument/2006/relationships/tags" Target="../tags/tag123.xml"/><Relationship Id="rId9" Type="http://schemas.openxmlformats.org/officeDocument/2006/relationships/tags" Target="../tags/tag128.xml"/><Relationship Id="rId14" Type="http://schemas.openxmlformats.org/officeDocument/2006/relationships/tags" Target="../tags/tag133.xml"/><Relationship Id="rId22" Type="http://schemas.openxmlformats.org/officeDocument/2006/relationships/image" Target="../media/image8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tags" Target="../tags/tag144.xml"/><Relationship Id="rId13" Type="http://schemas.openxmlformats.org/officeDocument/2006/relationships/tags" Target="../tags/tag149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139.xml"/><Relationship Id="rId21" Type="http://schemas.openxmlformats.org/officeDocument/2006/relationships/image" Target="../media/image7.png"/><Relationship Id="rId7" Type="http://schemas.openxmlformats.org/officeDocument/2006/relationships/tags" Target="../tags/tag143.xml"/><Relationship Id="rId12" Type="http://schemas.openxmlformats.org/officeDocument/2006/relationships/tags" Target="../tags/tag148.xml"/><Relationship Id="rId17" Type="http://schemas.openxmlformats.org/officeDocument/2006/relationships/tags" Target="../tags/tag153.xml"/><Relationship Id="rId2" Type="http://schemas.openxmlformats.org/officeDocument/2006/relationships/tags" Target="../tags/tag138.xml"/><Relationship Id="rId16" Type="http://schemas.openxmlformats.org/officeDocument/2006/relationships/tags" Target="../tags/tag152.xml"/><Relationship Id="rId20" Type="http://schemas.openxmlformats.org/officeDocument/2006/relationships/image" Target="../media/image6.png"/><Relationship Id="rId1" Type="http://schemas.openxmlformats.org/officeDocument/2006/relationships/tags" Target="../tags/tag137.xml"/><Relationship Id="rId6" Type="http://schemas.openxmlformats.org/officeDocument/2006/relationships/tags" Target="../tags/tag142.xml"/><Relationship Id="rId11" Type="http://schemas.openxmlformats.org/officeDocument/2006/relationships/tags" Target="../tags/tag147.xml"/><Relationship Id="rId5" Type="http://schemas.openxmlformats.org/officeDocument/2006/relationships/tags" Target="../tags/tag141.xml"/><Relationship Id="rId15" Type="http://schemas.openxmlformats.org/officeDocument/2006/relationships/tags" Target="../tags/tag151.xml"/><Relationship Id="rId23" Type="http://schemas.openxmlformats.org/officeDocument/2006/relationships/image" Target="../media/image9.png"/><Relationship Id="rId10" Type="http://schemas.openxmlformats.org/officeDocument/2006/relationships/tags" Target="../tags/tag146.xml"/><Relationship Id="rId19" Type="http://schemas.openxmlformats.org/officeDocument/2006/relationships/image" Target="../media/image5.png"/><Relationship Id="rId4" Type="http://schemas.openxmlformats.org/officeDocument/2006/relationships/tags" Target="../tags/tag140.xml"/><Relationship Id="rId9" Type="http://schemas.openxmlformats.org/officeDocument/2006/relationships/tags" Target="../tags/tag145.xml"/><Relationship Id="rId14" Type="http://schemas.openxmlformats.org/officeDocument/2006/relationships/tags" Target="../tags/tag150.xml"/><Relationship Id="rId22" Type="http://schemas.openxmlformats.org/officeDocument/2006/relationships/image" Target="../media/image8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tags" Target="../tags/tag161.xml"/><Relationship Id="rId13" Type="http://schemas.openxmlformats.org/officeDocument/2006/relationships/tags" Target="../tags/tag166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156.xml"/><Relationship Id="rId21" Type="http://schemas.openxmlformats.org/officeDocument/2006/relationships/image" Target="../media/image7.png"/><Relationship Id="rId7" Type="http://schemas.openxmlformats.org/officeDocument/2006/relationships/tags" Target="../tags/tag160.xml"/><Relationship Id="rId12" Type="http://schemas.openxmlformats.org/officeDocument/2006/relationships/tags" Target="../tags/tag165.xml"/><Relationship Id="rId17" Type="http://schemas.openxmlformats.org/officeDocument/2006/relationships/tags" Target="../tags/tag170.xml"/><Relationship Id="rId2" Type="http://schemas.openxmlformats.org/officeDocument/2006/relationships/tags" Target="../tags/tag155.xml"/><Relationship Id="rId16" Type="http://schemas.openxmlformats.org/officeDocument/2006/relationships/tags" Target="../tags/tag169.xml"/><Relationship Id="rId20" Type="http://schemas.openxmlformats.org/officeDocument/2006/relationships/image" Target="../media/image6.png"/><Relationship Id="rId1" Type="http://schemas.openxmlformats.org/officeDocument/2006/relationships/tags" Target="../tags/tag154.xml"/><Relationship Id="rId6" Type="http://schemas.openxmlformats.org/officeDocument/2006/relationships/tags" Target="../tags/tag159.xml"/><Relationship Id="rId11" Type="http://schemas.openxmlformats.org/officeDocument/2006/relationships/tags" Target="../tags/tag164.xml"/><Relationship Id="rId5" Type="http://schemas.openxmlformats.org/officeDocument/2006/relationships/tags" Target="../tags/tag158.xml"/><Relationship Id="rId15" Type="http://schemas.openxmlformats.org/officeDocument/2006/relationships/tags" Target="../tags/tag168.xml"/><Relationship Id="rId23" Type="http://schemas.openxmlformats.org/officeDocument/2006/relationships/image" Target="../media/image9.png"/><Relationship Id="rId10" Type="http://schemas.openxmlformats.org/officeDocument/2006/relationships/tags" Target="../tags/tag163.xml"/><Relationship Id="rId19" Type="http://schemas.openxmlformats.org/officeDocument/2006/relationships/image" Target="../media/image5.png"/><Relationship Id="rId4" Type="http://schemas.openxmlformats.org/officeDocument/2006/relationships/tags" Target="../tags/tag157.xml"/><Relationship Id="rId9" Type="http://schemas.openxmlformats.org/officeDocument/2006/relationships/tags" Target="../tags/tag162.xml"/><Relationship Id="rId14" Type="http://schemas.openxmlformats.org/officeDocument/2006/relationships/tags" Target="../tags/tag167.xml"/><Relationship Id="rId22" Type="http://schemas.openxmlformats.org/officeDocument/2006/relationships/image" Target="../media/image8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tags" Target="../tags/tag178.xml"/><Relationship Id="rId13" Type="http://schemas.openxmlformats.org/officeDocument/2006/relationships/image" Target="../media/image5.png"/><Relationship Id="rId3" Type="http://schemas.openxmlformats.org/officeDocument/2006/relationships/tags" Target="../tags/tag173.xml"/><Relationship Id="rId7" Type="http://schemas.openxmlformats.org/officeDocument/2006/relationships/tags" Target="../tags/tag177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172.xml"/><Relationship Id="rId1" Type="http://schemas.openxmlformats.org/officeDocument/2006/relationships/tags" Target="../tags/tag171.xml"/><Relationship Id="rId6" Type="http://schemas.openxmlformats.org/officeDocument/2006/relationships/tags" Target="../tags/tag176.xml"/><Relationship Id="rId11" Type="http://schemas.openxmlformats.org/officeDocument/2006/relationships/tags" Target="../tags/tag181.xml"/><Relationship Id="rId5" Type="http://schemas.openxmlformats.org/officeDocument/2006/relationships/tags" Target="../tags/tag175.xml"/><Relationship Id="rId15" Type="http://schemas.openxmlformats.org/officeDocument/2006/relationships/image" Target="../media/image7.png"/><Relationship Id="rId10" Type="http://schemas.openxmlformats.org/officeDocument/2006/relationships/tags" Target="../tags/tag180.xml"/><Relationship Id="rId4" Type="http://schemas.openxmlformats.org/officeDocument/2006/relationships/tags" Target="../tags/tag174.xml"/><Relationship Id="rId9" Type="http://schemas.openxmlformats.org/officeDocument/2006/relationships/tags" Target="../tags/tag179.xml"/><Relationship Id="rId14" Type="http://schemas.openxmlformats.org/officeDocument/2006/relationships/image" Target="../media/image6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tags" Target="../tags/tag189.xml"/><Relationship Id="rId13" Type="http://schemas.openxmlformats.org/officeDocument/2006/relationships/image" Target="../media/image5.png"/><Relationship Id="rId3" Type="http://schemas.openxmlformats.org/officeDocument/2006/relationships/tags" Target="../tags/tag184.xml"/><Relationship Id="rId7" Type="http://schemas.openxmlformats.org/officeDocument/2006/relationships/tags" Target="../tags/tag188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183.xml"/><Relationship Id="rId1" Type="http://schemas.openxmlformats.org/officeDocument/2006/relationships/tags" Target="../tags/tag182.xml"/><Relationship Id="rId6" Type="http://schemas.openxmlformats.org/officeDocument/2006/relationships/tags" Target="../tags/tag187.xml"/><Relationship Id="rId11" Type="http://schemas.openxmlformats.org/officeDocument/2006/relationships/tags" Target="../tags/tag192.xml"/><Relationship Id="rId5" Type="http://schemas.openxmlformats.org/officeDocument/2006/relationships/tags" Target="../tags/tag186.xml"/><Relationship Id="rId15" Type="http://schemas.openxmlformats.org/officeDocument/2006/relationships/image" Target="../media/image7.png"/><Relationship Id="rId10" Type="http://schemas.openxmlformats.org/officeDocument/2006/relationships/tags" Target="../tags/tag191.xml"/><Relationship Id="rId4" Type="http://schemas.openxmlformats.org/officeDocument/2006/relationships/tags" Target="../tags/tag185.xml"/><Relationship Id="rId9" Type="http://schemas.openxmlformats.org/officeDocument/2006/relationships/tags" Target="../tags/tag190.xml"/><Relationship Id="rId14" Type="http://schemas.openxmlformats.org/officeDocument/2006/relationships/image" Target="../media/image6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tags" Target="../tags/tag200.xml"/><Relationship Id="rId13" Type="http://schemas.openxmlformats.org/officeDocument/2006/relationships/image" Target="../media/image5.png"/><Relationship Id="rId3" Type="http://schemas.openxmlformats.org/officeDocument/2006/relationships/tags" Target="../tags/tag195.xml"/><Relationship Id="rId7" Type="http://schemas.openxmlformats.org/officeDocument/2006/relationships/tags" Target="../tags/tag199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194.xml"/><Relationship Id="rId1" Type="http://schemas.openxmlformats.org/officeDocument/2006/relationships/tags" Target="../tags/tag193.xml"/><Relationship Id="rId6" Type="http://schemas.openxmlformats.org/officeDocument/2006/relationships/tags" Target="../tags/tag198.xml"/><Relationship Id="rId11" Type="http://schemas.openxmlformats.org/officeDocument/2006/relationships/tags" Target="../tags/tag203.xml"/><Relationship Id="rId5" Type="http://schemas.openxmlformats.org/officeDocument/2006/relationships/tags" Target="../tags/tag197.xml"/><Relationship Id="rId15" Type="http://schemas.openxmlformats.org/officeDocument/2006/relationships/image" Target="../media/image7.png"/><Relationship Id="rId10" Type="http://schemas.openxmlformats.org/officeDocument/2006/relationships/tags" Target="../tags/tag202.xml"/><Relationship Id="rId4" Type="http://schemas.openxmlformats.org/officeDocument/2006/relationships/tags" Target="../tags/tag196.xml"/><Relationship Id="rId9" Type="http://schemas.openxmlformats.org/officeDocument/2006/relationships/tags" Target="../tags/tag201.xml"/><Relationship Id="rId1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tags" Target="../tags/tag211.xml"/><Relationship Id="rId13" Type="http://schemas.openxmlformats.org/officeDocument/2006/relationships/image" Target="../media/image5.png"/><Relationship Id="rId3" Type="http://schemas.openxmlformats.org/officeDocument/2006/relationships/tags" Target="../tags/tag206.xml"/><Relationship Id="rId7" Type="http://schemas.openxmlformats.org/officeDocument/2006/relationships/tags" Target="../tags/tag210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205.xml"/><Relationship Id="rId1" Type="http://schemas.openxmlformats.org/officeDocument/2006/relationships/tags" Target="../tags/tag204.xml"/><Relationship Id="rId6" Type="http://schemas.openxmlformats.org/officeDocument/2006/relationships/tags" Target="../tags/tag209.xml"/><Relationship Id="rId11" Type="http://schemas.openxmlformats.org/officeDocument/2006/relationships/tags" Target="../tags/tag214.xml"/><Relationship Id="rId5" Type="http://schemas.openxmlformats.org/officeDocument/2006/relationships/tags" Target="../tags/tag208.xml"/><Relationship Id="rId15" Type="http://schemas.openxmlformats.org/officeDocument/2006/relationships/image" Target="../media/image7.png"/><Relationship Id="rId10" Type="http://schemas.openxmlformats.org/officeDocument/2006/relationships/tags" Target="../tags/tag213.xml"/><Relationship Id="rId4" Type="http://schemas.openxmlformats.org/officeDocument/2006/relationships/tags" Target="../tags/tag207.xml"/><Relationship Id="rId9" Type="http://schemas.openxmlformats.org/officeDocument/2006/relationships/tags" Target="../tags/tag212.xml"/><Relationship Id="rId14" Type="http://schemas.openxmlformats.org/officeDocument/2006/relationships/image" Target="../media/image6.pn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tags" Target="../tags/tag222.xml"/><Relationship Id="rId13" Type="http://schemas.openxmlformats.org/officeDocument/2006/relationships/image" Target="../media/image5.png"/><Relationship Id="rId3" Type="http://schemas.openxmlformats.org/officeDocument/2006/relationships/tags" Target="../tags/tag217.xml"/><Relationship Id="rId7" Type="http://schemas.openxmlformats.org/officeDocument/2006/relationships/tags" Target="../tags/tag221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216.xml"/><Relationship Id="rId1" Type="http://schemas.openxmlformats.org/officeDocument/2006/relationships/tags" Target="../tags/tag215.xml"/><Relationship Id="rId6" Type="http://schemas.openxmlformats.org/officeDocument/2006/relationships/tags" Target="../tags/tag220.xml"/><Relationship Id="rId11" Type="http://schemas.openxmlformats.org/officeDocument/2006/relationships/tags" Target="../tags/tag225.xml"/><Relationship Id="rId5" Type="http://schemas.openxmlformats.org/officeDocument/2006/relationships/tags" Target="../tags/tag219.xml"/><Relationship Id="rId15" Type="http://schemas.openxmlformats.org/officeDocument/2006/relationships/image" Target="../media/image7.png"/><Relationship Id="rId10" Type="http://schemas.openxmlformats.org/officeDocument/2006/relationships/tags" Target="../tags/tag224.xml"/><Relationship Id="rId4" Type="http://schemas.openxmlformats.org/officeDocument/2006/relationships/tags" Target="../tags/tag218.xml"/><Relationship Id="rId9" Type="http://schemas.openxmlformats.org/officeDocument/2006/relationships/tags" Target="../tags/tag223.xml"/><Relationship Id="rId14" Type="http://schemas.openxmlformats.org/officeDocument/2006/relationships/image" Target="../media/image6.pn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tags" Target="../tags/tag233.xml"/><Relationship Id="rId13" Type="http://schemas.openxmlformats.org/officeDocument/2006/relationships/image" Target="../media/image5.png"/><Relationship Id="rId3" Type="http://schemas.openxmlformats.org/officeDocument/2006/relationships/tags" Target="../tags/tag228.xml"/><Relationship Id="rId7" Type="http://schemas.openxmlformats.org/officeDocument/2006/relationships/tags" Target="../tags/tag232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227.xml"/><Relationship Id="rId1" Type="http://schemas.openxmlformats.org/officeDocument/2006/relationships/tags" Target="../tags/tag226.xml"/><Relationship Id="rId6" Type="http://schemas.openxmlformats.org/officeDocument/2006/relationships/tags" Target="../tags/tag231.xml"/><Relationship Id="rId11" Type="http://schemas.openxmlformats.org/officeDocument/2006/relationships/tags" Target="../tags/tag236.xml"/><Relationship Id="rId5" Type="http://schemas.openxmlformats.org/officeDocument/2006/relationships/tags" Target="../tags/tag230.xml"/><Relationship Id="rId15" Type="http://schemas.openxmlformats.org/officeDocument/2006/relationships/image" Target="../media/image7.png"/><Relationship Id="rId10" Type="http://schemas.openxmlformats.org/officeDocument/2006/relationships/tags" Target="../tags/tag235.xml"/><Relationship Id="rId4" Type="http://schemas.openxmlformats.org/officeDocument/2006/relationships/tags" Target="../tags/tag229.xml"/><Relationship Id="rId9" Type="http://schemas.openxmlformats.org/officeDocument/2006/relationships/tags" Target="../tags/tag234.xml"/><Relationship Id="rId14" Type="http://schemas.openxmlformats.org/officeDocument/2006/relationships/image" Target="../media/image6.pn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tags" Target="../tags/tag244.xml"/><Relationship Id="rId13" Type="http://schemas.openxmlformats.org/officeDocument/2006/relationships/image" Target="../media/image5.png"/><Relationship Id="rId3" Type="http://schemas.openxmlformats.org/officeDocument/2006/relationships/tags" Target="../tags/tag239.xml"/><Relationship Id="rId7" Type="http://schemas.openxmlformats.org/officeDocument/2006/relationships/tags" Target="../tags/tag243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238.xml"/><Relationship Id="rId1" Type="http://schemas.openxmlformats.org/officeDocument/2006/relationships/tags" Target="../tags/tag237.xml"/><Relationship Id="rId6" Type="http://schemas.openxmlformats.org/officeDocument/2006/relationships/tags" Target="../tags/tag242.xml"/><Relationship Id="rId11" Type="http://schemas.openxmlformats.org/officeDocument/2006/relationships/tags" Target="../tags/tag247.xml"/><Relationship Id="rId5" Type="http://schemas.openxmlformats.org/officeDocument/2006/relationships/tags" Target="../tags/tag241.xml"/><Relationship Id="rId15" Type="http://schemas.openxmlformats.org/officeDocument/2006/relationships/image" Target="../media/image7.png"/><Relationship Id="rId10" Type="http://schemas.openxmlformats.org/officeDocument/2006/relationships/tags" Target="../tags/tag246.xml"/><Relationship Id="rId4" Type="http://schemas.openxmlformats.org/officeDocument/2006/relationships/tags" Target="../tags/tag240.xml"/><Relationship Id="rId9" Type="http://schemas.openxmlformats.org/officeDocument/2006/relationships/tags" Target="../tags/tag245.xml"/><Relationship Id="rId14" Type="http://schemas.openxmlformats.org/officeDocument/2006/relationships/image" Target="../media/image6.png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tags" Target="../tags/tag255.xml"/><Relationship Id="rId13" Type="http://schemas.openxmlformats.org/officeDocument/2006/relationships/image" Target="../media/image5.png"/><Relationship Id="rId3" Type="http://schemas.openxmlformats.org/officeDocument/2006/relationships/tags" Target="../tags/tag250.xml"/><Relationship Id="rId7" Type="http://schemas.openxmlformats.org/officeDocument/2006/relationships/tags" Target="../tags/tag254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249.xml"/><Relationship Id="rId1" Type="http://schemas.openxmlformats.org/officeDocument/2006/relationships/tags" Target="../tags/tag248.xml"/><Relationship Id="rId6" Type="http://schemas.openxmlformats.org/officeDocument/2006/relationships/tags" Target="../tags/tag253.xml"/><Relationship Id="rId11" Type="http://schemas.openxmlformats.org/officeDocument/2006/relationships/tags" Target="../tags/tag258.xml"/><Relationship Id="rId5" Type="http://schemas.openxmlformats.org/officeDocument/2006/relationships/tags" Target="../tags/tag252.xml"/><Relationship Id="rId15" Type="http://schemas.openxmlformats.org/officeDocument/2006/relationships/image" Target="../media/image7.png"/><Relationship Id="rId10" Type="http://schemas.openxmlformats.org/officeDocument/2006/relationships/tags" Target="../tags/tag257.xml"/><Relationship Id="rId4" Type="http://schemas.openxmlformats.org/officeDocument/2006/relationships/tags" Target="../tags/tag251.xml"/><Relationship Id="rId9" Type="http://schemas.openxmlformats.org/officeDocument/2006/relationships/tags" Target="../tags/tag256.xml"/><Relationship Id="rId1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tags" Target="../tags/tag266.xml"/><Relationship Id="rId13" Type="http://schemas.openxmlformats.org/officeDocument/2006/relationships/image" Target="../media/image5.png"/><Relationship Id="rId3" Type="http://schemas.openxmlformats.org/officeDocument/2006/relationships/tags" Target="../tags/tag261.xml"/><Relationship Id="rId7" Type="http://schemas.openxmlformats.org/officeDocument/2006/relationships/tags" Target="../tags/tag265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260.xml"/><Relationship Id="rId1" Type="http://schemas.openxmlformats.org/officeDocument/2006/relationships/tags" Target="../tags/tag259.xml"/><Relationship Id="rId6" Type="http://schemas.openxmlformats.org/officeDocument/2006/relationships/tags" Target="../tags/tag264.xml"/><Relationship Id="rId11" Type="http://schemas.openxmlformats.org/officeDocument/2006/relationships/tags" Target="../tags/tag269.xml"/><Relationship Id="rId5" Type="http://schemas.openxmlformats.org/officeDocument/2006/relationships/tags" Target="../tags/tag263.xml"/><Relationship Id="rId15" Type="http://schemas.openxmlformats.org/officeDocument/2006/relationships/image" Target="../media/image7.png"/><Relationship Id="rId10" Type="http://schemas.openxmlformats.org/officeDocument/2006/relationships/tags" Target="../tags/tag268.xml"/><Relationship Id="rId4" Type="http://schemas.openxmlformats.org/officeDocument/2006/relationships/tags" Target="../tags/tag262.xml"/><Relationship Id="rId9" Type="http://schemas.openxmlformats.org/officeDocument/2006/relationships/tags" Target="../tags/tag267.xml"/><Relationship Id="rId14" Type="http://schemas.openxmlformats.org/officeDocument/2006/relationships/image" Target="../media/image6.png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tags" Target="../tags/tag277.xml"/><Relationship Id="rId13" Type="http://schemas.openxmlformats.org/officeDocument/2006/relationships/image" Target="../media/image5.png"/><Relationship Id="rId3" Type="http://schemas.openxmlformats.org/officeDocument/2006/relationships/tags" Target="../tags/tag272.xml"/><Relationship Id="rId7" Type="http://schemas.openxmlformats.org/officeDocument/2006/relationships/tags" Target="../tags/tag276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271.xml"/><Relationship Id="rId1" Type="http://schemas.openxmlformats.org/officeDocument/2006/relationships/tags" Target="../tags/tag270.xml"/><Relationship Id="rId6" Type="http://schemas.openxmlformats.org/officeDocument/2006/relationships/tags" Target="../tags/tag275.xml"/><Relationship Id="rId11" Type="http://schemas.openxmlformats.org/officeDocument/2006/relationships/tags" Target="../tags/tag280.xml"/><Relationship Id="rId5" Type="http://schemas.openxmlformats.org/officeDocument/2006/relationships/tags" Target="../tags/tag274.xml"/><Relationship Id="rId15" Type="http://schemas.openxmlformats.org/officeDocument/2006/relationships/image" Target="../media/image7.png"/><Relationship Id="rId10" Type="http://schemas.openxmlformats.org/officeDocument/2006/relationships/tags" Target="../tags/tag279.xml"/><Relationship Id="rId4" Type="http://schemas.openxmlformats.org/officeDocument/2006/relationships/tags" Target="../tags/tag273.xml"/><Relationship Id="rId9" Type="http://schemas.openxmlformats.org/officeDocument/2006/relationships/tags" Target="../tags/tag278.xml"/><Relationship Id="rId14" Type="http://schemas.openxmlformats.org/officeDocument/2006/relationships/image" Target="../media/image6.png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tags" Target="../tags/tag288.xml"/><Relationship Id="rId13" Type="http://schemas.openxmlformats.org/officeDocument/2006/relationships/image" Target="../media/image5.png"/><Relationship Id="rId3" Type="http://schemas.openxmlformats.org/officeDocument/2006/relationships/tags" Target="../tags/tag283.xml"/><Relationship Id="rId7" Type="http://schemas.openxmlformats.org/officeDocument/2006/relationships/tags" Target="../tags/tag287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282.xml"/><Relationship Id="rId1" Type="http://schemas.openxmlformats.org/officeDocument/2006/relationships/tags" Target="../tags/tag281.xml"/><Relationship Id="rId6" Type="http://schemas.openxmlformats.org/officeDocument/2006/relationships/tags" Target="../tags/tag286.xml"/><Relationship Id="rId11" Type="http://schemas.openxmlformats.org/officeDocument/2006/relationships/tags" Target="../tags/tag291.xml"/><Relationship Id="rId5" Type="http://schemas.openxmlformats.org/officeDocument/2006/relationships/tags" Target="../tags/tag285.xml"/><Relationship Id="rId15" Type="http://schemas.openxmlformats.org/officeDocument/2006/relationships/image" Target="../media/image7.png"/><Relationship Id="rId10" Type="http://schemas.openxmlformats.org/officeDocument/2006/relationships/tags" Target="../tags/tag290.xml"/><Relationship Id="rId4" Type="http://schemas.openxmlformats.org/officeDocument/2006/relationships/tags" Target="../tags/tag284.xml"/><Relationship Id="rId9" Type="http://schemas.openxmlformats.org/officeDocument/2006/relationships/tags" Target="../tags/tag289.xml"/><Relationship Id="rId14" Type="http://schemas.openxmlformats.org/officeDocument/2006/relationships/image" Target="../media/image6.png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tags" Target="../tags/tag299.xml"/><Relationship Id="rId13" Type="http://schemas.openxmlformats.org/officeDocument/2006/relationships/image" Target="../media/image5.png"/><Relationship Id="rId3" Type="http://schemas.openxmlformats.org/officeDocument/2006/relationships/tags" Target="../tags/tag294.xml"/><Relationship Id="rId7" Type="http://schemas.openxmlformats.org/officeDocument/2006/relationships/tags" Target="../tags/tag298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293.xml"/><Relationship Id="rId1" Type="http://schemas.openxmlformats.org/officeDocument/2006/relationships/tags" Target="../tags/tag292.xml"/><Relationship Id="rId6" Type="http://schemas.openxmlformats.org/officeDocument/2006/relationships/tags" Target="../tags/tag297.xml"/><Relationship Id="rId11" Type="http://schemas.openxmlformats.org/officeDocument/2006/relationships/tags" Target="../tags/tag302.xml"/><Relationship Id="rId5" Type="http://schemas.openxmlformats.org/officeDocument/2006/relationships/tags" Target="../tags/tag296.xml"/><Relationship Id="rId15" Type="http://schemas.openxmlformats.org/officeDocument/2006/relationships/image" Target="../media/image7.png"/><Relationship Id="rId10" Type="http://schemas.openxmlformats.org/officeDocument/2006/relationships/tags" Target="../tags/tag301.xml"/><Relationship Id="rId4" Type="http://schemas.openxmlformats.org/officeDocument/2006/relationships/tags" Target="../tags/tag295.xml"/><Relationship Id="rId9" Type="http://schemas.openxmlformats.org/officeDocument/2006/relationships/tags" Target="../tags/tag300.xml"/><Relationship Id="rId14" Type="http://schemas.openxmlformats.org/officeDocument/2006/relationships/image" Target="../media/image6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8" Type="http://schemas.openxmlformats.org/officeDocument/2006/relationships/tags" Target="../tags/tag310.xml"/><Relationship Id="rId13" Type="http://schemas.openxmlformats.org/officeDocument/2006/relationships/tags" Target="../tags/tag315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305.xml"/><Relationship Id="rId21" Type="http://schemas.openxmlformats.org/officeDocument/2006/relationships/image" Target="../media/image7.png"/><Relationship Id="rId7" Type="http://schemas.openxmlformats.org/officeDocument/2006/relationships/tags" Target="../tags/tag309.xml"/><Relationship Id="rId12" Type="http://schemas.openxmlformats.org/officeDocument/2006/relationships/tags" Target="../tags/tag314.xml"/><Relationship Id="rId17" Type="http://schemas.openxmlformats.org/officeDocument/2006/relationships/tags" Target="../tags/tag319.xml"/><Relationship Id="rId2" Type="http://schemas.openxmlformats.org/officeDocument/2006/relationships/tags" Target="../tags/tag304.xml"/><Relationship Id="rId16" Type="http://schemas.openxmlformats.org/officeDocument/2006/relationships/tags" Target="../tags/tag318.xml"/><Relationship Id="rId20" Type="http://schemas.openxmlformats.org/officeDocument/2006/relationships/image" Target="../media/image6.png"/><Relationship Id="rId1" Type="http://schemas.openxmlformats.org/officeDocument/2006/relationships/tags" Target="../tags/tag303.xml"/><Relationship Id="rId6" Type="http://schemas.openxmlformats.org/officeDocument/2006/relationships/tags" Target="../tags/tag308.xml"/><Relationship Id="rId11" Type="http://schemas.openxmlformats.org/officeDocument/2006/relationships/tags" Target="../tags/tag313.xml"/><Relationship Id="rId5" Type="http://schemas.openxmlformats.org/officeDocument/2006/relationships/tags" Target="../tags/tag307.xml"/><Relationship Id="rId15" Type="http://schemas.openxmlformats.org/officeDocument/2006/relationships/tags" Target="../tags/tag317.xml"/><Relationship Id="rId23" Type="http://schemas.openxmlformats.org/officeDocument/2006/relationships/image" Target="../media/image9.png"/><Relationship Id="rId10" Type="http://schemas.openxmlformats.org/officeDocument/2006/relationships/tags" Target="../tags/tag312.xml"/><Relationship Id="rId19" Type="http://schemas.openxmlformats.org/officeDocument/2006/relationships/image" Target="../media/image5.png"/><Relationship Id="rId4" Type="http://schemas.openxmlformats.org/officeDocument/2006/relationships/tags" Target="../tags/tag306.xml"/><Relationship Id="rId9" Type="http://schemas.openxmlformats.org/officeDocument/2006/relationships/tags" Target="../tags/tag311.xml"/><Relationship Id="rId14" Type="http://schemas.openxmlformats.org/officeDocument/2006/relationships/tags" Target="../tags/tag316.xml"/><Relationship Id="rId22" Type="http://schemas.openxmlformats.org/officeDocument/2006/relationships/image" Target="../media/image8.png"/></Relationships>
</file>

<file path=ppt/slides/_rels/slide63.xml.rels><?xml version="1.0" encoding="UTF-8" standalone="yes"?>
<Relationships xmlns="http://schemas.openxmlformats.org/package/2006/relationships"><Relationship Id="rId8" Type="http://schemas.openxmlformats.org/officeDocument/2006/relationships/tags" Target="../tags/tag327.xml"/><Relationship Id="rId13" Type="http://schemas.openxmlformats.org/officeDocument/2006/relationships/tags" Target="../tags/tag332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322.xml"/><Relationship Id="rId21" Type="http://schemas.openxmlformats.org/officeDocument/2006/relationships/image" Target="../media/image7.png"/><Relationship Id="rId7" Type="http://schemas.openxmlformats.org/officeDocument/2006/relationships/tags" Target="../tags/tag326.xml"/><Relationship Id="rId12" Type="http://schemas.openxmlformats.org/officeDocument/2006/relationships/tags" Target="../tags/tag331.xml"/><Relationship Id="rId17" Type="http://schemas.openxmlformats.org/officeDocument/2006/relationships/tags" Target="../tags/tag336.xml"/><Relationship Id="rId2" Type="http://schemas.openxmlformats.org/officeDocument/2006/relationships/tags" Target="../tags/tag321.xml"/><Relationship Id="rId16" Type="http://schemas.openxmlformats.org/officeDocument/2006/relationships/tags" Target="../tags/tag335.xml"/><Relationship Id="rId20" Type="http://schemas.openxmlformats.org/officeDocument/2006/relationships/image" Target="../media/image6.png"/><Relationship Id="rId1" Type="http://schemas.openxmlformats.org/officeDocument/2006/relationships/tags" Target="../tags/tag320.xml"/><Relationship Id="rId6" Type="http://schemas.openxmlformats.org/officeDocument/2006/relationships/tags" Target="../tags/tag325.xml"/><Relationship Id="rId11" Type="http://schemas.openxmlformats.org/officeDocument/2006/relationships/tags" Target="../tags/tag330.xml"/><Relationship Id="rId5" Type="http://schemas.openxmlformats.org/officeDocument/2006/relationships/tags" Target="../tags/tag324.xml"/><Relationship Id="rId15" Type="http://schemas.openxmlformats.org/officeDocument/2006/relationships/tags" Target="../tags/tag334.xml"/><Relationship Id="rId23" Type="http://schemas.openxmlformats.org/officeDocument/2006/relationships/image" Target="../media/image9.png"/><Relationship Id="rId10" Type="http://schemas.openxmlformats.org/officeDocument/2006/relationships/tags" Target="../tags/tag329.xml"/><Relationship Id="rId19" Type="http://schemas.openxmlformats.org/officeDocument/2006/relationships/image" Target="../media/image5.png"/><Relationship Id="rId4" Type="http://schemas.openxmlformats.org/officeDocument/2006/relationships/tags" Target="../tags/tag323.xml"/><Relationship Id="rId9" Type="http://schemas.openxmlformats.org/officeDocument/2006/relationships/tags" Target="../tags/tag328.xml"/><Relationship Id="rId14" Type="http://schemas.openxmlformats.org/officeDocument/2006/relationships/tags" Target="../tags/tag333.xml"/><Relationship Id="rId22" Type="http://schemas.openxmlformats.org/officeDocument/2006/relationships/image" Target="../media/image8.png"/></Relationships>
</file>

<file path=ppt/slides/_rels/slide64.xml.rels><?xml version="1.0" encoding="UTF-8" standalone="yes"?>
<Relationships xmlns="http://schemas.openxmlformats.org/package/2006/relationships"><Relationship Id="rId8" Type="http://schemas.openxmlformats.org/officeDocument/2006/relationships/tags" Target="../tags/tag344.xml"/><Relationship Id="rId13" Type="http://schemas.openxmlformats.org/officeDocument/2006/relationships/tags" Target="../tags/tag349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339.xml"/><Relationship Id="rId21" Type="http://schemas.openxmlformats.org/officeDocument/2006/relationships/image" Target="../media/image7.png"/><Relationship Id="rId7" Type="http://schemas.openxmlformats.org/officeDocument/2006/relationships/tags" Target="../tags/tag343.xml"/><Relationship Id="rId12" Type="http://schemas.openxmlformats.org/officeDocument/2006/relationships/tags" Target="../tags/tag348.xml"/><Relationship Id="rId17" Type="http://schemas.openxmlformats.org/officeDocument/2006/relationships/tags" Target="../tags/tag353.xml"/><Relationship Id="rId2" Type="http://schemas.openxmlformats.org/officeDocument/2006/relationships/tags" Target="../tags/tag338.xml"/><Relationship Id="rId16" Type="http://schemas.openxmlformats.org/officeDocument/2006/relationships/tags" Target="../tags/tag352.xml"/><Relationship Id="rId20" Type="http://schemas.openxmlformats.org/officeDocument/2006/relationships/image" Target="../media/image6.png"/><Relationship Id="rId1" Type="http://schemas.openxmlformats.org/officeDocument/2006/relationships/tags" Target="../tags/tag337.xml"/><Relationship Id="rId6" Type="http://schemas.openxmlformats.org/officeDocument/2006/relationships/tags" Target="../tags/tag342.xml"/><Relationship Id="rId11" Type="http://schemas.openxmlformats.org/officeDocument/2006/relationships/tags" Target="../tags/tag347.xml"/><Relationship Id="rId5" Type="http://schemas.openxmlformats.org/officeDocument/2006/relationships/tags" Target="../tags/tag341.xml"/><Relationship Id="rId15" Type="http://schemas.openxmlformats.org/officeDocument/2006/relationships/tags" Target="../tags/tag351.xml"/><Relationship Id="rId23" Type="http://schemas.openxmlformats.org/officeDocument/2006/relationships/image" Target="../media/image9.png"/><Relationship Id="rId10" Type="http://schemas.openxmlformats.org/officeDocument/2006/relationships/tags" Target="../tags/tag346.xml"/><Relationship Id="rId19" Type="http://schemas.openxmlformats.org/officeDocument/2006/relationships/image" Target="../media/image5.png"/><Relationship Id="rId4" Type="http://schemas.openxmlformats.org/officeDocument/2006/relationships/tags" Target="../tags/tag340.xml"/><Relationship Id="rId9" Type="http://schemas.openxmlformats.org/officeDocument/2006/relationships/tags" Target="../tags/tag345.xml"/><Relationship Id="rId14" Type="http://schemas.openxmlformats.org/officeDocument/2006/relationships/tags" Target="../tags/tag350.xml"/><Relationship Id="rId22" Type="http://schemas.openxmlformats.org/officeDocument/2006/relationships/image" Target="../media/image8.png"/></Relationships>
</file>

<file path=ppt/slides/_rels/slide65.xml.rels><?xml version="1.0" encoding="UTF-8" standalone="yes"?>
<Relationships xmlns="http://schemas.openxmlformats.org/package/2006/relationships"><Relationship Id="rId8" Type="http://schemas.openxmlformats.org/officeDocument/2006/relationships/tags" Target="../tags/tag361.xml"/><Relationship Id="rId13" Type="http://schemas.openxmlformats.org/officeDocument/2006/relationships/tags" Target="../tags/tag366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356.xml"/><Relationship Id="rId21" Type="http://schemas.openxmlformats.org/officeDocument/2006/relationships/image" Target="../media/image7.png"/><Relationship Id="rId7" Type="http://schemas.openxmlformats.org/officeDocument/2006/relationships/tags" Target="../tags/tag360.xml"/><Relationship Id="rId12" Type="http://schemas.openxmlformats.org/officeDocument/2006/relationships/tags" Target="../tags/tag365.xml"/><Relationship Id="rId17" Type="http://schemas.openxmlformats.org/officeDocument/2006/relationships/tags" Target="../tags/tag370.xml"/><Relationship Id="rId2" Type="http://schemas.openxmlformats.org/officeDocument/2006/relationships/tags" Target="../tags/tag355.xml"/><Relationship Id="rId16" Type="http://schemas.openxmlformats.org/officeDocument/2006/relationships/tags" Target="../tags/tag369.xml"/><Relationship Id="rId20" Type="http://schemas.openxmlformats.org/officeDocument/2006/relationships/image" Target="../media/image6.png"/><Relationship Id="rId1" Type="http://schemas.openxmlformats.org/officeDocument/2006/relationships/tags" Target="../tags/tag354.xml"/><Relationship Id="rId6" Type="http://schemas.openxmlformats.org/officeDocument/2006/relationships/tags" Target="../tags/tag359.xml"/><Relationship Id="rId11" Type="http://schemas.openxmlformats.org/officeDocument/2006/relationships/tags" Target="../tags/tag364.xml"/><Relationship Id="rId5" Type="http://schemas.openxmlformats.org/officeDocument/2006/relationships/tags" Target="../tags/tag358.xml"/><Relationship Id="rId15" Type="http://schemas.openxmlformats.org/officeDocument/2006/relationships/tags" Target="../tags/tag368.xml"/><Relationship Id="rId23" Type="http://schemas.openxmlformats.org/officeDocument/2006/relationships/image" Target="../media/image9.png"/><Relationship Id="rId10" Type="http://schemas.openxmlformats.org/officeDocument/2006/relationships/tags" Target="../tags/tag363.xml"/><Relationship Id="rId19" Type="http://schemas.openxmlformats.org/officeDocument/2006/relationships/image" Target="../media/image5.png"/><Relationship Id="rId4" Type="http://schemas.openxmlformats.org/officeDocument/2006/relationships/tags" Target="../tags/tag357.xml"/><Relationship Id="rId9" Type="http://schemas.openxmlformats.org/officeDocument/2006/relationships/tags" Target="../tags/tag362.xml"/><Relationship Id="rId14" Type="http://schemas.openxmlformats.org/officeDocument/2006/relationships/tags" Target="../tags/tag367.xml"/><Relationship Id="rId22" Type="http://schemas.openxmlformats.org/officeDocument/2006/relationships/image" Target="../media/image8.png"/></Relationships>
</file>

<file path=ppt/slides/_rels/slide66.xml.rels><?xml version="1.0" encoding="UTF-8" standalone="yes"?>
<Relationships xmlns="http://schemas.openxmlformats.org/package/2006/relationships"><Relationship Id="rId8" Type="http://schemas.openxmlformats.org/officeDocument/2006/relationships/tags" Target="../tags/tag378.xml"/><Relationship Id="rId13" Type="http://schemas.openxmlformats.org/officeDocument/2006/relationships/image" Target="../media/image5.png"/><Relationship Id="rId3" Type="http://schemas.openxmlformats.org/officeDocument/2006/relationships/tags" Target="../tags/tag373.xml"/><Relationship Id="rId7" Type="http://schemas.openxmlformats.org/officeDocument/2006/relationships/tags" Target="../tags/tag377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372.xml"/><Relationship Id="rId1" Type="http://schemas.openxmlformats.org/officeDocument/2006/relationships/tags" Target="../tags/tag371.xml"/><Relationship Id="rId6" Type="http://schemas.openxmlformats.org/officeDocument/2006/relationships/tags" Target="../tags/tag376.xml"/><Relationship Id="rId11" Type="http://schemas.openxmlformats.org/officeDocument/2006/relationships/tags" Target="../tags/tag381.xml"/><Relationship Id="rId5" Type="http://schemas.openxmlformats.org/officeDocument/2006/relationships/tags" Target="../tags/tag375.xml"/><Relationship Id="rId15" Type="http://schemas.openxmlformats.org/officeDocument/2006/relationships/image" Target="../media/image7.png"/><Relationship Id="rId10" Type="http://schemas.openxmlformats.org/officeDocument/2006/relationships/tags" Target="../tags/tag380.xml"/><Relationship Id="rId4" Type="http://schemas.openxmlformats.org/officeDocument/2006/relationships/tags" Target="../tags/tag374.xml"/><Relationship Id="rId9" Type="http://schemas.openxmlformats.org/officeDocument/2006/relationships/tags" Target="../tags/tag379.xml"/><Relationship Id="rId14" Type="http://schemas.openxmlformats.org/officeDocument/2006/relationships/image" Target="../media/image6.png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tags" Target="../tags/tag389.xml"/><Relationship Id="rId13" Type="http://schemas.openxmlformats.org/officeDocument/2006/relationships/image" Target="../media/image5.png"/><Relationship Id="rId3" Type="http://schemas.openxmlformats.org/officeDocument/2006/relationships/tags" Target="../tags/tag384.xml"/><Relationship Id="rId7" Type="http://schemas.openxmlformats.org/officeDocument/2006/relationships/tags" Target="../tags/tag388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383.xml"/><Relationship Id="rId1" Type="http://schemas.openxmlformats.org/officeDocument/2006/relationships/tags" Target="../tags/tag382.xml"/><Relationship Id="rId6" Type="http://schemas.openxmlformats.org/officeDocument/2006/relationships/tags" Target="../tags/tag387.xml"/><Relationship Id="rId11" Type="http://schemas.openxmlformats.org/officeDocument/2006/relationships/tags" Target="../tags/tag392.xml"/><Relationship Id="rId5" Type="http://schemas.openxmlformats.org/officeDocument/2006/relationships/tags" Target="../tags/tag386.xml"/><Relationship Id="rId15" Type="http://schemas.openxmlformats.org/officeDocument/2006/relationships/image" Target="../media/image7.png"/><Relationship Id="rId10" Type="http://schemas.openxmlformats.org/officeDocument/2006/relationships/tags" Target="../tags/tag391.xml"/><Relationship Id="rId4" Type="http://schemas.openxmlformats.org/officeDocument/2006/relationships/tags" Target="../tags/tag385.xml"/><Relationship Id="rId9" Type="http://schemas.openxmlformats.org/officeDocument/2006/relationships/tags" Target="../tags/tag390.xml"/><Relationship Id="rId14" Type="http://schemas.openxmlformats.org/officeDocument/2006/relationships/image" Target="../media/image6.png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L7zg83ZVQJQ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4940" y="154336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8800" b="1" dirty="0">
                <a:latin typeface="Impact" panose="020B0806030902050204" pitchFamily="34" charset="0"/>
              </a:rPr>
              <a:t>N3 - Sig Figs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940" y="1996746"/>
            <a:ext cx="5542672" cy="2921592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US" sz="6000" b="1" u="sng" dirty="0">
                <a:solidFill>
                  <a:srgbClr val="FF0000"/>
                </a:solidFill>
              </a:rPr>
              <a:t>Target:</a:t>
            </a:r>
            <a:r>
              <a:rPr lang="en-US" sz="6000" b="1" dirty="0">
                <a:solidFill>
                  <a:srgbClr val="FF0000"/>
                </a:solidFill>
              </a:rPr>
              <a:t> I can use sig figs to reflect the level of uncertainty in a measurement.</a:t>
            </a:r>
            <a:endParaRPr lang="en-US" sz="6000" b="1" u="sng" dirty="0">
              <a:solidFill>
                <a:srgbClr val="FF000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BB13977-07D7-ECE4-4CC0-5CB950A8C9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0"/>
            <a:ext cx="6096000" cy="685190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7A9318B-5A29-4D09-4CA8-9395B0A78D5E}"/>
              </a:ext>
            </a:extLst>
          </p:cNvPr>
          <p:cNvSpPr txBox="1"/>
          <p:nvPr/>
        </p:nvSpPr>
        <p:spPr>
          <a:xfrm>
            <a:off x="153180" y="5872667"/>
            <a:ext cx="48353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Link to YouTube Presentation: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https://youtu.be/L7zg83ZVQJQ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3056627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7697220"/>
              </p:ext>
            </p:extLst>
          </p:nvPr>
        </p:nvGraphicFramePr>
        <p:xfrm>
          <a:off x="594359" y="2248695"/>
          <a:ext cx="11240589" cy="2506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5675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548051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5061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Captive Zeros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4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179388">
                        <a:spcBef>
                          <a:spcPct val="100000"/>
                        </a:spcBef>
                      </a:pPr>
                      <a:endParaRPr lang="en-US" sz="5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4058737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754071"/>
              </p:ext>
            </p:extLst>
          </p:nvPr>
        </p:nvGraphicFramePr>
        <p:xfrm>
          <a:off x="594359" y="2248695"/>
          <a:ext cx="11240589" cy="2506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5675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548051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5061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Captive Zeros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baseline="0" dirty="0">
                          <a:solidFill>
                            <a:srgbClr val="FF0000"/>
                          </a:solidFill>
                        </a:rPr>
                        <a:t>ALWAYS COUNT </a:t>
                      </a:r>
                      <a:r>
                        <a:rPr lang="en-US" sz="4800" b="1" baseline="0" dirty="0"/>
                        <a:t>as SIGNIFICANT</a:t>
                      </a:r>
                      <a:endParaRPr lang="en-US" sz="4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179388">
                        <a:spcBef>
                          <a:spcPct val="100000"/>
                        </a:spcBef>
                      </a:pPr>
                      <a:endParaRPr lang="en-US" sz="5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8770011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89672"/>
              </p:ext>
            </p:extLst>
          </p:nvPr>
        </p:nvGraphicFramePr>
        <p:xfrm>
          <a:off x="594359" y="2248695"/>
          <a:ext cx="11240589" cy="2506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5675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548051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5061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Captive Zeros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baseline="0" dirty="0">
                          <a:solidFill>
                            <a:srgbClr val="FF0000"/>
                          </a:solidFill>
                        </a:rPr>
                        <a:t>ALWAYS COUNT </a:t>
                      </a:r>
                      <a:r>
                        <a:rPr lang="en-US" sz="4800" b="1" baseline="0" dirty="0"/>
                        <a:t>as SIGNIFICANT</a:t>
                      </a:r>
                      <a:endParaRPr lang="en-US" sz="4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179388">
                        <a:spcBef>
                          <a:spcPct val="100000"/>
                        </a:spcBef>
                      </a:pPr>
                      <a:r>
                        <a:rPr lang="en-US" sz="5400" b="1" dirty="0">
                          <a:solidFill>
                            <a:srgbClr val="FF0000"/>
                          </a:solidFill>
                          <a:effectLst/>
                        </a:rPr>
                        <a:t>16.</a:t>
                      </a:r>
                      <a:r>
                        <a:rPr lang="en-US" sz="5400" b="1" u="sng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5400" b="1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r>
                        <a:rPr lang="en-US" sz="5400" b="1" dirty="0">
                          <a:solidFill>
                            <a:schemeClr val="accent2"/>
                          </a:solidFill>
                          <a:effectLst/>
                        </a:rPr>
                        <a:t> </a:t>
                      </a:r>
                      <a:r>
                        <a:rPr lang="en-US" sz="5400" b="1" dirty="0">
                          <a:solidFill>
                            <a:schemeClr val="tx1"/>
                          </a:solidFill>
                          <a:effectLst/>
                        </a:rPr>
                        <a:t>has</a:t>
                      </a:r>
                    </a:p>
                    <a:p>
                      <a:pPr marL="565150" indent="-565150" algn="ctr" defTabSz="179388"/>
                      <a:r>
                        <a:rPr lang="en-US" sz="5400" b="1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r>
                        <a:rPr lang="en-US" sz="5400" b="1" dirty="0">
                          <a:effectLst/>
                        </a:rPr>
                        <a:t> </a:t>
                      </a:r>
                      <a:r>
                        <a:rPr lang="en-US" sz="5400" b="1" dirty="0">
                          <a:solidFill>
                            <a:schemeClr val="tx1"/>
                          </a:solidFill>
                          <a:effectLst/>
                        </a:rPr>
                        <a:t>sig figs.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6242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516119"/>
              </p:ext>
            </p:extLst>
          </p:nvPr>
        </p:nvGraphicFramePr>
        <p:xfrm>
          <a:off x="594359" y="1679509"/>
          <a:ext cx="11240589" cy="47324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46863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3143005161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2262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Trailing Zeros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334963">
                        <a:spcBef>
                          <a:spcPct val="70000"/>
                        </a:spcBef>
                      </a:pPr>
                      <a:endParaRPr lang="en-US" sz="5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  <a:tr h="25061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334963">
                        <a:spcBef>
                          <a:spcPct val="70000"/>
                        </a:spcBef>
                      </a:pPr>
                      <a:endParaRPr lang="en-US" sz="5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8642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2149588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298287"/>
              </p:ext>
            </p:extLst>
          </p:nvPr>
        </p:nvGraphicFramePr>
        <p:xfrm>
          <a:off x="594359" y="1679509"/>
          <a:ext cx="11240589" cy="47324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46863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3143005161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2262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Trailing Zeros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334963">
                        <a:spcBef>
                          <a:spcPct val="70000"/>
                        </a:spcBef>
                      </a:pPr>
                      <a:endParaRPr lang="en-US" sz="5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  <a:tr h="25061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i="1" baseline="0" dirty="0">
                          <a:solidFill>
                            <a:srgbClr val="CC00CC"/>
                          </a:solidFill>
                        </a:rPr>
                        <a:t>SOMETIMES COUNT </a:t>
                      </a:r>
                      <a:r>
                        <a:rPr lang="en-US" sz="4400" b="1" baseline="0" dirty="0"/>
                        <a:t>as SIGNIFICANT</a:t>
                      </a:r>
                      <a:endParaRPr lang="en-US" sz="4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334963">
                        <a:spcBef>
                          <a:spcPct val="70000"/>
                        </a:spcBef>
                      </a:pPr>
                      <a:endParaRPr lang="en-US" sz="5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8642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9827309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672355"/>
              </p:ext>
            </p:extLst>
          </p:nvPr>
        </p:nvGraphicFramePr>
        <p:xfrm>
          <a:off x="594359" y="1679509"/>
          <a:ext cx="11240589" cy="47324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46863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3143005161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2262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Trailing Zeros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baseline="0" dirty="0">
                          <a:solidFill>
                            <a:schemeClr val="tx1"/>
                          </a:solidFill>
                        </a:rPr>
                        <a:t>AFTER A DECIMAL</a:t>
                      </a:r>
                      <a:br>
                        <a:rPr lang="en-US" sz="3600" b="1" baseline="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3600" b="1" baseline="0" dirty="0">
                          <a:solidFill>
                            <a:srgbClr val="FF0000"/>
                          </a:solidFill>
                        </a:rPr>
                        <a:t>ALWAYS COUNT </a:t>
                      </a:r>
                      <a:r>
                        <a:rPr lang="en-US" sz="3600" b="1" baseline="0" dirty="0"/>
                        <a:t>as SIGNIFICANT</a:t>
                      </a:r>
                      <a:endParaRPr 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334963">
                        <a:spcBef>
                          <a:spcPct val="70000"/>
                        </a:spcBef>
                      </a:pPr>
                      <a:endParaRPr lang="en-US" sz="5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  <a:tr h="25061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i="1" baseline="0" dirty="0">
                          <a:solidFill>
                            <a:srgbClr val="CC00CC"/>
                          </a:solidFill>
                        </a:rPr>
                        <a:t>SOMETIMES COUNT </a:t>
                      </a:r>
                      <a:r>
                        <a:rPr lang="en-US" sz="4400" b="1" baseline="0" dirty="0"/>
                        <a:t>as SIGNIFICANT</a:t>
                      </a:r>
                      <a:endParaRPr lang="en-US" sz="4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334963">
                        <a:spcBef>
                          <a:spcPct val="70000"/>
                        </a:spcBef>
                      </a:pPr>
                      <a:endParaRPr lang="en-US" sz="5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8642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9073993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804434"/>
              </p:ext>
            </p:extLst>
          </p:nvPr>
        </p:nvGraphicFramePr>
        <p:xfrm>
          <a:off x="594359" y="1679509"/>
          <a:ext cx="11240589" cy="47324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46863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3143005161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2262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Trailing Zeros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baseline="0" dirty="0">
                          <a:solidFill>
                            <a:schemeClr val="tx1"/>
                          </a:solidFill>
                        </a:rPr>
                        <a:t>AFTER A DECIMAL</a:t>
                      </a:r>
                      <a:br>
                        <a:rPr lang="en-US" sz="3600" b="1" baseline="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3600" b="1" baseline="0" dirty="0">
                          <a:solidFill>
                            <a:srgbClr val="FF0000"/>
                          </a:solidFill>
                        </a:rPr>
                        <a:t>ALWAYS COUNT </a:t>
                      </a:r>
                      <a:r>
                        <a:rPr lang="en-US" sz="3600" b="1" baseline="0" dirty="0"/>
                        <a:t>as SIGNIFICANT</a:t>
                      </a:r>
                      <a:endParaRPr 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334963">
                        <a:spcBef>
                          <a:spcPct val="70000"/>
                        </a:spcBef>
                      </a:pPr>
                      <a:endParaRPr lang="en-US" sz="5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  <a:tr h="25061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i="1" baseline="0" dirty="0">
                          <a:solidFill>
                            <a:srgbClr val="CC00CC"/>
                          </a:solidFill>
                        </a:rPr>
                        <a:t>SOMETIMES COUNT </a:t>
                      </a:r>
                      <a:r>
                        <a:rPr lang="en-US" sz="4400" b="1" baseline="0" dirty="0"/>
                        <a:t>as SIGNIFICANT</a:t>
                      </a:r>
                      <a:endParaRPr lang="en-US" sz="4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baseline="0" dirty="0">
                          <a:solidFill>
                            <a:schemeClr val="tx1"/>
                          </a:solidFill>
                        </a:rPr>
                        <a:t>NO DECIMAL</a:t>
                      </a:r>
                      <a:br>
                        <a:rPr lang="en-US" sz="3600" b="1" baseline="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3600" b="1" baseline="0" dirty="0">
                          <a:solidFill>
                            <a:schemeClr val="accent5"/>
                          </a:solidFill>
                        </a:rPr>
                        <a:t>NEVER COUNT </a:t>
                      </a:r>
                      <a:r>
                        <a:rPr lang="en-US" sz="3600" b="1" baseline="0" dirty="0"/>
                        <a:t>as SIGNIFICANT</a:t>
                      </a:r>
                      <a:endParaRPr 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334963">
                        <a:spcBef>
                          <a:spcPct val="70000"/>
                        </a:spcBef>
                      </a:pPr>
                      <a:endParaRPr lang="en-US" sz="5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8642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1052732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747123"/>
              </p:ext>
            </p:extLst>
          </p:nvPr>
        </p:nvGraphicFramePr>
        <p:xfrm>
          <a:off x="594359" y="1679509"/>
          <a:ext cx="11240589" cy="47324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46863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3143005161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2262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Trailing Zeros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baseline="0" dirty="0">
                          <a:solidFill>
                            <a:schemeClr val="tx1"/>
                          </a:solidFill>
                        </a:rPr>
                        <a:t>AFTER A DECIMAL</a:t>
                      </a:r>
                      <a:br>
                        <a:rPr lang="en-US" sz="3600" b="1" baseline="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3600" b="1" baseline="0" dirty="0">
                          <a:solidFill>
                            <a:srgbClr val="FF0000"/>
                          </a:solidFill>
                        </a:rPr>
                        <a:t>ALWAYS COUNT </a:t>
                      </a:r>
                      <a:r>
                        <a:rPr lang="en-US" sz="3600" b="1" baseline="0" dirty="0"/>
                        <a:t>as SIGNIFICANT</a:t>
                      </a:r>
                      <a:endParaRPr 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334963">
                        <a:spcBef>
                          <a:spcPct val="70000"/>
                        </a:spcBef>
                      </a:pPr>
                      <a:r>
                        <a:rPr lang="en-US" sz="5400" b="1" dirty="0">
                          <a:solidFill>
                            <a:srgbClr val="FF0000"/>
                          </a:solidFill>
                          <a:effectLst/>
                        </a:rPr>
                        <a:t>9.3</a:t>
                      </a:r>
                      <a:r>
                        <a:rPr lang="en-US" sz="5400" b="1" u="sng" dirty="0">
                          <a:solidFill>
                            <a:srgbClr val="FF0000"/>
                          </a:solidFill>
                          <a:effectLst/>
                        </a:rPr>
                        <a:t>00</a:t>
                      </a:r>
                      <a:r>
                        <a:rPr lang="en-US" sz="5400" b="1" dirty="0">
                          <a:effectLst/>
                        </a:rPr>
                        <a:t> </a:t>
                      </a:r>
                      <a:r>
                        <a:rPr lang="en-US" sz="5400" b="1" dirty="0">
                          <a:solidFill>
                            <a:schemeClr val="tx1"/>
                          </a:solidFill>
                          <a:effectLst/>
                        </a:rPr>
                        <a:t>has</a:t>
                      </a:r>
                    </a:p>
                    <a:p>
                      <a:pPr marL="565150" indent="-565150" algn="ctr" defTabSz="334963"/>
                      <a:r>
                        <a:rPr lang="en-US" sz="5400" b="1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r>
                        <a:rPr lang="en-US" sz="5400" b="1" dirty="0">
                          <a:effectLst/>
                        </a:rPr>
                        <a:t> </a:t>
                      </a:r>
                      <a:r>
                        <a:rPr lang="en-US" sz="5400" b="1" dirty="0">
                          <a:solidFill>
                            <a:schemeClr val="tx1"/>
                          </a:solidFill>
                          <a:effectLst/>
                        </a:rPr>
                        <a:t>sig figs.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  <a:tr h="25061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i="1" baseline="0" dirty="0">
                          <a:solidFill>
                            <a:srgbClr val="CC00CC"/>
                          </a:solidFill>
                        </a:rPr>
                        <a:t>SOMETIMES COUNT </a:t>
                      </a:r>
                      <a:r>
                        <a:rPr lang="en-US" sz="4400" b="1" baseline="0" dirty="0"/>
                        <a:t>as SIGNIFICANT</a:t>
                      </a:r>
                      <a:endParaRPr lang="en-US" sz="4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baseline="0" dirty="0">
                          <a:solidFill>
                            <a:schemeClr val="tx1"/>
                          </a:solidFill>
                        </a:rPr>
                        <a:t>NO DECIMAL</a:t>
                      </a:r>
                      <a:br>
                        <a:rPr lang="en-US" sz="3600" b="1" baseline="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3600" b="1" baseline="0" dirty="0">
                          <a:solidFill>
                            <a:schemeClr val="accent5"/>
                          </a:solidFill>
                        </a:rPr>
                        <a:t>NEVER COUNT </a:t>
                      </a:r>
                      <a:r>
                        <a:rPr lang="en-US" sz="3600" b="1" baseline="0" dirty="0"/>
                        <a:t>as SIGNIFICANT</a:t>
                      </a:r>
                      <a:endParaRPr 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334963">
                        <a:spcBef>
                          <a:spcPct val="70000"/>
                        </a:spcBef>
                      </a:pPr>
                      <a:endParaRPr lang="en-US" sz="5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8642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8321156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168177"/>
              </p:ext>
            </p:extLst>
          </p:nvPr>
        </p:nvGraphicFramePr>
        <p:xfrm>
          <a:off x="594359" y="1679509"/>
          <a:ext cx="11240589" cy="47324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46863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3143005161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2262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Trailing Zeros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baseline="0" dirty="0">
                          <a:solidFill>
                            <a:schemeClr val="tx1"/>
                          </a:solidFill>
                        </a:rPr>
                        <a:t>AFTER A DECIMAL</a:t>
                      </a:r>
                      <a:br>
                        <a:rPr lang="en-US" sz="3600" b="1" baseline="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3600" b="1" baseline="0" dirty="0">
                          <a:solidFill>
                            <a:srgbClr val="FF0000"/>
                          </a:solidFill>
                        </a:rPr>
                        <a:t>ALWAYS COUNT </a:t>
                      </a:r>
                      <a:r>
                        <a:rPr lang="en-US" sz="3600" b="1" baseline="0" dirty="0"/>
                        <a:t>as SIGNIFICANT</a:t>
                      </a:r>
                      <a:endParaRPr 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334963">
                        <a:spcBef>
                          <a:spcPct val="70000"/>
                        </a:spcBef>
                      </a:pPr>
                      <a:r>
                        <a:rPr lang="en-US" sz="5400" b="1" dirty="0">
                          <a:solidFill>
                            <a:srgbClr val="FF0000"/>
                          </a:solidFill>
                          <a:effectLst/>
                        </a:rPr>
                        <a:t>9.3</a:t>
                      </a:r>
                      <a:r>
                        <a:rPr lang="en-US" sz="5400" b="1" u="sng" dirty="0">
                          <a:solidFill>
                            <a:srgbClr val="FF0000"/>
                          </a:solidFill>
                          <a:effectLst/>
                        </a:rPr>
                        <a:t>00</a:t>
                      </a:r>
                      <a:r>
                        <a:rPr lang="en-US" sz="5400" b="1" dirty="0">
                          <a:effectLst/>
                        </a:rPr>
                        <a:t> </a:t>
                      </a:r>
                      <a:r>
                        <a:rPr lang="en-US" sz="5400" b="1" dirty="0">
                          <a:solidFill>
                            <a:schemeClr val="tx1"/>
                          </a:solidFill>
                          <a:effectLst/>
                        </a:rPr>
                        <a:t>has</a:t>
                      </a:r>
                    </a:p>
                    <a:p>
                      <a:pPr marL="565150" indent="-565150" algn="ctr" defTabSz="334963"/>
                      <a:r>
                        <a:rPr lang="en-US" sz="5400" b="1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r>
                        <a:rPr lang="en-US" sz="5400" b="1" dirty="0">
                          <a:effectLst/>
                        </a:rPr>
                        <a:t> </a:t>
                      </a:r>
                      <a:r>
                        <a:rPr lang="en-US" sz="5400" b="1" dirty="0">
                          <a:solidFill>
                            <a:schemeClr val="tx1"/>
                          </a:solidFill>
                          <a:effectLst/>
                        </a:rPr>
                        <a:t>sig figs.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  <a:tr h="25061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i="1" baseline="0" dirty="0">
                          <a:solidFill>
                            <a:srgbClr val="CC00CC"/>
                          </a:solidFill>
                        </a:rPr>
                        <a:t>SOMETIMES COUNT </a:t>
                      </a:r>
                      <a:r>
                        <a:rPr lang="en-US" sz="4400" b="1" baseline="0" dirty="0"/>
                        <a:t>as SIGNIFICANT</a:t>
                      </a:r>
                      <a:endParaRPr lang="en-US" sz="4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baseline="0" dirty="0">
                          <a:solidFill>
                            <a:schemeClr val="tx1"/>
                          </a:solidFill>
                        </a:rPr>
                        <a:t>NO DECIMAL</a:t>
                      </a:r>
                      <a:br>
                        <a:rPr lang="en-US" sz="3600" b="1" baseline="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3600" b="1" baseline="0" dirty="0">
                          <a:solidFill>
                            <a:schemeClr val="accent5"/>
                          </a:solidFill>
                        </a:rPr>
                        <a:t>NEVER COUNT </a:t>
                      </a:r>
                      <a:r>
                        <a:rPr lang="en-US" sz="3600" b="1" baseline="0" dirty="0"/>
                        <a:t>as SIGNIFICANT</a:t>
                      </a:r>
                      <a:endParaRPr 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334963">
                        <a:spcBef>
                          <a:spcPct val="70000"/>
                        </a:spcBef>
                      </a:pPr>
                      <a:r>
                        <a:rPr lang="en-US" sz="5400" b="1" dirty="0">
                          <a:solidFill>
                            <a:srgbClr val="FF0000"/>
                          </a:solidFill>
                          <a:effectLst/>
                        </a:rPr>
                        <a:t>93</a:t>
                      </a:r>
                      <a:r>
                        <a:rPr lang="en-US" sz="5400" b="1" u="sng" dirty="0">
                          <a:solidFill>
                            <a:schemeClr val="accent5"/>
                          </a:solidFill>
                          <a:effectLst/>
                        </a:rPr>
                        <a:t>00</a:t>
                      </a:r>
                      <a:r>
                        <a:rPr lang="en-US" sz="5400" b="1" dirty="0">
                          <a:effectLst/>
                        </a:rPr>
                        <a:t> </a:t>
                      </a:r>
                      <a:r>
                        <a:rPr lang="en-US" sz="5400" b="1" dirty="0">
                          <a:solidFill>
                            <a:schemeClr val="tx1"/>
                          </a:solidFill>
                          <a:effectLst/>
                        </a:rPr>
                        <a:t>has</a:t>
                      </a:r>
                    </a:p>
                    <a:p>
                      <a:pPr marL="565150" indent="-565150" algn="ctr" defTabSz="334963"/>
                      <a:r>
                        <a:rPr lang="en-US" sz="5400" b="1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5400" b="1" dirty="0">
                          <a:effectLst/>
                        </a:rPr>
                        <a:t> </a:t>
                      </a:r>
                      <a:r>
                        <a:rPr lang="en-US" sz="5400" b="1" dirty="0">
                          <a:solidFill>
                            <a:schemeClr val="tx1"/>
                          </a:solidFill>
                          <a:effectLst/>
                        </a:rPr>
                        <a:t>sig figs.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8642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9739240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676607"/>
              </p:ext>
            </p:extLst>
          </p:nvPr>
        </p:nvGraphicFramePr>
        <p:xfrm>
          <a:off x="594359" y="2248695"/>
          <a:ext cx="11240589" cy="2506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5675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548051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5061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Exact Numbers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4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179388">
                        <a:spcBef>
                          <a:spcPct val="100000"/>
                        </a:spcBef>
                      </a:pPr>
                      <a:endParaRPr lang="en-US" sz="4800" b="1" baseline="0" dirty="0">
                        <a:solidFill>
                          <a:srgbClr val="00B050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6176123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228600"/>
            <a:ext cx="7848600" cy="762000"/>
          </a:xfrm>
          <a:noFill/>
          <a:ln/>
        </p:spPr>
        <p:txBody>
          <a:bodyPr/>
          <a:lstStyle/>
          <a:p>
            <a:r>
              <a:rPr lang="en-US" u="sng" dirty="0">
                <a:solidFill>
                  <a:srgbClr val="292929"/>
                </a:solidFill>
                <a:latin typeface="Impact" panose="020B0806030902050204" pitchFamily="34" charset="0"/>
              </a:rPr>
              <a:t>Uncertainty in Measurement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124200" y="2436813"/>
            <a:ext cx="7658100" cy="173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27017" y="1143000"/>
            <a:ext cx="10920549" cy="1828800"/>
          </a:xfrm>
          <a:noFill/>
          <a:ln/>
        </p:spPr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en-US" sz="3600" b="1" dirty="0"/>
              <a:t>A digit that must be </a:t>
            </a:r>
            <a:r>
              <a:rPr lang="en-US" sz="3600" b="1" dirty="0">
                <a:solidFill>
                  <a:srgbClr val="FF0000"/>
                </a:solidFill>
              </a:rPr>
              <a:t>estimated </a:t>
            </a:r>
            <a:r>
              <a:rPr lang="en-US" sz="3600" b="1" dirty="0"/>
              <a:t>is called </a:t>
            </a:r>
            <a:r>
              <a:rPr lang="en-US" sz="3600" b="1" dirty="0">
                <a:solidFill>
                  <a:srgbClr val="FF0000"/>
                </a:solidFill>
              </a:rPr>
              <a:t>uncertain</a:t>
            </a:r>
            <a:r>
              <a:rPr lang="en-US" sz="3600" b="1" dirty="0"/>
              <a:t>.  </a:t>
            </a:r>
            <a:br>
              <a:rPr lang="en-US" sz="3600" b="1" dirty="0"/>
            </a:br>
            <a:r>
              <a:rPr lang="en-US" sz="3600" b="1" dirty="0"/>
              <a:t>A </a:t>
            </a:r>
            <a:r>
              <a:rPr lang="en-US" sz="3600" b="1" dirty="0">
                <a:solidFill>
                  <a:srgbClr val="FF0000"/>
                </a:solidFill>
              </a:rPr>
              <a:t>measurement </a:t>
            </a:r>
            <a:r>
              <a:rPr lang="en-US" sz="3600" b="1" dirty="0"/>
              <a:t>always has some degree of uncertainty.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391887" y="2819401"/>
            <a:ext cx="11155680" cy="10772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71500" indent="-571500" eaLnBrk="0" hangingPunct="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200" dirty="0"/>
              <a:t>Measurements are performed with instruments</a:t>
            </a:r>
          </a:p>
          <a:p>
            <a:pPr marL="571500" indent="-571500" eaLnBrk="0" hangingPunct="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200" dirty="0"/>
              <a:t>No instrument can read to an infinite # of decimal places</a:t>
            </a:r>
          </a:p>
        </p:txBody>
      </p:sp>
    </p:spTree>
    <p:extLst>
      <p:ext uri="{BB962C8B-B14F-4D97-AF65-F5344CB8AC3E}">
        <p14:creationId xmlns:p14="http://schemas.microsoft.com/office/powerpoint/2010/main" val="33132426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56653"/>
              </p:ext>
            </p:extLst>
          </p:nvPr>
        </p:nvGraphicFramePr>
        <p:xfrm>
          <a:off x="594359" y="2248695"/>
          <a:ext cx="11240589" cy="2506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5675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548051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5061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Exact Numbers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baseline="0" dirty="0">
                          <a:solidFill>
                            <a:srgbClr val="00B050"/>
                          </a:solidFill>
                        </a:rPr>
                        <a:t>INFINITE NUMBER </a:t>
                      </a:r>
                      <a:br>
                        <a:rPr lang="en-US" sz="4800" b="1" baseline="0" dirty="0">
                          <a:solidFill>
                            <a:srgbClr val="00B050"/>
                          </a:solidFill>
                        </a:rPr>
                      </a:br>
                      <a:r>
                        <a:rPr lang="en-US" sz="4800" b="1" baseline="0" dirty="0"/>
                        <a:t>of sig figs</a:t>
                      </a:r>
                      <a:endParaRPr lang="en-US" sz="4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179388">
                        <a:spcBef>
                          <a:spcPct val="100000"/>
                        </a:spcBef>
                      </a:pPr>
                      <a:endParaRPr lang="en-US" sz="4800" b="1" baseline="0" dirty="0">
                        <a:solidFill>
                          <a:srgbClr val="00B050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7516156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528738"/>
              </p:ext>
            </p:extLst>
          </p:nvPr>
        </p:nvGraphicFramePr>
        <p:xfrm>
          <a:off x="594359" y="2248695"/>
          <a:ext cx="11240589" cy="2506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5675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548051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5061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Exact Numbers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baseline="0" dirty="0">
                          <a:solidFill>
                            <a:srgbClr val="00B050"/>
                          </a:solidFill>
                        </a:rPr>
                        <a:t>INFINITE NUMBER </a:t>
                      </a:r>
                      <a:br>
                        <a:rPr lang="en-US" sz="4800" b="1" baseline="0" dirty="0">
                          <a:solidFill>
                            <a:srgbClr val="00B050"/>
                          </a:solidFill>
                        </a:rPr>
                      </a:br>
                      <a:r>
                        <a:rPr lang="en-US" sz="4800" b="1" baseline="0" dirty="0"/>
                        <a:t>of sig figs</a:t>
                      </a:r>
                      <a:endParaRPr lang="en-US" sz="4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179388">
                        <a:spcBef>
                          <a:spcPct val="100000"/>
                        </a:spcBef>
                      </a:pPr>
                      <a:r>
                        <a:rPr lang="en-US" sz="4800" b="1" baseline="0" dirty="0">
                          <a:solidFill>
                            <a:srgbClr val="00B050"/>
                          </a:solidFill>
                          <a:effectLst/>
                        </a:rPr>
                        <a:t>1in = 2.54cm</a:t>
                      </a:r>
                      <a:br>
                        <a:rPr lang="en-US" sz="4800" b="1" baseline="0" dirty="0">
                          <a:solidFill>
                            <a:srgbClr val="00B050"/>
                          </a:solidFill>
                          <a:effectLst/>
                        </a:rPr>
                      </a:br>
                      <a:r>
                        <a:rPr lang="en-US" sz="4800" b="1" baseline="0" dirty="0">
                          <a:solidFill>
                            <a:srgbClr val="00B050"/>
                          </a:solidFill>
                          <a:effectLst/>
                        </a:rPr>
                        <a:t>12in = 1ft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1998901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2939" y="1310377"/>
            <a:ext cx="5426122" cy="5080142"/>
          </a:xfr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200" b="1" dirty="0"/>
              <a:t>If a number starts with O,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200" b="1" dirty="0"/>
              <a:t>Beginning zeros have to go!</a:t>
            </a:r>
          </a:p>
          <a:p>
            <a:pPr marL="0" indent="0">
              <a:lnSpc>
                <a:spcPct val="100000"/>
              </a:lnSpc>
              <a:buNone/>
            </a:pPr>
            <a:endParaRPr lang="en-US" sz="3200" b="1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3200" b="1" dirty="0"/>
              <a:t>If you see no point at all,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200" b="1" dirty="0"/>
              <a:t>Kick the last ones to the wall!</a:t>
            </a:r>
          </a:p>
          <a:p>
            <a:pPr marL="0" indent="0">
              <a:lnSpc>
                <a:spcPct val="100000"/>
              </a:lnSpc>
              <a:buNone/>
            </a:pPr>
            <a:endParaRPr lang="en-US" sz="3200" b="1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3200" b="1" dirty="0"/>
              <a:t>Every other number’s cool,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200" b="1" dirty="0"/>
              <a:t>No exception to this rule!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15282"/>
            <a:ext cx="10515600" cy="1325563"/>
          </a:xfrm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Silly little Memory Device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9432" y="1310377"/>
            <a:ext cx="275684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Done to the tune of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“I don’t know what I’ve been told”</a:t>
            </a:r>
          </a:p>
        </p:txBody>
      </p:sp>
    </p:spTree>
    <p:extLst>
      <p:ext uri="{BB962C8B-B14F-4D97-AF65-F5344CB8AC3E}">
        <p14:creationId xmlns:p14="http://schemas.microsoft.com/office/powerpoint/2010/main" val="28266880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300446" y="279400"/>
            <a:ext cx="11891554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 eaLnBrk="0" hangingPunct="0"/>
            <a:r>
              <a:rPr lang="en-US" sz="4000" b="1" u="sng" dirty="0"/>
              <a:t>How many significant figures in the following number?</a:t>
            </a:r>
          </a:p>
          <a:p>
            <a:pPr algn="ctr" eaLnBrk="0" hangingPunct="0"/>
            <a:r>
              <a:rPr lang="en-US" sz="6000" b="1" dirty="0"/>
              <a:t>1.0070 m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1650273" y="1724296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3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1650273" y="2638696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2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1650273" y="3553096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5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1650273" y="4467496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6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1650273" y="5381896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4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310487559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300446" y="279400"/>
            <a:ext cx="11891554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 eaLnBrk="0" hangingPunct="0"/>
            <a:r>
              <a:rPr lang="en-US" sz="4000" b="1" u="sng" dirty="0"/>
              <a:t>How many significant figures in the following number?</a:t>
            </a:r>
          </a:p>
          <a:p>
            <a:pPr algn="ctr" eaLnBrk="0" hangingPunct="0"/>
            <a:r>
              <a:rPr lang="en-US" sz="6000" b="1" dirty="0"/>
              <a:t>1.0070 m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1650272" y="1724296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3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1650272" y="2638696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2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1650272" y="3553096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8000" b="1" i="1" dirty="0">
                  <a:solidFill>
                    <a:srgbClr val="FF0000"/>
                  </a:solidFill>
                </a:rPr>
                <a:t>5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1650272" y="4467496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6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1650272" y="5381896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4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2349623148"/>
      </p:ext>
    </p:extLst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195943" y="0"/>
            <a:ext cx="11900263" cy="21590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eaLnBrk="0" hangingPunct="0"/>
            <a:r>
              <a:rPr lang="en-US" sz="4000" b="1" u="sng" dirty="0"/>
              <a:t>How many significant figures in the following number?</a:t>
            </a:r>
          </a:p>
          <a:p>
            <a:pPr algn="ctr" eaLnBrk="0" hangingPunct="0"/>
            <a:r>
              <a:rPr lang="en-US" sz="6000" b="1" dirty="0"/>
              <a:t>100,890 L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1650274" y="1726111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000" b="1" dirty="0">
                  <a:solidFill>
                    <a:srgbClr val="292929"/>
                  </a:solidFill>
                </a:rPr>
                <a:t>None of the above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1650274" y="2640511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4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1650274" y="3554911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6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1650274" y="4469311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3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1650274" y="5383711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5</a:t>
              </a:r>
              <a:endParaRPr lang="en-US" sz="4000" b="1" dirty="0">
                <a:solidFill>
                  <a:srgbClr val="292929"/>
                </a:solidFill>
              </a:endParaRP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1648749247"/>
      </p:ext>
    </p:extLst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195943" y="0"/>
            <a:ext cx="11900263" cy="21590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eaLnBrk="0" hangingPunct="0"/>
            <a:r>
              <a:rPr lang="en-US" sz="4000" b="1" u="sng" dirty="0"/>
              <a:t>How many significant figures in the following number?</a:t>
            </a:r>
          </a:p>
          <a:p>
            <a:pPr algn="ctr" eaLnBrk="0" hangingPunct="0"/>
            <a:r>
              <a:rPr lang="en-US" sz="6000" b="1" dirty="0"/>
              <a:t>100,890 L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1650274" y="1726111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000" b="1" dirty="0">
                  <a:solidFill>
                    <a:srgbClr val="292929"/>
                  </a:solidFill>
                </a:rPr>
                <a:t>None of the above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1650274" y="2640511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4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1650274" y="3554911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6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1650274" y="4469311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3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1650274" y="5383711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8000" b="1" i="1" dirty="0">
                  <a:solidFill>
                    <a:srgbClr val="FF0000"/>
                  </a:solidFill>
                </a:rPr>
                <a:t>5</a:t>
              </a:r>
              <a:endParaRPr lang="en-US" sz="6000" b="1" i="1" dirty="0">
                <a:solidFill>
                  <a:srgbClr val="FF0000"/>
                </a:solidFill>
              </a:endParaRP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3272300527"/>
      </p:ext>
    </p:extLst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195943" y="0"/>
            <a:ext cx="11900263" cy="21590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eaLnBrk="0" hangingPunct="0"/>
            <a:r>
              <a:rPr lang="en-US" sz="4000" b="1" u="sng" dirty="0"/>
              <a:t>How many significant figures in the following number?</a:t>
            </a:r>
          </a:p>
          <a:p>
            <a:pPr algn="ctr" eaLnBrk="0" hangingPunct="0"/>
            <a:r>
              <a:rPr lang="en-US" sz="6000" b="1" dirty="0"/>
              <a:t>3.29 x 10</a:t>
            </a:r>
            <a:r>
              <a:rPr lang="en-US" sz="6000" b="1" baseline="30000" dirty="0"/>
              <a:t>3</a:t>
            </a:r>
            <a:r>
              <a:rPr lang="en-US" sz="6000" b="1" dirty="0"/>
              <a:t> sec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1650274" y="1726111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4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1650274" y="2640511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1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1650274" y="3554911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3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1650274" y="4469311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5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1650274" y="5383711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400" b="1" dirty="0">
                  <a:solidFill>
                    <a:srgbClr val="292929"/>
                  </a:solidFill>
                </a:rPr>
                <a:t>None of the above</a:t>
              </a:r>
              <a:endParaRPr lang="en-US" sz="3200" b="1" dirty="0">
                <a:solidFill>
                  <a:srgbClr val="292929"/>
                </a:solidFill>
              </a:endParaRP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1672954765"/>
      </p:ext>
    </p:extLst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195943" y="0"/>
            <a:ext cx="11900263" cy="21590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eaLnBrk="0" hangingPunct="0"/>
            <a:r>
              <a:rPr lang="en-US" sz="4000" b="1" u="sng" dirty="0"/>
              <a:t>How many significant figures in the following number?</a:t>
            </a:r>
          </a:p>
          <a:p>
            <a:pPr algn="ctr" eaLnBrk="0" hangingPunct="0"/>
            <a:r>
              <a:rPr lang="en-US" sz="6000" b="1" dirty="0"/>
              <a:t>3.29 x 10</a:t>
            </a:r>
            <a:r>
              <a:rPr lang="en-US" sz="6000" b="1" baseline="30000" dirty="0"/>
              <a:t>3</a:t>
            </a:r>
            <a:r>
              <a:rPr lang="en-US" sz="6000" b="1" dirty="0"/>
              <a:t> sec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1650274" y="1726111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4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1650274" y="2640511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1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1650274" y="3554911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8000" b="1" i="1" dirty="0">
                  <a:solidFill>
                    <a:srgbClr val="FF0000"/>
                  </a:solidFill>
                </a:rPr>
                <a:t>3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1650274" y="4469311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5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1650274" y="5383711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400" b="1" dirty="0">
                  <a:solidFill>
                    <a:srgbClr val="292929"/>
                  </a:solidFill>
                </a:rPr>
                <a:t>None of the above</a:t>
              </a:r>
              <a:endParaRPr lang="en-US" sz="3200" b="1" dirty="0">
                <a:solidFill>
                  <a:srgbClr val="292929"/>
                </a:solidFill>
              </a:endParaRP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3212057510"/>
      </p:ext>
    </p:extLst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195943" y="0"/>
            <a:ext cx="11900263" cy="21590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eaLnBrk="0" hangingPunct="0"/>
            <a:r>
              <a:rPr lang="en-US" sz="4000" b="1" u="sng" dirty="0"/>
              <a:t>How many significant figures in the following number?</a:t>
            </a:r>
          </a:p>
          <a:p>
            <a:pPr algn="ctr" eaLnBrk="0" hangingPunct="0"/>
            <a:r>
              <a:rPr lang="en-US" sz="6000" b="1" dirty="0"/>
              <a:t>0.0054 cm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1650274" y="1726111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4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1650274" y="2640511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5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1650274" y="3554911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3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1650274" y="4469311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2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1650274" y="5383711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400" b="1" dirty="0">
                  <a:solidFill>
                    <a:srgbClr val="292929"/>
                  </a:solidFill>
                </a:rPr>
                <a:t>None of the above</a:t>
              </a:r>
              <a:endParaRPr lang="en-US" sz="3200" b="1" dirty="0">
                <a:solidFill>
                  <a:srgbClr val="292929"/>
                </a:solidFill>
              </a:endParaRP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3995760039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152400"/>
            <a:ext cx="7848600" cy="685800"/>
          </a:xfrm>
          <a:noFill/>
          <a:ln/>
        </p:spPr>
        <p:txBody>
          <a:bodyPr>
            <a:noAutofit/>
          </a:bodyPr>
          <a:lstStyle/>
          <a:p>
            <a:pPr algn="ctr"/>
            <a:r>
              <a:rPr lang="en-US" sz="4800" u="sng" dirty="0">
                <a:solidFill>
                  <a:srgbClr val="292929"/>
                </a:solidFill>
                <a:latin typeface="Impact" panose="020B0806030902050204" pitchFamily="34" charset="0"/>
              </a:rPr>
              <a:t>Precision and Accuracy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895600" y="2284414"/>
            <a:ext cx="7315200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895601" y="4083050"/>
            <a:ext cx="7770813" cy="173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07728" y="1290138"/>
            <a:ext cx="5016138" cy="1619794"/>
          </a:xfrm>
          <a:noFill/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  <a:buNone/>
            </a:pPr>
            <a:r>
              <a:rPr lang="en-US" sz="3600" b="1" u="sng" dirty="0">
                <a:solidFill>
                  <a:srgbClr val="FF0000"/>
                </a:solidFill>
              </a:rPr>
              <a:t>Accuracy</a:t>
            </a:r>
            <a:r>
              <a:rPr lang="en-US" sz="3600" b="0" dirty="0">
                <a:solidFill>
                  <a:schemeClr val="tx2"/>
                </a:solidFill>
              </a:rPr>
              <a:t> </a:t>
            </a:r>
            <a:r>
              <a:rPr lang="en-US" sz="3600" b="0" dirty="0"/>
              <a:t>refers to the agreement of a particular value with the </a:t>
            </a:r>
            <a:r>
              <a:rPr lang="en-US" sz="3600" b="0" dirty="0">
                <a:solidFill>
                  <a:srgbClr val="FF0000"/>
                </a:solidFill>
              </a:rPr>
              <a:t>true</a:t>
            </a:r>
            <a:r>
              <a:rPr lang="en-US" sz="3600" b="0" dirty="0"/>
              <a:t> value.</a:t>
            </a:r>
          </a:p>
        </p:txBody>
      </p:sp>
      <p:pic>
        <p:nvPicPr>
          <p:cNvPr id="20486" name="Picture 6" descr="neith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50090" y="3858127"/>
            <a:ext cx="2125663" cy="1806575"/>
          </a:xfrm>
          <a:prstGeom prst="rect">
            <a:avLst/>
          </a:prstGeom>
          <a:noFill/>
        </p:spPr>
      </p:pic>
      <p:pic>
        <p:nvPicPr>
          <p:cNvPr id="20487" name="Picture 7" descr="precis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05538" y="931414"/>
            <a:ext cx="2206625" cy="1793875"/>
          </a:xfrm>
          <a:prstGeom prst="rect">
            <a:avLst/>
          </a:prstGeom>
          <a:noFill/>
        </p:spPr>
      </p:pic>
      <p:pic>
        <p:nvPicPr>
          <p:cNvPr id="20488" name="Picture 8" descr="accurat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53525" y="942251"/>
            <a:ext cx="2114550" cy="1817688"/>
          </a:xfrm>
          <a:prstGeom prst="rect">
            <a:avLst/>
          </a:prstGeom>
          <a:noFill/>
        </p:spPr>
      </p:pic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6600387" y="5695659"/>
            <a:ext cx="4702613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0000CC"/>
                </a:solidFill>
              </a:rPr>
              <a:t>Neither accurate nor precise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6290468" y="2849625"/>
            <a:ext cx="2378075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0000CC"/>
                </a:solidFill>
              </a:rPr>
              <a:t>Precise but not accurate</a:t>
            </a: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9153525" y="2863186"/>
            <a:ext cx="2149475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0000CC"/>
                </a:solidFill>
              </a:rPr>
              <a:t>Precise AND accurate</a:t>
            </a:r>
          </a:p>
        </p:txBody>
      </p:sp>
      <p:sp>
        <p:nvSpPr>
          <p:cNvPr id="2" name="Rectangle 1"/>
          <p:cNvSpPr/>
          <p:nvPr/>
        </p:nvSpPr>
        <p:spPr>
          <a:xfrm>
            <a:off x="507728" y="2909933"/>
            <a:ext cx="5016138" cy="2937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3600" b="1" u="sng" dirty="0">
                <a:solidFill>
                  <a:srgbClr val="FF0000"/>
                </a:solidFill>
              </a:rPr>
              <a:t>Precision</a:t>
            </a:r>
            <a:r>
              <a:rPr lang="en-US" sz="3600" dirty="0">
                <a:solidFill>
                  <a:schemeClr val="tx1"/>
                </a:solidFill>
              </a:rPr>
              <a:t> refers to the degree of  </a:t>
            </a:r>
            <a:r>
              <a:rPr lang="en-US" sz="3600" dirty="0">
                <a:solidFill>
                  <a:srgbClr val="FF0000"/>
                </a:solidFill>
              </a:rPr>
              <a:t>agreement</a:t>
            </a:r>
            <a:r>
              <a:rPr lang="en-US" sz="3600" dirty="0">
                <a:solidFill>
                  <a:schemeClr val="tx1"/>
                </a:solidFill>
              </a:rPr>
              <a:t> among several measurements made in the same manner.</a:t>
            </a:r>
          </a:p>
        </p:txBody>
      </p:sp>
    </p:spTree>
    <p:extLst>
      <p:ext uri="{BB962C8B-B14F-4D97-AF65-F5344CB8AC3E}">
        <p14:creationId xmlns:p14="http://schemas.microsoft.com/office/powerpoint/2010/main" val="23149456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9" grpId="0"/>
      <p:bldP spid="20490" grpId="0"/>
      <p:bldP spid="2049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195943" y="0"/>
            <a:ext cx="11900263" cy="21590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eaLnBrk="0" hangingPunct="0"/>
            <a:r>
              <a:rPr lang="en-US" sz="4000" b="1" u="sng" dirty="0"/>
              <a:t>How many significant figures in the following number?</a:t>
            </a:r>
          </a:p>
          <a:p>
            <a:pPr algn="ctr" eaLnBrk="0" hangingPunct="0"/>
            <a:r>
              <a:rPr lang="en-US" sz="6000" b="1" dirty="0"/>
              <a:t>0.0054 cm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1650274" y="1726111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4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1650274" y="2640511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5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1650274" y="3554911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3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1650274" y="4469311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8000" b="1" i="1" dirty="0">
                  <a:solidFill>
                    <a:srgbClr val="FF0000"/>
                  </a:solidFill>
                </a:rPr>
                <a:t>2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1650274" y="5383711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400" b="1" dirty="0">
                  <a:solidFill>
                    <a:srgbClr val="292929"/>
                  </a:solidFill>
                </a:rPr>
                <a:t>None of the above</a:t>
              </a:r>
              <a:endParaRPr lang="en-US" sz="3200" b="1" dirty="0">
                <a:solidFill>
                  <a:srgbClr val="292929"/>
                </a:solidFill>
              </a:endParaRP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169077867"/>
      </p:ext>
    </p:extLst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195943" y="0"/>
            <a:ext cx="11900263" cy="21590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eaLnBrk="0" hangingPunct="0"/>
            <a:r>
              <a:rPr lang="en-US" sz="4000" b="1" u="sng" dirty="0"/>
              <a:t>How many significant figures in the following number?</a:t>
            </a:r>
          </a:p>
          <a:p>
            <a:pPr algn="ctr" eaLnBrk="0" hangingPunct="0"/>
            <a:r>
              <a:rPr lang="en-US" sz="6000" b="1" dirty="0"/>
              <a:t>0.0056030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1650274" y="1726111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2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1650274" y="2640511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7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1650274" y="3554911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5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1650274" y="4469311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4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1650274" y="5383711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3</a:t>
              </a:r>
              <a:endParaRPr lang="en-US" sz="3200" b="1" dirty="0">
                <a:solidFill>
                  <a:srgbClr val="292929"/>
                </a:solidFill>
              </a:endParaRP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395730906"/>
      </p:ext>
    </p:extLst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195943" y="0"/>
            <a:ext cx="11900263" cy="21590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eaLnBrk="0" hangingPunct="0"/>
            <a:r>
              <a:rPr lang="en-US" sz="4000" b="1" u="sng" dirty="0"/>
              <a:t>How many significant figures in the following number?</a:t>
            </a:r>
          </a:p>
          <a:p>
            <a:pPr algn="ctr" eaLnBrk="0" hangingPunct="0"/>
            <a:r>
              <a:rPr lang="en-US" sz="6000" b="1" dirty="0"/>
              <a:t>0.0056030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1650274" y="1726111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2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1650274" y="2640511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7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1650274" y="3554911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8000" b="1" i="1" dirty="0">
                  <a:solidFill>
                    <a:srgbClr val="FF0000"/>
                  </a:solidFill>
                </a:rPr>
                <a:t>5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1650274" y="4469311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4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1650274" y="5383711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3</a:t>
              </a:r>
              <a:endParaRPr lang="en-US" sz="3200" b="1" dirty="0">
                <a:solidFill>
                  <a:srgbClr val="292929"/>
                </a:solidFill>
              </a:endParaRP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1122661951"/>
      </p:ext>
    </p:extLst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Using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617795"/>
              </p:ext>
            </p:extLst>
          </p:nvPr>
        </p:nvGraphicFramePr>
        <p:xfrm>
          <a:off x="309154" y="1692572"/>
          <a:ext cx="11573691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6526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489268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857897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32918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/>
                        <a:t>Multiplication &amp;</a:t>
                      </a:r>
                      <a:r>
                        <a:rPr lang="en-US" sz="4000" b="1" baseline="0" dirty="0"/>
                        <a:t> Division 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ct val="70000"/>
                        </a:spcBef>
                      </a:pPr>
                      <a:endParaRPr lang="en-US" sz="4800" b="0" i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9892633"/>
      </p:ext>
    </p:extLst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Using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665880"/>
              </p:ext>
            </p:extLst>
          </p:nvPr>
        </p:nvGraphicFramePr>
        <p:xfrm>
          <a:off x="309154" y="1692572"/>
          <a:ext cx="11573691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6526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489268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857897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32918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/>
                        <a:t>Multiplication &amp;</a:t>
                      </a:r>
                      <a:r>
                        <a:rPr lang="en-US" sz="4000" b="1" baseline="0" dirty="0"/>
                        <a:t> Division 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Answer based on </a:t>
                      </a:r>
                      <a:r>
                        <a:rPr lang="en-US" sz="4400" b="1" baseline="0" dirty="0">
                          <a:solidFill>
                            <a:srgbClr val="FF0000"/>
                          </a:solidFill>
                        </a:rPr>
                        <a:t>LEAST</a:t>
                      </a:r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 number of </a:t>
                      </a:r>
                      <a:r>
                        <a:rPr lang="en-US" sz="4400" b="1" baseline="0" dirty="0">
                          <a:solidFill>
                            <a:srgbClr val="FF0000"/>
                          </a:solidFill>
                        </a:rPr>
                        <a:t>SIG FIGS </a:t>
                      </a:r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in the problem</a:t>
                      </a:r>
                      <a:endParaRPr 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ct val="70000"/>
                        </a:spcBef>
                      </a:pPr>
                      <a:endParaRPr lang="en-US" sz="4800" b="0" i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488412"/>
      </p:ext>
    </p:extLst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Using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151155"/>
              </p:ext>
            </p:extLst>
          </p:nvPr>
        </p:nvGraphicFramePr>
        <p:xfrm>
          <a:off x="309154" y="1692572"/>
          <a:ext cx="11573691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6526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489268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857897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32918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/>
                        <a:t>Multiplication &amp;</a:t>
                      </a:r>
                      <a:r>
                        <a:rPr lang="en-US" sz="4000" b="1" baseline="0" dirty="0"/>
                        <a:t> Division 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Answer based on </a:t>
                      </a:r>
                      <a:r>
                        <a:rPr lang="en-US" sz="4400" b="1" baseline="0" dirty="0">
                          <a:solidFill>
                            <a:srgbClr val="FF0000"/>
                          </a:solidFill>
                        </a:rPr>
                        <a:t>LEAST</a:t>
                      </a:r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 number of </a:t>
                      </a:r>
                      <a:r>
                        <a:rPr lang="en-US" sz="4400" b="1" baseline="0" dirty="0">
                          <a:solidFill>
                            <a:srgbClr val="FF0000"/>
                          </a:solidFill>
                        </a:rPr>
                        <a:t>SIG FIGS </a:t>
                      </a:r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in the problem</a:t>
                      </a:r>
                      <a:endParaRPr 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ct val="70000"/>
                        </a:spcBef>
                      </a:pPr>
                      <a:r>
                        <a:rPr lang="en-US" sz="5400" b="1" dirty="0">
                          <a:solidFill>
                            <a:schemeClr val="tx1"/>
                          </a:solidFill>
                          <a:effectLst/>
                        </a:rPr>
                        <a:t>6.38 x 2.0  =</a:t>
                      </a:r>
                    </a:p>
                    <a:p>
                      <a:pPr algn="l"/>
                      <a:r>
                        <a:rPr lang="en-US" sz="4400" b="0" i="1" dirty="0">
                          <a:solidFill>
                            <a:schemeClr val="tx1"/>
                          </a:solidFill>
                          <a:effectLst/>
                        </a:rPr>
                        <a:t>   </a:t>
                      </a:r>
                      <a:br>
                        <a:rPr lang="en-US" sz="5400" b="1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5400" b="1" dirty="0">
                          <a:solidFill>
                            <a:schemeClr val="tx1"/>
                          </a:solidFill>
                          <a:effectLst/>
                        </a:rPr>
                        <a:t>12.76 </a:t>
                      </a:r>
                      <a:r>
                        <a:rPr lang="en-US" sz="5400" b="1" dirty="0">
                          <a:solidFill>
                            <a:schemeClr val="tx1"/>
                          </a:solidFill>
                          <a:effectLst/>
                          <a:sym typeface="Wingdings" pitchFamily="2" charset="2"/>
                        </a:rPr>
                        <a:t></a:t>
                      </a:r>
                      <a:endParaRPr lang="en-US" sz="4800" b="0" i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874928"/>
      </p:ext>
    </p:extLst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Using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998977"/>
              </p:ext>
            </p:extLst>
          </p:nvPr>
        </p:nvGraphicFramePr>
        <p:xfrm>
          <a:off x="309154" y="1692572"/>
          <a:ext cx="11573691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6526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489268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857897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32918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/>
                        <a:t>Multiplication &amp;</a:t>
                      </a:r>
                      <a:r>
                        <a:rPr lang="en-US" sz="4000" b="1" baseline="0" dirty="0"/>
                        <a:t> Division 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Answer based on </a:t>
                      </a:r>
                      <a:r>
                        <a:rPr lang="en-US" sz="4400" b="1" baseline="0" dirty="0">
                          <a:solidFill>
                            <a:srgbClr val="FF0000"/>
                          </a:solidFill>
                        </a:rPr>
                        <a:t>LEAST</a:t>
                      </a:r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 number of </a:t>
                      </a:r>
                      <a:r>
                        <a:rPr lang="en-US" sz="4400" b="1" baseline="0" dirty="0">
                          <a:solidFill>
                            <a:srgbClr val="FF0000"/>
                          </a:solidFill>
                        </a:rPr>
                        <a:t>SIG FIGS </a:t>
                      </a:r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in the problem</a:t>
                      </a:r>
                      <a:endParaRPr 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ct val="70000"/>
                        </a:spcBef>
                      </a:pPr>
                      <a:r>
                        <a:rPr lang="en-US" sz="5400" b="1" dirty="0">
                          <a:solidFill>
                            <a:schemeClr val="tx1"/>
                          </a:solidFill>
                          <a:effectLst/>
                        </a:rPr>
                        <a:t>6.38 x 2.0  =</a:t>
                      </a:r>
                    </a:p>
                    <a:p>
                      <a:pPr algn="l"/>
                      <a:r>
                        <a:rPr lang="en-US" sz="4400" b="0" i="1" dirty="0">
                          <a:solidFill>
                            <a:schemeClr val="tx1"/>
                          </a:solidFill>
                          <a:effectLst/>
                        </a:rPr>
                        <a:t>   3 SF      </a:t>
                      </a:r>
                      <a:r>
                        <a:rPr lang="en-US" sz="4400" b="0" i="1" dirty="0">
                          <a:solidFill>
                            <a:srgbClr val="FF0000"/>
                          </a:solidFill>
                          <a:effectLst/>
                        </a:rPr>
                        <a:t>2SF</a:t>
                      </a:r>
                      <a:br>
                        <a:rPr lang="en-US" sz="5400" b="1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5400" b="1" dirty="0">
                          <a:solidFill>
                            <a:schemeClr val="tx1"/>
                          </a:solidFill>
                          <a:effectLst/>
                        </a:rPr>
                        <a:t>12.76 </a:t>
                      </a:r>
                      <a:r>
                        <a:rPr lang="en-US" sz="5400" b="1" dirty="0">
                          <a:solidFill>
                            <a:schemeClr val="tx1"/>
                          </a:solidFill>
                          <a:effectLst/>
                          <a:sym typeface="Wingdings" pitchFamily="2" charset="2"/>
                        </a:rPr>
                        <a:t></a:t>
                      </a:r>
                      <a:r>
                        <a:rPr lang="en-US" sz="54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5400" b="1" dirty="0">
                          <a:solidFill>
                            <a:srgbClr val="FF0000"/>
                          </a:solidFill>
                          <a:effectLst/>
                        </a:rPr>
                        <a:t>13 </a:t>
                      </a:r>
                      <a:r>
                        <a:rPr lang="en-US" sz="54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br>
                        <a:rPr lang="en-US" sz="5400" b="1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5400" b="1" dirty="0">
                          <a:solidFill>
                            <a:schemeClr val="tx1"/>
                          </a:solidFill>
                          <a:effectLst/>
                        </a:rPr>
                        <a:t>    </a:t>
                      </a:r>
                      <a:r>
                        <a:rPr lang="en-US" sz="4800" b="0" i="1" dirty="0">
                          <a:solidFill>
                            <a:schemeClr val="tx1"/>
                          </a:solidFill>
                          <a:effectLst/>
                        </a:rPr>
                        <a:t>(2 sig figs)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7572843"/>
      </p:ext>
    </p:extLst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248193" y="279400"/>
            <a:ext cx="11652069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4400" b="1" u="sng" dirty="0"/>
              <a:t>Which answer has the correct number of sig figs?</a:t>
            </a:r>
          </a:p>
          <a:p>
            <a:pPr algn="ctr"/>
            <a:r>
              <a:rPr lang="en-US" sz="5400" b="1" dirty="0"/>
              <a:t>3.24 m x 7.0 m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2133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22.7 m</a:t>
              </a:r>
              <a:r>
                <a:rPr lang="en-US" sz="4800" b="1" baseline="30000" dirty="0">
                  <a:solidFill>
                    <a:srgbClr val="292929"/>
                  </a:solidFill>
                </a:rPr>
                <a:t>2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2133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23 m</a:t>
              </a:r>
              <a:r>
                <a:rPr lang="en-US" sz="4800" b="1" baseline="30000" dirty="0">
                  <a:solidFill>
                    <a:srgbClr val="292929"/>
                  </a:solidFill>
                </a:rPr>
                <a:t>2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2133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22.6 m</a:t>
              </a:r>
              <a:r>
                <a:rPr lang="en-US" sz="4800" b="1" baseline="30000" dirty="0">
                  <a:solidFill>
                    <a:srgbClr val="292929"/>
                  </a:solidFill>
                </a:rPr>
                <a:t>2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sp>
        <p:nvSpPr>
          <p:cNvPr id="12" name="Oval 11"/>
          <p:cNvSpPr/>
          <p:nvPr/>
        </p:nvSpPr>
        <p:spPr>
          <a:xfrm>
            <a:off x="8865326" y="1097280"/>
            <a:ext cx="1345474" cy="79683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2 SF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0198990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248193" y="279400"/>
            <a:ext cx="11652069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4400" b="1" u="sng" dirty="0"/>
              <a:t>Which answer has the correct number of sig figs?</a:t>
            </a:r>
          </a:p>
          <a:p>
            <a:pPr algn="ctr"/>
            <a:r>
              <a:rPr lang="en-US" sz="5400" b="1" dirty="0"/>
              <a:t>3.24 m x 7.0 m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2133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22.7 m</a:t>
              </a:r>
              <a:r>
                <a:rPr lang="en-US" sz="4800" b="1" baseline="30000" dirty="0">
                  <a:solidFill>
                    <a:srgbClr val="292929"/>
                  </a:solidFill>
                </a:rPr>
                <a:t>2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2133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6600" b="1" i="1" dirty="0">
                  <a:solidFill>
                    <a:srgbClr val="FF0000"/>
                  </a:solidFill>
                </a:rPr>
                <a:t>23 m</a:t>
              </a:r>
              <a:r>
                <a:rPr lang="en-US" sz="6600" b="1" i="1" baseline="30000" dirty="0">
                  <a:solidFill>
                    <a:srgbClr val="FF0000"/>
                  </a:solidFill>
                </a:rPr>
                <a:t>2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2133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22.6 m</a:t>
              </a:r>
              <a:r>
                <a:rPr lang="en-US" sz="4800" b="1" baseline="30000" dirty="0">
                  <a:solidFill>
                    <a:srgbClr val="292929"/>
                  </a:solidFill>
                </a:rPr>
                <a:t>2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sp>
        <p:nvSpPr>
          <p:cNvPr id="12" name="Oval 11"/>
          <p:cNvSpPr/>
          <p:nvPr/>
        </p:nvSpPr>
        <p:spPr>
          <a:xfrm>
            <a:off x="8865326" y="1054100"/>
            <a:ext cx="1345474" cy="79683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2 SF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41429095"/>
      </p:ext>
    </p:extLst>
  </p:cSld>
  <p:clrMapOvr>
    <a:masterClrMapping/>
  </p:clrMapOvr>
  <p:transition spd="slow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248193" y="279400"/>
            <a:ext cx="11652069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4400" b="1" u="sng" dirty="0"/>
              <a:t>Which answer has the correct number of sig figs?</a:t>
            </a:r>
          </a:p>
          <a:p>
            <a:pPr algn="ctr"/>
            <a:r>
              <a:rPr lang="en-US" sz="5400" b="1" dirty="0"/>
              <a:t>0.02 cm x 2.371 cm</a:t>
            </a:r>
            <a:endParaRPr lang="en-US" sz="5400" b="1" baseline="30000" dirty="0"/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2133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0.04742 cm</a:t>
              </a:r>
              <a:r>
                <a:rPr lang="en-US" sz="4800" b="1" baseline="30000" dirty="0">
                  <a:solidFill>
                    <a:srgbClr val="292929"/>
                  </a:solidFill>
                </a:rPr>
                <a:t>2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2133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0.047 cm</a:t>
              </a:r>
              <a:r>
                <a:rPr lang="en-US" sz="4800" b="1" baseline="30000" dirty="0">
                  <a:solidFill>
                    <a:srgbClr val="292929"/>
                  </a:solidFill>
                </a:rPr>
                <a:t>2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2133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0.05 cm</a:t>
              </a:r>
              <a:r>
                <a:rPr lang="en-US" sz="4800" b="1" baseline="30000" dirty="0">
                  <a:solidFill>
                    <a:srgbClr val="292929"/>
                  </a:solidFill>
                </a:rPr>
                <a:t>2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sp>
        <p:nvSpPr>
          <p:cNvPr id="12" name="Oval 11"/>
          <p:cNvSpPr/>
          <p:nvPr/>
        </p:nvSpPr>
        <p:spPr>
          <a:xfrm>
            <a:off x="1803763" y="1054100"/>
            <a:ext cx="1345474" cy="79683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1 SF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3374540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Sig Figs 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307683"/>
              </p:ext>
            </p:extLst>
          </p:nvPr>
        </p:nvGraphicFramePr>
        <p:xfrm>
          <a:off x="594359" y="2248695"/>
          <a:ext cx="11240589" cy="2506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5675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548051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5061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Nonzero Integers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4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ct val="100000"/>
                        </a:spcBef>
                      </a:pPr>
                      <a:endParaRPr lang="en-US" sz="5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6450082"/>
      </p:ext>
    </p:extLst>
  </p:cSld>
  <p:clrMapOvr>
    <a:masterClrMapping/>
  </p:clrMapOvr>
  <p:transition spd="slow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248193" y="279400"/>
            <a:ext cx="11652069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4400" b="1" u="sng" dirty="0"/>
              <a:t>Which answer has the correct number of sig figs?</a:t>
            </a:r>
          </a:p>
          <a:p>
            <a:pPr algn="ctr"/>
            <a:r>
              <a:rPr lang="en-US" sz="5400" b="1" dirty="0"/>
              <a:t>0.02 cm x 2.371 cm</a:t>
            </a:r>
            <a:endParaRPr lang="en-US" sz="5400" b="1" baseline="30000" dirty="0"/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2133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0.04742 cm</a:t>
              </a:r>
              <a:r>
                <a:rPr lang="en-US" sz="4800" b="1" baseline="30000" dirty="0">
                  <a:solidFill>
                    <a:srgbClr val="292929"/>
                  </a:solidFill>
                </a:rPr>
                <a:t>2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2133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0.047 cm</a:t>
              </a:r>
              <a:r>
                <a:rPr lang="en-US" sz="4800" b="1" baseline="30000" dirty="0">
                  <a:solidFill>
                    <a:srgbClr val="292929"/>
                  </a:solidFill>
                </a:rPr>
                <a:t>2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2133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6600" b="1" i="1" dirty="0">
                  <a:solidFill>
                    <a:srgbClr val="FF0000"/>
                  </a:solidFill>
                </a:rPr>
                <a:t>0.05 cm</a:t>
              </a:r>
              <a:r>
                <a:rPr lang="en-US" sz="6600" b="1" i="1" baseline="30000" dirty="0">
                  <a:solidFill>
                    <a:srgbClr val="FF0000"/>
                  </a:solidFill>
                </a:rPr>
                <a:t>2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sp>
        <p:nvSpPr>
          <p:cNvPr id="12" name="Oval 11"/>
          <p:cNvSpPr/>
          <p:nvPr/>
        </p:nvSpPr>
        <p:spPr>
          <a:xfrm>
            <a:off x="1803763" y="1054100"/>
            <a:ext cx="1345474" cy="79683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1 SF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22177520"/>
      </p:ext>
    </p:extLst>
  </p:cSld>
  <p:clrMapOvr>
    <a:masterClrMapping/>
  </p:clrMapOvr>
  <p:transition spd="slow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248193" y="279400"/>
            <a:ext cx="11652069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4400" b="1" u="sng" dirty="0"/>
              <a:t>Which answer has the correct number of sig figs?</a:t>
            </a:r>
          </a:p>
          <a:p>
            <a:pPr algn="ctr"/>
            <a:r>
              <a:rPr lang="en-US" sz="5400" b="1" dirty="0"/>
              <a:t>710 m ÷ 3.0 s</a:t>
            </a:r>
            <a:endParaRPr lang="en-US" sz="5400" b="1" baseline="30000" dirty="0"/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2133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240 m/s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2133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236.6 m/s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2133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236 m/s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sp>
        <p:nvSpPr>
          <p:cNvPr id="12" name="Oval 11"/>
          <p:cNvSpPr/>
          <p:nvPr/>
        </p:nvSpPr>
        <p:spPr>
          <a:xfrm>
            <a:off x="2652849" y="1045029"/>
            <a:ext cx="1345474" cy="79683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2 SF</a:t>
            </a:r>
          </a:p>
        </p:txBody>
      </p:sp>
      <p:sp>
        <p:nvSpPr>
          <p:cNvPr id="13" name="Oval 12"/>
          <p:cNvSpPr/>
          <p:nvPr/>
        </p:nvSpPr>
        <p:spPr>
          <a:xfrm>
            <a:off x="8200209" y="1070066"/>
            <a:ext cx="1345474" cy="79683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2 SF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815694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248193" y="279400"/>
            <a:ext cx="11652069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4400" b="1" u="sng" dirty="0"/>
              <a:t>Which answer has the correct number of sig figs?</a:t>
            </a:r>
          </a:p>
          <a:p>
            <a:pPr algn="ctr"/>
            <a:r>
              <a:rPr lang="en-US" sz="5400" b="1" dirty="0"/>
              <a:t>710 m ÷ 3.0 s</a:t>
            </a:r>
            <a:endParaRPr lang="en-US" sz="5400" b="1" baseline="30000" dirty="0"/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2133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6600" b="1" i="1" dirty="0">
                  <a:solidFill>
                    <a:srgbClr val="FF0000"/>
                  </a:solidFill>
                </a:rPr>
                <a:t>240 m/s</a:t>
              </a:r>
              <a:endParaRPr lang="en-US" sz="6600" b="1" i="1" baseline="30000" dirty="0">
                <a:solidFill>
                  <a:srgbClr val="FF0000"/>
                </a:solidFill>
              </a:endParaRP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2133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236.6 m/s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2133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236 m/s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sp>
        <p:nvSpPr>
          <p:cNvPr id="12" name="Oval 11"/>
          <p:cNvSpPr/>
          <p:nvPr/>
        </p:nvSpPr>
        <p:spPr>
          <a:xfrm>
            <a:off x="2652849" y="1045029"/>
            <a:ext cx="1345474" cy="79683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2 SF</a:t>
            </a:r>
          </a:p>
        </p:txBody>
      </p:sp>
      <p:sp>
        <p:nvSpPr>
          <p:cNvPr id="13" name="Oval 12"/>
          <p:cNvSpPr/>
          <p:nvPr/>
        </p:nvSpPr>
        <p:spPr>
          <a:xfrm>
            <a:off x="8200209" y="1070066"/>
            <a:ext cx="1345474" cy="79683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2 SF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8745574"/>
      </p:ext>
    </p:extLst>
  </p:cSld>
  <p:clrMapOvr>
    <a:masterClrMapping/>
  </p:clrMapOvr>
  <p:transition spd="slow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Using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785592"/>
              </p:ext>
            </p:extLst>
          </p:nvPr>
        </p:nvGraphicFramePr>
        <p:xfrm>
          <a:off x="309154" y="1692572"/>
          <a:ext cx="11573691" cy="2834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6526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489268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857897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8346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/>
                        <a:t>Addition</a:t>
                      </a:r>
                      <a:r>
                        <a:rPr lang="en-US" sz="4000" b="1" baseline="0" dirty="0"/>
                        <a:t> &amp; Subtraction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ct val="70000"/>
                        </a:spcBef>
                      </a:pPr>
                      <a:endParaRPr lang="en-US" sz="4400" b="0" i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891126"/>
      </p:ext>
    </p:extLst>
  </p:cSld>
  <p:clrMapOvr>
    <a:masterClrMapping/>
  </p:clrMapOvr>
  <p:transition spd="slow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Using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22583"/>
              </p:ext>
            </p:extLst>
          </p:nvPr>
        </p:nvGraphicFramePr>
        <p:xfrm>
          <a:off x="309154" y="1692572"/>
          <a:ext cx="11573691" cy="2834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6526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489268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857897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8346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/>
                        <a:t>Addition</a:t>
                      </a:r>
                      <a:r>
                        <a:rPr lang="en-US" sz="4000" b="1" baseline="0" dirty="0"/>
                        <a:t> &amp; Subtraction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Answer based on </a:t>
                      </a:r>
                      <a:r>
                        <a:rPr lang="en-US" sz="4400" b="1" baseline="0" dirty="0">
                          <a:solidFill>
                            <a:srgbClr val="00B0F0"/>
                          </a:solidFill>
                        </a:rPr>
                        <a:t>LEAST</a:t>
                      </a:r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 number of </a:t>
                      </a:r>
                      <a:r>
                        <a:rPr lang="en-US" sz="4400" b="1" baseline="0" dirty="0">
                          <a:solidFill>
                            <a:srgbClr val="00B0F0"/>
                          </a:solidFill>
                        </a:rPr>
                        <a:t>DECIMAL PLACES </a:t>
                      </a:r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in the problem</a:t>
                      </a:r>
                      <a:endParaRPr 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ct val="70000"/>
                        </a:spcBef>
                      </a:pPr>
                      <a:endParaRPr lang="en-US" sz="4400" b="0" i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6310165"/>
      </p:ext>
    </p:extLst>
  </p:cSld>
  <p:clrMapOvr>
    <a:masterClrMapping/>
  </p:clrMapOvr>
  <p:transition spd="slow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Using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1024601"/>
              </p:ext>
            </p:extLst>
          </p:nvPr>
        </p:nvGraphicFramePr>
        <p:xfrm>
          <a:off x="309154" y="1692572"/>
          <a:ext cx="11573691" cy="2834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6526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489268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857897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8346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/>
                        <a:t>Addition</a:t>
                      </a:r>
                      <a:r>
                        <a:rPr lang="en-US" sz="4000" b="1" baseline="0" dirty="0"/>
                        <a:t> &amp; Subtraction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Answer based on </a:t>
                      </a:r>
                      <a:r>
                        <a:rPr lang="en-US" sz="4400" b="1" baseline="0" dirty="0">
                          <a:solidFill>
                            <a:srgbClr val="00B0F0"/>
                          </a:solidFill>
                        </a:rPr>
                        <a:t>LEAST</a:t>
                      </a:r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 number of </a:t>
                      </a:r>
                      <a:r>
                        <a:rPr lang="en-US" sz="4400" b="1" baseline="0" dirty="0">
                          <a:solidFill>
                            <a:srgbClr val="00B0F0"/>
                          </a:solidFill>
                        </a:rPr>
                        <a:t>DECIMAL PLACES </a:t>
                      </a:r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in the problem</a:t>
                      </a:r>
                      <a:endParaRPr 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ct val="70000"/>
                        </a:spcBef>
                      </a:pP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  <a:t>6.8 + 11.934 =</a:t>
                      </a:r>
                      <a:b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  <a:t>18.734 </a:t>
                      </a: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  <a:sym typeface="Wingdings" pitchFamily="2" charset="2"/>
                        </a:rPr>
                        <a:t></a:t>
                      </a:r>
                      <a:endParaRPr lang="en-US" sz="4400" b="0" i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1726097"/>
      </p:ext>
    </p:extLst>
  </p:cSld>
  <p:clrMapOvr>
    <a:masterClrMapping/>
  </p:clrMapOvr>
  <p:transition spd="slow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Using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045993"/>
              </p:ext>
            </p:extLst>
          </p:nvPr>
        </p:nvGraphicFramePr>
        <p:xfrm>
          <a:off x="309154" y="1692572"/>
          <a:ext cx="11573691" cy="2834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6526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489268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857897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8346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/>
                        <a:t>Addition</a:t>
                      </a:r>
                      <a:r>
                        <a:rPr lang="en-US" sz="4000" b="1" baseline="0" dirty="0"/>
                        <a:t> &amp; Subtraction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Answer based on </a:t>
                      </a:r>
                      <a:r>
                        <a:rPr lang="en-US" sz="4400" b="1" baseline="0" dirty="0">
                          <a:solidFill>
                            <a:srgbClr val="00B0F0"/>
                          </a:solidFill>
                        </a:rPr>
                        <a:t>LEAST</a:t>
                      </a:r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 number of </a:t>
                      </a:r>
                      <a:r>
                        <a:rPr lang="en-US" sz="4400" b="1" baseline="0" dirty="0">
                          <a:solidFill>
                            <a:srgbClr val="00B0F0"/>
                          </a:solidFill>
                        </a:rPr>
                        <a:t>DECIMAL PLACES </a:t>
                      </a:r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in the problem</a:t>
                      </a:r>
                      <a:endParaRPr 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ct val="70000"/>
                        </a:spcBef>
                      </a:pP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  <a:t>6.8 + 11.934 =</a:t>
                      </a:r>
                      <a:b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3200" b="0" i="1" dirty="0">
                          <a:solidFill>
                            <a:srgbClr val="00B0F0"/>
                          </a:solidFill>
                          <a:effectLst/>
                        </a:rPr>
                        <a:t>1DP</a:t>
                      </a:r>
                      <a:r>
                        <a:rPr lang="en-US" sz="3200" b="0" i="1" baseline="0" dirty="0">
                          <a:solidFill>
                            <a:schemeClr val="tx1"/>
                          </a:solidFill>
                          <a:effectLst/>
                        </a:rPr>
                        <a:t>            3DP</a:t>
                      </a:r>
                      <a:endParaRPr lang="en-US" sz="4400" b="1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  <a:t>18.734 </a:t>
                      </a: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  <a:sym typeface="Wingdings" pitchFamily="2" charset="2"/>
                        </a:rPr>
                        <a:t></a:t>
                      </a:r>
                      <a:endParaRPr lang="en-US" sz="4400" b="0" i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1532632"/>
      </p:ext>
    </p:extLst>
  </p:cSld>
  <p:clrMapOvr>
    <a:masterClrMapping/>
  </p:clrMapOvr>
  <p:transition spd="slow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Using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191423"/>
              </p:ext>
            </p:extLst>
          </p:nvPr>
        </p:nvGraphicFramePr>
        <p:xfrm>
          <a:off x="309154" y="1692572"/>
          <a:ext cx="11573691" cy="2834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6526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489268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857897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8346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/>
                        <a:t>Addition</a:t>
                      </a:r>
                      <a:r>
                        <a:rPr lang="en-US" sz="4000" b="1" baseline="0" dirty="0"/>
                        <a:t> &amp; Subtraction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Answer based on </a:t>
                      </a:r>
                      <a:r>
                        <a:rPr lang="en-US" sz="4400" b="1" baseline="0" dirty="0">
                          <a:solidFill>
                            <a:srgbClr val="00B0F0"/>
                          </a:solidFill>
                        </a:rPr>
                        <a:t>LEAST</a:t>
                      </a:r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 number of </a:t>
                      </a:r>
                      <a:r>
                        <a:rPr lang="en-US" sz="4400" b="1" baseline="0" dirty="0">
                          <a:solidFill>
                            <a:srgbClr val="00B0F0"/>
                          </a:solidFill>
                        </a:rPr>
                        <a:t>DECIMAL PLACES </a:t>
                      </a:r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in the problem</a:t>
                      </a:r>
                      <a:endParaRPr 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ct val="70000"/>
                        </a:spcBef>
                      </a:pP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  <a:t>6.8 + 11.934 =</a:t>
                      </a:r>
                      <a:b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3200" b="0" i="1" dirty="0">
                          <a:solidFill>
                            <a:srgbClr val="00B0F0"/>
                          </a:solidFill>
                          <a:effectLst/>
                        </a:rPr>
                        <a:t>1DP</a:t>
                      </a:r>
                      <a:r>
                        <a:rPr lang="en-US" sz="3200" b="0" i="1" baseline="0" dirty="0">
                          <a:solidFill>
                            <a:schemeClr val="tx1"/>
                          </a:solidFill>
                          <a:effectLst/>
                        </a:rPr>
                        <a:t>            3DP</a:t>
                      </a:r>
                      <a:endParaRPr lang="en-US" sz="4400" b="1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  <a:t>18.734 </a:t>
                      </a: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  <a:sym typeface="Wingdings" pitchFamily="2" charset="2"/>
                        </a:rPr>
                        <a:t></a:t>
                      </a: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4400" b="1" i="0" dirty="0">
                          <a:solidFill>
                            <a:srgbClr val="00B0F0"/>
                          </a:solidFill>
                          <a:effectLst/>
                        </a:rPr>
                        <a:t>18.7</a:t>
                      </a: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4400" b="0" i="1" dirty="0">
                          <a:solidFill>
                            <a:schemeClr val="tx1"/>
                          </a:solidFill>
                          <a:effectLst/>
                        </a:rPr>
                        <a:t>(3 sig figs)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4372901"/>
      </p:ext>
    </p:extLst>
  </p:cSld>
  <p:clrMapOvr>
    <a:masterClrMapping/>
  </p:clrMapOvr>
  <p:transition spd="slow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248193" y="279400"/>
            <a:ext cx="11652069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4400" b="1" u="sng" dirty="0"/>
              <a:t>Which answer has the correct number of sig figs?</a:t>
            </a:r>
          </a:p>
          <a:p>
            <a:pPr algn="ctr"/>
            <a:r>
              <a:rPr lang="en-US" sz="5400" b="1" dirty="0"/>
              <a:t>3.24 m + 7.0 m</a:t>
            </a:r>
            <a:endParaRPr lang="en-US" sz="5400" b="1" baseline="30000" dirty="0"/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2133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10.24 m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2133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10.2 m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2133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10 m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sp>
        <p:nvSpPr>
          <p:cNvPr id="13" name="Oval 12"/>
          <p:cNvSpPr/>
          <p:nvPr/>
        </p:nvSpPr>
        <p:spPr>
          <a:xfrm>
            <a:off x="8565968" y="1070066"/>
            <a:ext cx="1644831" cy="796834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1 DP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659321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248193" y="279400"/>
            <a:ext cx="11652069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4400" b="1" u="sng" dirty="0"/>
              <a:t>Which answer has the correct number of sig figs?</a:t>
            </a:r>
          </a:p>
          <a:p>
            <a:pPr algn="ctr"/>
            <a:r>
              <a:rPr lang="en-US" sz="5400" b="1" dirty="0"/>
              <a:t>3.24 m + 7.0 m</a:t>
            </a:r>
            <a:endParaRPr lang="en-US" sz="5400" b="1" baseline="30000" dirty="0"/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2133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10.24 m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2133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i="1" dirty="0">
                  <a:solidFill>
                    <a:srgbClr val="00B0F0"/>
                  </a:solidFill>
                </a:rPr>
                <a:t>10.2 m</a:t>
              </a:r>
              <a:endParaRPr lang="en-US" sz="4800" b="1" i="1" baseline="30000" dirty="0">
                <a:solidFill>
                  <a:srgbClr val="00B0F0"/>
                </a:solidFill>
              </a:endParaRP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2133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/>
                <a:t>10 m</a:t>
              </a:r>
              <a:endParaRPr lang="en-US" sz="6600" b="1" baseline="30000" dirty="0"/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sp>
        <p:nvSpPr>
          <p:cNvPr id="13" name="Oval 12"/>
          <p:cNvSpPr/>
          <p:nvPr/>
        </p:nvSpPr>
        <p:spPr>
          <a:xfrm>
            <a:off x="8565968" y="1070066"/>
            <a:ext cx="1644831" cy="796834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1 DP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9439483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Sig Figs 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176081"/>
              </p:ext>
            </p:extLst>
          </p:nvPr>
        </p:nvGraphicFramePr>
        <p:xfrm>
          <a:off x="594359" y="2248695"/>
          <a:ext cx="11240589" cy="2506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5675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548051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5061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Nonzero Integers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>
                          <a:solidFill>
                            <a:srgbClr val="FF0000"/>
                          </a:solidFill>
                        </a:rPr>
                        <a:t>ALWAYS</a:t>
                      </a:r>
                      <a:r>
                        <a:rPr lang="en-US" sz="4800" b="1" baseline="0" dirty="0">
                          <a:solidFill>
                            <a:srgbClr val="FF0000"/>
                          </a:solidFill>
                        </a:rPr>
                        <a:t> COUNT </a:t>
                      </a:r>
                      <a:r>
                        <a:rPr lang="en-US" sz="4800" b="1" baseline="0" dirty="0"/>
                        <a:t>as SIGNIFICANT</a:t>
                      </a:r>
                      <a:endParaRPr lang="en-US" sz="4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ct val="100000"/>
                        </a:spcBef>
                      </a:pPr>
                      <a:endParaRPr lang="en-US" sz="5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7563953"/>
      </p:ext>
    </p:extLst>
  </p:cSld>
  <p:clrMapOvr>
    <a:masterClrMapping/>
  </p:clrMapOvr>
  <p:transition spd="slow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248193" y="279400"/>
            <a:ext cx="11652069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4400" b="1" u="sng" dirty="0"/>
              <a:t>Which answer has the correct number of sig figs?</a:t>
            </a:r>
          </a:p>
          <a:p>
            <a:pPr algn="ctr"/>
            <a:r>
              <a:rPr lang="en-US" sz="5400" b="1" dirty="0"/>
              <a:t>0.02 cm + 2.371 cm</a:t>
            </a:r>
            <a:endParaRPr lang="en-US" sz="5400" b="1" baseline="30000" dirty="0"/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2133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2.4 cm 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2133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2.391 cm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2133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2.39 cm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sp>
        <p:nvSpPr>
          <p:cNvPr id="13" name="Oval 12"/>
          <p:cNvSpPr/>
          <p:nvPr/>
        </p:nvSpPr>
        <p:spPr>
          <a:xfrm>
            <a:off x="1326969" y="1044303"/>
            <a:ext cx="1644831" cy="796834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2 DP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3584616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248193" y="279400"/>
            <a:ext cx="11652069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4400" b="1" u="sng" dirty="0"/>
              <a:t>Which answer has the correct number of sig figs?</a:t>
            </a:r>
          </a:p>
          <a:p>
            <a:pPr algn="ctr"/>
            <a:r>
              <a:rPr lang="en-US" sz="5400" b="1" dirty="0"/>
              <a:t>0.02 cm + 2.371 cm</a:t>
            </a:r>
            <a:endParaRPr lang="en-US" sz="5400" b="1" baseline="30000" dirty="0"/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2133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2.4 cm 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2133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2.391 cm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2133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6600" b="1" i="1" dirty="0">
                  <a:solidFill>
                    <a:srgbClr val="00B0F0"/>
                  </a:solidFill>
                </a:rPr>
                <a:t>2.39 cm</a:t>
              </a:r>
              <a:endParaRPr lang="en-US" sz="6600" b="1" i="1" baseline="30000" dirty="0">
                <a:solidFill>
                  <a:srgbClr val="00B0F0"/>
                </a:solidFill>
              </a:endParaRP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sp>
        <p:nvSpPr>
          <p:cNvPr id="13" name="Oval 12"/>
          <p:cNvSpPr/>
          <p:nvPr/>
        </p:nvSpPr>
        <p:spPr>
          <a:xfrm>
            <a:off x="1326969" y="1044303"/>
            <a:ext cx="1644831" cy="796834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2 DP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72862318"/>
      </p:ext>
    </p:extLst>
  </p:cSld>
  <p:clrMapOvr>
    <a:masterClrMapping/>
  </p:clrMapOvr>
  <p:transition spd="slow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248193" y="279400"/>
            <a:ext cx="11652069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4400" b="1" u="sng" dirty="0"/>
              <a:t>Which answer has the correct number of sig figs?</a:t>
            </a:r>
          </a:p>
          <a:p>
            <a:pPr algn="ctr"/>
            <a:r>
              <a:rPr lang="en-US" sz="5400" b="1" dirty="0"/>
              <a:t>2.030 mL – 1.870 mL</a:t>
            </a:r>
            <a:endParaRPr lang="en-US" sz="5400" b="1" baseline="30000" dirty="0"/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2133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0.16 mL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2133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0.160 mL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2133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0.1600 mL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sp>
        <p:nvSpPr>
          <p:cNvPr id="13" name="Oval 12"/>
          <p:cNvSpPr/>
          <p:nvPr/>
        </p:nvSpPr>
        <p:spPr>
          <a:xfrm>
            <a:off x="1326969" y="1044303"/>
            <a:ext cx="1644831" cy="796834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3 DP</a:t>
            </a:r>
          </a:p>
        </p:txBody>
      </p:sp>
      <p:sp>
        <p:nvSpPr>
          <p:cNvPr id="14" name="Oval 13"/>
          <p:cNvSpPr/>
          <p:nvPr/>
        </p:nvSpPr>
        <p:spPr>
          <a:xfrm>
            <a:off x="9199518" y="1031966"/>
            <a:ext cx="1644831" cy="796834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3 DP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0489116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248193" y="279400"/>
            <a:ext cx="11652069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4400" b="1" u="sng" dirty="0"/>
              <a:t>Which answer has the correct number of sig figs?</a:t>
            </a:r>
          </a:p>
          <a:p>
            <a:pPr algn="ctr"/>
            <a:r>
              <a:rPr lang="en-US" sz="5400" b="1" dirty="0"/>
              <a:t>2.030 mL – 1.870 mL</a:t>
            </a:r>
            <a:endParaRPr lang="en-US" sz="5400" b="1" baseline="30000" dirty="0"/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2133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0.16 mL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2133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6600" b="1" i="1" dirty="0">
                  <a:solidFill>
                    <a:srgbClr val="00B0F0"/>
                  </a:solidFill>
                </a:rPr>
                <a:t>0.160 mL</a:t>
              </a:r>
              <a:endParaRPr lang="en-US" sz="6600" b="1" i="1" baseline="30000" dirty="0">
                <a:solidFill>
                  <a:srgbClr val="00B0F0"/>
                </a:solidFill>
              </a:endParaRP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2133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0.1600 mL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sp>
        <p:nvSpPr>
          <p:cNvPr id="13" name="Oval 12"/>
          <p:cNvSpPr/>
          <p:nvPr/>
        </p:nvSpPr>
        <p:spPr>
          <a:xfrm>
            <a:off x="1326969" y="1044303"/>
            <a:ext cx="1644831" cy="796834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3 DP</a:t>
            </a:r>
          </a:p>
        </p:txBody>
      </p:sp>
      <p:sp>
        <p:nvSpPr>
          <p:cNvPr id="14" name="Oval 13"/>
          <p:cNvSpPr/>
          <p:nvPr/>
        </p:nvSpPr>
        <p:spPr>
          <a:xfrm>
            <a:off x="9199518" y="1031966"/>
            <a:ext cx="1644831" cy="796834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3 DP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45465098"/>
      </p:ext>
    </p:extLst>
  </p:cSld>
  <p:clrMapOvr>
    <a:masterClrMapping/>
  </p:clrMapOvr>
  <p:transition spd="slow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Some slightly more </a:t>
            </a:r>
            <a:b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</a:br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complicated rules…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28" name="Picture 4" descr="Image result for oh my god okay it's happening everybody stay calm | Bucky  barnes tumblr, Dream video, Dream musi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2" y="2207418"/>
            <a:ext cx="6206581" cy="3901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2246613"/>
      </p:ext>
    </p:extLst>
  </p:cSld>
  <p:clrMapOvr>
    <a:masterClrMapping/>
  </p:clrMapOvr>
  <p:transition spd="slow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Some slightly more </a:t>
            </a:r>
            <a:b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</a:br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complicated rules…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59557" y="2154287"/>
            <a:ext cx="112866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We will talk about this one: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Multiple Operations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  <a:p>
            <a:r>
              <a:rPr lang="en-US" sz="3600" b="1" dirty="0"/>
              <a:t>Just open the PDF or look at your Reference Sheet for these when you have to do a question about them: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Logarithms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Multiplying and dividing with scientific notation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Adding and subtracting with scientific notation </a:t>
            </a:r>
          </a:p>
        </p:txBody>
      </p:sp>
    </p:spTree>
    <p:extLst>
      <p:ext uri="{BB962C8B-B14F-4D97-AF65-F5344CB8AC3E}">
        <p14:creationId xmlns:p14="http://schemas.microsoft.com/office/powerpoint/2010/main" val="2628413319"/>
      </p:ext>
    </p:extLst>
  </p:cSld>
  <p:clrMapOvr>
    <a:masterClrMapping/>
  </p:clrMapOvr>
  <p:transition spd="slow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Using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618201"/>
              </p:ext>
            </p:extLst>
          </p:nvPr>
        </p:nvGraphicFramePr>
        <p:xfrm>
          <a:off x="309154" y="1692572"/>
          <a:ext cx="11573691" cy="3627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6946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076700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4720045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8346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/>
                        <a:t>Multiple Operations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Use </a:t>
                      </a:r>
                      <a:r>
                        <a:rPr lang="en-US" sz="4400" b="1" baseline="0" dirty="0">
                          <a:solidFill>
                            <a:srgbClr val="7030A0"/>
                          </a:solidFill>
                        </a:rPr>
                        <a:t>ORDER of OPERATIONS </a:t>
                      </a:r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as you go </a:t>
                      </a:r>
                      <a:r>
                        <a:rPr lang="en-US" sz="4400" b="1" baseline="0" dirty="0">
                          <a:solidFill>
                            <a:srgbClr val="7030A0"/>
                          </a:solidFill>
                        </a:rPr>
                        <a:t>PEMDAS</a:t>
                      </a:r>
                      <a:endParaRPr lang="en-US" sz="4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ct val="70000"/>
                        </a:spcBef>
                      </a:pPr>
                      <a:r>
                        <a:rPr lang="en-US" sz="3600" b="1" i="0" dirty="0">
                          <a:solidFill>
                            <a:schemeClr val="tx1"/>
                          </a:solidFill>
                          <a:effectLst/>
                        </a:rPr>
                        <a:t>2.0000(1.008) + 15.99 =</a:t>
                      </a:r>
                      <a:br>
                        <a:rPr lang="en-US" sz="4800" b="1" i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3600" b="1" i="0" dirty="0">
                          <a:solidFill>
                            <a:schemeClr val="tx1"/>
                          </a:solidFill>
                          <a:effectLst/>
                        </a:rPr>
                        <a:t>   x 1</a:t>
                      </a:r>
                      <a:r>
                        <a:rPr lang="en-US" sz="3600" b="1" i="0" baseline="30000" dirty="0">
                          <a:solidFill>
                            <a:schemeClr val="tx1"/>
                          </a:solidFill>
                          <a:effectLst/>
                        </a:rPr>
                        <a:t>st</a:t>
                      </a:r>
                      <a:r>
                        <a:rPr lang="en-US" sz="3600" b="1" i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3600" b="1" i="1" dirty="0">
                          <a:solidFill>
                            <a:srgbClr val="7030A0"/>
                          </a:solidFill>
                          <a:effectLst/>
                        </a:rPr>
                        <a:t>4 SF</a:t>
                      </a:r>
                      <a:br>
                        <a:rPr lang="en-US" sz="3600" b="0" i="1" baseline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3600" b="1" i="1" baseline="0" dirty="0">
                          <a:solidFill>
                            <a:schemeClr val="tx1"/>
                          </a:solidFill>
                          <a:effectLst/>
                        </a:rPr>
                        <a:t>= 2.016 + 15.99  </a:t>
                      </a:r>
                      <a:br>
                        <a:rPr lang="en-US" sz="3600" b="1" i="1" baseline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3600" b="1" i="1" baseline="0" dirty="0">
                          <a:solidFill>
                            <a:schemeClr val="tx1"/>
                          </a:solidFill>
                          <a:effectLst/>
                        </a:rPr>
                        <a:t>        + 2</a:t>
                      </a:r>
                      <a:r>
                        <a:rPr lang="en-US" sz="3600" b="1" i="1" baseline="30000" dirty="0">
                          <a:solidFill>
                            <a:schemeClr val="tx1"/>
                          </a:solidFill>
                          <a:effectLst/>
                        </a:rPr>
                        <a:t>nd</a:t>
                      </a:r>
                      <a:r>
                        <a:rPr lang="en-US" sz="3600" b="1" i="1" baseline="0" dirty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en-US" sz="3600" b="1" i="1" dirty="0">
                          <a:solidFill>
                            <a:srgbClr val="7030A0"/>
                          </a:solidFill>
                          <a:effectLst/>
                        </a:rPr>
                        <a:t>2 DP</a:t>
                      </a:r>
                      <a:r>
                        <a:rPr lang="en-US" sz="3600" b="1" i="1" baseline="0" dirty="0">
                          <a:solidFill>
                            <a:srgbClr val="7030A0"/>
                          </a:solidFill>
                          <a:effectLst/>
                        </a:rPr>
                        <a:t>    </a:t>
                      </a:r>
                      <a:endParaRPr lang="en-US" sz="4800" b="1" i="0" dirty="0">
                        <a:solidFill>
                          <a:srgbClr val="7030A0"/>
                        </a:solidFill>
                        <a:effectLst/>
                      </a:endParaRPr>
                    </a:p>
                    <a:p>
                      <a:pPr algn="l"/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  <a:t>18.006 </a:t>
                      </a: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  <a:sym typeface="Wingdings" pitchFamily="2" charset="2"/>
                        </a:rPr>
                        <a:t></a:t>
                      </a: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4400" b="1" i="0" dirty="0">
                          <a:solidFill>
                            <a:srgbClr val="7030A0"/>
                          </a:solidFill>
                          <a:effectLst/>
                        </a:rPr>
                        <a:t>18.01 </a:t>
                      </a: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b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  <a:t>                  </a:t>
                      </a:r>
                      <a:r>
                        <a:rPr lang="en-US" sz="4400" b="0" i="1" dirty="0">
                          <a:solidFill>
                            <a:schemeClr val="tx1"/>
                          </a:solidFill>
                          <a:effectLst/>
                        </a:rPr>
                        <a:t>(2 DP)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-1" y="5497927"/>
            <a:ext cx="121919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/>
              <a:t>“Please Excuse My Dear Aunt Sally”</a:t>
            </a:r>
          </a:p>
          <a:p>
            <a:pPr algn="ctr"/>
            <a:r>
              <a:rPr lang="en-US" sz="3200" dirty="0"/>
              <a:t>Parenthesis, Exponents, Multiplication, Division, Addition, Subtraction</a:t>
            </a:r>
          </a:p>
        </p:txBody>
      </p:sp>
    </p:spTree>
    <p:extLst>
      <p:ext uri="{BB962C8B-B14F-4D97-AF65-F5344CB8AC3E}">
        <p14:creationId xmlns:p14="http://schemas.microsoft.com/office/powerpoint/2010/main" val="1551329085"/>
      </p:ext>
    </p:extLst>
  </p:cSld>
  <p:clrMapOvr>
    <a:masterClrMapping/>
  </p:clrMapOvr>
  <p:transition spd="slow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Using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946914"/>
              </p:ext>
            </p:extLst>
          </p:nvPr>
        </p:nvGraphicFramePr>
        <p:xfrm>
          <a:off x="309154" y="1692572"/>
          <a:ext cx="11573691" cy="411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6526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489268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857897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8346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/>
                        <a:t>Answers to Logarithm Calculations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Only the numbers </a:t>
                      </a:r>
                      <a:r>
                        <a:rPr lang="en-US" sz="4400" b="1" baseline="0" dirty="0">
                          <a:solidFill>
                            <a:srgbClr val="7030A0"/>
                          </a:solidFill>
                        </a:rPr>
                        <a:t>AFTER</a:t>
                      </a:r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 the </a:t>
                      </a:r>
                      <a:r>
                        <a:rPr lang="en-US" sz="4400" b="1" baseline="0" dirty="0">
                          <a:solidFill>
                            <a:srgbClr val="7030A0"/>
                          </a:solidFill>
                        </a:rPr>
                        <a:t>DECIMAL PLACE </a:t>
                      </a:r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in the answer  - these are called “the mantissa”</a:t>
                      </a:r>
                      <a:endParaRPr 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ct val="70000"/>
                        </a:spcBef>
                      </a:pPr>
                      <a:r>
                        <a:rPr lang="en-US" sz="4000" b="1" i="0" dirty="0">
                          <a:solidFill>
                            <a:schemeClr val="tx1"/>
                          </a:solidFill>
                          <a:effectLst/>
                        </a:rPr>
                        <a:t>Log (2.4 x 10</a:t>
                      </a:r>
                      <a:r>
                        <a:rPr lang="en-US" sz="4000" b="1" i="0" baseline="30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4000" b="1" i="0" dirty="0">
                          <a:solidFill>
                            <a:schemeClr val="tx1"/>
                          </a:solidFill>
                          <a:effectLst/>
                        </a:rPr>
                        <a:t>) =</a:t>
                      </a:r>
                      <a:b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3200" b="1" i="0" dirty="0">
                          <a:solidFill>
                            <a:srgbClr val="7030A0"/>
                          </a:solidFill>
                          <a:effectLst/>
                        </a:rPr>
                        <a:t>             </a:t>
                      </a:r>
                      <a:r>
                        <a:rPr lang="en-US" sz="3200" b="0" i="1" dirty="0">
                          <a:solidFill>
                            <a:srgbClr val="7030A0"/>
                          </a:solidFill>
                          <a:effectLst/>
                        </a:rPr>
                        <a:t>2 SF</a:t>
                      </a:r>
                      <a:r>
                        <a:rPr lang="en-US" sz="3200" b="0" i="1" baseline="0" dirty="0">
                          <a:solidFill>
                            <a:srgbClr val="7030A0"/>
                          </a:solidFill>
                          <a:effectLst/>
                        </a:rPr>
                        <a:t>            </a:t>
                      </a:r>
                      <a:endParaRPr lang="en-US" sz="4400" b="1" i="0" dirty="0">
                        <a:solidFill>
                          <a:srgbClr val="7030A0"/>
                        </a:solidFill>
                        <a:effectLst/>
                      </a:endParaRPr>
                    </a:p>
                    <a:p>
                      <a:pPr algn="l"/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  <a:t>3.3802 </a:t>
                      </a: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  <a:sym typeface="Wingdings" pitchFamily="2" charset="2"/>
                        </a:rPr>
                        <a:t></a:t>
                      </a: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4400" b="1" i="0" dirty="0">
                          <a:solidFill>
                            <a:srgbClr val="7030A0"/>
                          </a:solidFill>
                          <a:effectLst/>
                        </a:rPr>
                        <a:t>3.38</a:t>
                      </a: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b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  <a:t>          </a:t>
                      </a:r>
                      <a:r>
                        <a:rPr lang="en-US" sz="4400" b="0" i="1" dirty="0">
                          <a:solidFill>
                            <a:schemeClr val="tx1"/>
                          </a:solidFill>
                          <a:effectLst/>
                        </a:rPr>
                        <a:t>(2 sig figs)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0797688"/>
      </p:ext>
    </p:extLst>
  </p:cSld>
  <p:clrMapOvr>
    <a:masterClrMapping/>
  </p:clrMapOvr>
  <p:transition spd="slow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Using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518290"/>
              </p:ext>
            </p:extLst>
          </p:nvPr>
        </p:nvGraphicFramePr>
        <p:xfrm>
          <a:off x="309154" y="1692572"/>
          <a:ext cx="11573691" cy="411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6946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3759200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5037545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8346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/>
                        <a:t>Multiplying or Dividing Scientific Notation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Answer based on </a:t>
                      </a:r>
                      <a:r>
                        <a:rPr lang="en-US" sz="4400" b="1" baseline="0" dirty="0">
                          <a:solidFill>
                            <a:srgbClr val="7030A0"/>
                          </a:solidFill>
                        </a:rPr>
                        <a:t>LEAST </a:t>
                      </a:r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number of </a:t>
                      </a:r>
                      <a:r>
                        <a:rPr lang="en-US" sz="4400" b="1" baseline="0" dirty="0">
                          <a:solidFill>
                            <a:srgbClr val="7030A0"/>
                          </a:solidFill>
                        </a:rPr>
                        <a:t>SIGNIFICANT FIGURES </a:t>
                      </a:r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in the problem</a:t>
                      </a:r>
                      <a:endParaRPr 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ct val="70000"/>
                        </a:spcBef>
                      </a:pPr>
                      <a:r>
                        <a:rPr lang="en-US" sz="3600" b="1" i="0" dirty="0">
                          <a:solidFill>
                            <a:schemeClr val="tx1"/>
                          </a:solidFill>
                          <a:effectLst/>
                        </a:rPr>
                        <a:t>(2.0</a:t>
                      </a:r>
                      <a:r>
                        <a:rPr lang="en-US" sz="3600" b="1" i="0" baseline="0" dirty="0">
                          <a:solidFill>
                            <a:schemeClr val="tx1"/>
                          </a:solidFill>
                          <a:effectLst/>
                        </a:rPr>
                        <a:t> x 10</a:t>
                      </a:r>
                      <a:r>
                        <a:rPr lang="en-US" sz="3600" b="1" i="0" baseline="30000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r>
                        <a:rPr lang="en-US" sz="3600" b="1" i="0" baseline="0" dirty="0">
                          <a:solidFill>
                            <a:schemeClr val="tx1"/>
                          </a:solidFill>
                          <a:effectLst/>
                        </a:rPr>
                        <a:t>)/(8.330x10</a:t>
                      </a:r>
                      <a:r>
                        <a:rPr lang="en-US" sz="3600" b="1" i="0" baseline="300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r>
                        <a:rPr lang="en-US" sz="3600" b="1" i="0" baseline="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en-US" sz="3600" b="1" i="0" dirty="0">
                          <a:solidFill>
                            <a:schemeClr val="tx1"/>
                          </a:solidFill>
                          <a:effectLst/>
                        </a:rPr>
                        <a:t> =</a:t>
                      </a:r>
                      <a:br>
                        <a:rPr lang="en-US" sz="4800" b="1" i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4800" b="1" i="0" dirty="0">
                          <a:solidFill>
                            <a:schemeClr val="tx1"/>
                          </a:solidFill>
                          <a:effectLst/>
                        </a:rPr>
                        <a:t>     </a:t>
                      </a:r>
                      <a:r>
                        <a:rPr lang="en-US" sz="3600" b="1" i="1" dirty="0">
                          <a:solidFill>
                            <a:srgbClr val="7030A0"/>
                          </a:solidFill>
                          <a:effectLst/>
                        </a:rPr>
                        <a:t>2 SF              </a:t>
                      </a:r>
                      <a:r>
                        <a:rPr lang="en-US" sz="3600" b="0" i="1" dirty="0">
                          <a:solidFill>
                            <a:schemeClr val="tx1"/>
                          </a:solidFill>
                          <a:effectLst/>
                        </a:rPr>
                        <a:t>4SF</a:t>
                      </a:r>
                      <a:br>
                        <a:rPr lang="en-US" sz="3600" b="0" i="1" baseline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3600" b="1" i="1" baseline="0" dirty="0">
                          <a:solidFill>
                            <a:schemeClr val="tx1"/>
                          </a:solidFill>
                          <a:effectLst/>
                        </a:rPr>
                        <a:t>= </a:t>
                      </a: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  <a:t>2.40096 x10</a:t>
                      </a:r>
                      <a:r>
                        <a:rPr lang="en-US" sz="4400" b="1" i="0" baseline="30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  <a:sym typeface="Wingdings" pitchFamily="2" charset="2"/>
                        </a:rPr>
                        <a:t></a:t>
                      </a: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b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  <a:t>                      </a:t>
                      </a:r>
                      <a:r>
                        <a:rPr lang="en-US" sz="4400" b="1" i="0" dirty="0">
                          <a:solidFill>
                            <a:srgbClr val="7030A0"/>
                          </a:solidFill>
                          <a:effectLst/>
                        </a:rPr>
                        <a:t>2.4 x 10</a:t>
                      </a:r>
                      <a:r>
                        <a:rPr lang="en-US" sz="4400" b="1" i="0" baseline="30000" dirty="0">
                          <a:solidFill>
                            <a:srgbClr val="7030A0"/>
                          </a:solidFill>
                          <a:effectLst/>
                        </a:rPr>
                        <a:t>3</a:t>
                      </a: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b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  <a:t>                         </a:t>
                      </a:r>
                      <a:r>
                        <a:rPr lang="en-US" sz="4400" b="0" i="1" dirty="0">
                          <a:solidFill>
                            <a:schemeClr val="tx1"/>
                          </a:solidFill>
                          <a:effectLst/>
                        </a:rPr>
                        <a:t>(2 SF)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1964162"/>
      </p:ext>
    </p:extLst>
  </p:cSld>
  <p:clrMapOvr>
    <a:masterClrMapping/>
  </p:clrMapOvr>
  <p:transition spd="slow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Using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956270"/>
              </p:ext>
            </p:extLst>
          </p:nvPr>
        </p:nvGraphicFramePr>
        <p:xfrm>
          <a:off x="309154" y="1692572"/>
          <a:ext cx="11573691" cy="411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94346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3251200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6028145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8346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Adding Subtracting with Scientific Notation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Must have the  </a:t>
                      </a:r>
                      <a:r>
                        <a:rPr lang="en-US" sz="4400" b="1" baseline="0" dirty="0">
                          <a:solidFill>
                            <a:srgbClr val="7030A0"/>
                          </a:solidFill>
                        </a:rPr>
                        <a:t>SAME EXPONENT </a:t>
                      </a:r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before you do the problem</a:t>
                      </a:r>
                      <a:endParaRPr 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(2.113 x 10</a:t>
                      </a:r>
                      <a:r>
                        <a:rPr lang="en-US" sz="3600" b="1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en-US" sz="3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+ (9.2 x 10</a:t>
                      </a:r>
                      <a:r>
                        <a:rPr lang="en-US" sz="3600" b="1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en-US" sz="3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= </a:t>
                      </a:r>
                      <a:br>
                        <a:rPr lang="en-US" sz="3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3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</a:t>
                      </a:r>
                      <a:r>
                        <a:rPr lang="en-US" sz="3600" b="1" i="1" dirty="0">
                          <a:solidFill>
                            <a:srgbClr val="7030A0"/>
                          </a:solidFill>
                          <a:effectLst/>
                        </a:rPr>
                        <a:t>1 DP</a:t>
                      </a:r>
                      <a:endParaRPr lang="en-US" sz="3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36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11.313 x 10</a:t>
                      </a:r>
                      <a:r>
                        <a:rPr lang="en-US" sz="3600" b="1" i="1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en-US" sz="36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36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36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11.3 x 10</a:t>
                      </a:r>
                      <a:r>
                        <a:rPr lang="en-US" sz="3600" b="1" i="1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3600" b="1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1" dirty="0">
                          <a:solidFill>
                            <a:srgbClr val="7030A0"/>
                          </a:solidFill>
                          <a:effectLst/>
                        </a:rPr>
                        <a:t>                                 1 DP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Put back</a:t>
                      </a:r>
                      <a:r>
                        <a:rPr lang="en-US" sz="3600" b="1" i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good sci. not. Form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1" kern="1200" baseline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</a:t>
                      </a:r>
                      <a:r>
                        <a:rPr lang="en-US" sz="3600" b="1" i="1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1.13 x 10</a:t>
                      </a:r>
                      <a:r>
                        <a:rPr lang="en-US" sz="3600" b="1" i="1" kern="1200" baseline="300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3600" b="1" i="0" kern="1200" baseline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3600" b="1" i="1" dirty="0">
                        <a:solidFill>
                          <a:srgbClr val="7030A0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4063620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Sig Figs 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749983"/>
              </p:ext>
            </p:extLst>
          </p:nvPr>
        </p:nvGraphicFramePr>
        <p:xfrm>
          <a:off x="594359" y="2248695"/>
          <a:ext cx="11240589" cy="2506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5675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548051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5061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Nonzero Integers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>
                          <a:solidFill>
                            <a:srgbClr val="FF0000"/>
                          </a:solidFill>
                        </a:rPr>
                        <a:t>ALWAYS</a:t>
                      </a:r>
                      <a:r>
                        <a:rPr lang="en-US" sz="4800" b="1" baseline="0" dirty="0">
                          <a:solidFill>
                            <a:srgbClr val="FF0000"/>
                          </a:solidFill>
                        </a:rPr>
                        <a:t> COUNT </a:t>
                      </a:r>
                      <a:r>
                        <a:rPr lang="en-US" sz="4800" b="1" baseline="0" dirty="0"/>
                        <a:t>as SIGNIFICANT</a:t>
                      </a:r>
                      <a:endParaRPr lang="en-US" sz="4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ct val="100000"/>
                        </a:spcBef>
                      </a:pPr>
                      <a:r>
                        <a:rPr lang="en-US" sz="5400" b="1" u="sng" dirty="0">
                          <a:solidFill>
                            <a:srgbClr val="FF0000"/>
                          </a:solidFill>
                        </a:rPr>
                        <a:t>3456</a:t>
                      </a:r>
                      <a:r>
                        <a:rPr lang="en-US" sz="5400" b="1" dirty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5400" b="1" dirty="0">
                          <a:solidFill>
                            <a:schemeClr val="accent5"/>
                          </a:solidFill>
                        </a:rPr>
                        <a:t>has</a:t>
                      </a:r>
                      <a:r>
                        <a:rPr lang="en-US" sz="5400" b="1" dirty="0">
                          <a:solidFill>
                            <a:schemeClr val="tx2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5400" b="1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en-US" sz="5400" b="1" dirty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5400" b="1" dirty="0">
                          <a:solidFill>
                            <a:schemeClr val="tx1"/>
                          </a:solidFill>
                        </a:rPr>
                        <a:t>sig figs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2535935"/>
      </p:ext>
    </p:extLst>
  </p:cSld>
  <p:clrMapOvr>
    <a:masterClrMapping/>
  </p:clrMapOvr>
  <p:transition spd="slow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Using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65462"/>
              </p:ext>
            </p:extLst>
          </p:nvPr>
        </p:nvGraphicFramePr>
        <p:xfrm>
          <a:off x="309154" y="1692572"/>
          <a:ext cx="11573691" cy="4480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94346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3251200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6028145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8346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Adding Subtracting with Scientific Notation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Must have the  </a:t>
                      </a:r>
                      <a:r>
                        <a:rPr lang="en-US" sz="4400" b="1" baseline="0" dirty="0">
                          <a:solidFill>
                            <a:srgbClr val="7030A0"/>
                          </a:solidFill>
                        </a:rPr>
                        <a:t>SAME EXPONENT </a:t>
                      </a:r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before you do the problem</a:t>
                      </a:r>
                      <a:endParaRPr 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(1.032 x 10</a:t>
                      </a:r>
                      <a:r>
                        <a:rPr lang="en-US" sz="3600" b="1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en-US" sz="3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+ (2.672 x 10</a:t>
                      </a:r>
                      <a:r>
                        <a:rPr lang="en-US" sz="3600" b="1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3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= </a:t>
                      </a:r>
                      <a:br>
                        <a:rPr lang="en-US" sz="3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3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Convert to same exponent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(1.032 x 10</a:t>
                      </a:r>
                      <a:r>
                        <a:rPr lang="en-US" sz="3600" b="1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en-US" sz="3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+ (26.72 x 10</a:t>
                      </a:r>
                      <a:r>
                        <a:rPr lang="en-US" sz="3600" b="1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en-US" sz="3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1" dirty="0">
                          <a:solidFill>
                            <a:srgbClr val="7030A0"/>
                          </a:solidFill>
                          <a:effectLst/>
                        </a:rPr>
                        <a:t>                                   2 DP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27.752 x 10</a:t>
                      </a:r>
                      <a:r>
                        <a:rPr lang="en-US" sz="3600" b="1" i="1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en-US" sz="36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36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36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27.75 x 10</a:t>
                      </a:r>
                      <a:r>
                        <a:rPr lang="en-US" sz="3600" b="1" i="1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1" dirty="0">
                          <a:solidFill>
                            <a:srgbClr val="7030A0"/>
                          </a:solidFill>
                          <a:effectLst/>
                        </a:rPr>
                        <a:t>                                    2 DP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Put back</a:t>
                      </a:r>
                      <a:r>
                        <a:rPr lang="en-US" sz="3600" b="1" i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good sci. not. Form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1" kern="1200" baseline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</a:t>
                      </a:r>
                      <a:r>
                        <a:rPr lang="en-US" sz="3600" b="1" i="1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2.775 x 10</a:t>
                      </a:r>
                      <a:r>
                        <a:rPr lang="en-US" sz="3600" b="1" i="1" kern="1200" baseline="300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3600" b="1" i="0" kern="1200" baseline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3600" b="1" i="1" dirty="0">
                        <a:solidFill>
                          <a:srgbClr val="7030A0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1556646"/>
      </p:ext>
    </p:extLst>
  </p:cSld>
  <p:clrMapOvr>
    <a:masterClrMapping/>
  </p:clrMapOvr>
  <p:transition spd="slow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Some Extra Practice Problems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26" name="Picture 2" descr="Practice Archives - Elizabeth Drakes&amp;#39;s S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75" y="2182007"/>
            <a:ext cx="4667250" cy="3800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8446049"/>
      </p:ext>
    </p:extLst>
  </p:cSld>
  <p:clrMapOvr>
    <a:masterClrMapping/>
  </p:clrMapOvr>
  <p:transition spd="slow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195943" y="0"/>
            <a:ext cx="11900263" cy="21590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eaLnBrk="0" hangingPunct="0"/>
            <a:r>
              <a:rPr lang="en-US" sz="4000" b="1" u="sng" dirty="0"/>
              <a:t>How many significant figures in the following number?</a:t>
            </a:r>
          </a:p>
          <a:p>
            <a:pPr algn="ctr" eaLnBrk="0" hangingPunct="0"/>
            <a:r>
              <a:rPr lang="en-US" sz="6000" b="1" dirty="0"/>
              <a:t>17.10 Kg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1650274" y="1726111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3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1650274" y="2640511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4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1650274" y="3554911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5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1650274" y="4469311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2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1650274" y="5383711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400" b="1" dirty="0">
                  <a:solidFill>
                    <a:srgbClr val="292929"/>
                  </a:solidFill>
                </a:rPr>
                <a:t>None of the above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2126625550"/>
      </p:ext>
    </p:extLst>
  </p:cSld>
  <p:clrMapOvr>
    <a:masterClrMapping/>
  </p:clrMapOvr>
  <p:transition spd="slow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195943" y="0"/>
            <a:ext cx="11900263" cy="21590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eaLnBrk="0" hangingPunct="0"/>
            <a:r>
              <a:rPr lang="en-US" sz="4000" b="1" u="sng" dirty="0"/>
              <a:t>How many significant figures in the following number?</a:t>
            </a:r>
          </a:p>
          <a:p>
            <a:pPr algn="ctr" eaLnBrk="0" hangingPunct="0"/>
            <a:r>
              <a:rPr lang="en-US" sz="6000" b="1" dirty="0"/>
              <a:t>17.10 Kg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1650274" y="1726111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3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1650274" y="2640511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8000" b="1" i="1" dirty="0">
                  <a:solidFill>
                    <a:srgbClr val="FF0000"/>
                  </a:solidFill>
                </a:rPr>
                <a:t>4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1650274" y="3554911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5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1650274" y="4469311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2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1650274" y="5383711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400" b="1" dirty="0">
                  <a:solidFill>
                    <a:srgbClr val="292929"/>
                  </a:solidFill>
                </a:rPr>
                <a:t>None of the above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1294756411"/>
      </p:ext>
    </p:extLst>
  </p:cSld>
  <p:clrMapOvr>
    <a:masterClrMapping/>
  </p:clrMapOvr>
  <p:transition spd="slow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195943" y="0"/>
            <a:ext cx="11900263" cy="21590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eaLnBrk="0" hangingPunct="0"/>
            <a:r>
              <a:rPr lang="en-US" sz="4000" b="1" u="sng" dirty="0"/>
              <a:t>How many significant figures in the following number?</a:t>
            </a:r>
          </a:p>
          <a:p>
            <a:pPr algn="ctr" eaLnBrk="0" hangingPunct="0"/>
            <a:r>
              <a:rPr lang="en-US" sz="6000" b="1" dirty="0"/>
              <a:t>3,200,000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1650274" y="1726111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2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1650274" y="2640511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7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1650274" y="3554911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5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1650274" y="4469311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4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1650274" y="5383711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3</a:t>
              </a:r>
              <a:endParaRPr lang="en-US" sz="3200" b="1" dirty="0">
                <a:solidFill>
                  <a:srgbClr val="292929"/>
                </a:solidFill>
              </a:endParaRP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369871970"/>
      </p:ext>
    </p:extLst>
  </p:cSld>
  <p:clrMapOvr>
    <a:masterClrMapping/>
  </p:clrMapOvr>
  <p:transition spd="slow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195943" y="0"/>
            <a:ext cx="11900263" cy="21590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eaLnBrk="0" hangingPunct="0"/>
            <a:r>
              <a:rPr lang="en-US" sz="4000" b="1" u="sng" dirty="0"/>
              <a:t>How many significant figures in the following number?</a:t>
            </a:r>
          </a:p>
          <a:p>
            <a:pPr algn="ctr" eaLnBrk="0" hangingPunct="0"/>
            <a:r>
              <a:rPr lang="en-US" sz="6000" b="1" dirty="0"/>
              <a:t>3,200,000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1650274" y="1726111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8000" b="1" i="1" dirty="0">
                  <a:solidFill>
                    <a:srgbClr val="FF0000"/>
                  </a:solidFill>
                </a:rPr>
                <a:t>2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1650274" y="2640511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7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1650274" y="3554911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5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1650274" y="4469311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4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1650274" y="5383711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3</a:t>
              </a:r>
              <a:endParaRPr lang="en-US" sz="3200" b="1" dirty="0">
                <a:solidFill>
                  <a:srgbClr val="292929"/>
                </a:solidFill>
              </a:endParaRP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732166174"/>
      </p:ext>
    </p:extLst>
  </p:cSld>
  <p:clrMapOvr>
    <a:masterClrMapping/>
  </p:clrMapOvr>
  <p:transition spd="slow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248193" y="279400"/>
            <a:ext cx="11652069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4400" b="1" u="sng" dirty="0"/>
              <a:t>Which answer has the correct number of sig figs?</a:t>
            </a:r>
          </a:p>
          <a:p>
            <a:pPr algn="ctr"/>
            <a:r>
              <a:rPr lang="en-US" sz="5400" b="1" dirty="0"/>
              <a:t>100.0 g ÷ 23.7 cm</a:t>
            </a:r>
            <a:r>
              <a:rPr lang="en-US" sz="5400" b="1" baseline="30000" dirty="0"/>
              <a:t>3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2133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4.22 g/cm</a:t>
              </a:r>
              <a:r>
                <a:rPr lang="en-US" sz="4800" b="1" baseline="30000" dirty="0">
                  <a:solidFill>
                    <a:srgbClr val="292929"/>
                  </a:solidFill>
                </a:rPr>
                <a:t>3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2133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4.219 g/cm</a:t>
              </a:r>
              <a:r>
                <a:rPr lang="en-US" sz="4800" b="1" baseline="30000" dirty="0">
                  <a:solidFill>
                    <a:srgbClr val="292929"/>
                  </a:solidFill>
                </a:rPr>
                <a:t>3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2133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4.2 g/cm</a:t>
              </a:r>
              <a:r>
                <a:rPr lang="en-US" sz="4800" b="1" baseline="30000" dirty="0">
                  <a:solidFill>
                    <a:srgbClr val="292929"/>
                  </a:solidFill>
                </a:rPr>
                <a:t>3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sp>
        <p:nvSpPr>
          <p:cNvPr id="12" name="Oval 11"/>
          <p:cNvSpPr/>
          <p:nvPr/>
        </p:nvSpPr>
        <p:spPr>
          <a:xfrm>
            <a:off x="9157063" y="1070066"/>
            <a:ext cx="1345474" cy="79683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3 SF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5973491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248193" y="279400"/>
            <a:ext cx="11652069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4400" b="1" u="sng" dirty="0"/>
              <a:t>Which answer has the correct number of sig figs?</a:t>
            </a:r>
          </a:p>
          <a:p>
            <a:pPr algn="ctr"/>
            <a:r>
              <a:rPr lang="en-US" sz="5400" b="1" dirty="0"/>
              <a:t>100.0 g ÷ 23.7 cm</a:t>
            </a:r>
            <a:r>
              <a:rPr lang="en-US" sz="5400" b="1" baseline="30000" dirty="0"/>
              <a:t>3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2133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6600" b="1" i="1" dirty="0">
                  <a:solidFill>
                    <a:srgbClr val="FF0000"/>
                  </a:solidFill>
                </a:rPr>
                <a:t>4.22 g/cm</a:t>
              </a:r>
              <a:r>
                <a:rPr lang="en-US" sz="6600" b="1" i="1" baseline="30000" dirty="0">
                  <a:solidFill>
                    <a:srgbClr val="FF0000"/>
                  </a:solidFill>
                </a:rPr>
                <a:t>3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2133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4.219 g/cm</a:t>
              </a:r>
              <a:r>
                <a:rPr lang="en-US" sz="4800" b="1" baseline="30000" dirty="0">
                  <a:solidFill>
                    <a:srgbClr val="292929"/>
                  </a:solidFill>
                </a:rPr>
                <a:t>3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2133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4.2 g/cm</a:t>
              </a:r>
              <a:r>
                <a:rPr lang="en-US" sz="4800" b="1" baseline="30000" dirty="0">
                  <a:solidFill>
                    <a:srgbClr val="292929"/>
                  </a:solidFill>
                </a:rPr>
                <a:t>3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sp>
        <p:nvSpPr>
          <p:cNvPr id="12" name="Oval 11"/>
          <p:cNvSpPr/>
          <p:nvPr/>
        </p:nvSpPr>
        <p:spPr>
          <a:xfrm>
            <a:off x="9152709" y="1031966"/>
            <a:ext cx="1345474" cy="79683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3 SF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21038509"/>
      </p:ext>
    </p:extLst>
  </p:cSld>
  <p:clrMapOvr>
    <a:masterClrMapping/>
  </p:clrMapOvr>
  <p:transition spd="slow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8740" y="887104"/>
            <a:ext cx="89529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Link to YouTube Video of Presentation:</a:t>
            </a:r>
          </a:p>
          <a:p>
            <a:r>
              <a:rPr lang="en-US" sz="4000" dirty="0">
                <a:hlinkClick r:id="rId2"/>
              </a:rPr>
              <a:t>https://youtu.be/L7zg83ZVQJQ</a:t>
            </a:r>
            <a:r>
              <a:rPr lang="en-US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70011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885224"/>
              </p:ext>
            </p:extLst>
          </p:nvPr>
        </p:nvGraphicFramePr>
        <p:xfrm>
          <a:off x="594359" y="2248695"/>
          <a:ext cx="11240589" cy="2506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5675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548051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5061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Leading Zeros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4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1022350">
                        <a:spcBef>
                          <a:spcPct val="100000"/>
                        </a:spcBef>
                      </a:pPr>
                      <a:endParaRPr lang="en-US" sz="5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0968791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63654"/>
              </p:ext>
            </p:extLst>
          </p:nvPr>
        </p:nvGraphicFramePr>
        <p:xfrm>
          <a:off x="594359" y="2248695"/>
          <a:ext cx="11240589" cy="2506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5675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548051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5061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Leading Zeros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baseline="0" dirty="0">
                          <a:solidFill>
                            <a:schemeClr val="accent5"/>
                          </a:solidFill>
                        </a:rPr>
                        <a:t>NEVER COUNT </a:t>
                      </a:r>
                      <a:r>
                        <a:rPr lang="en-US" sz="4800" b="1" baseline="0" dirty="0"/>
                        <a:t>as SIGNIFICANT</a:t>
                      </a:r>
                      <a:endParaRPr lang="en-US" sz="4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1022350">
                        <a:spcBef>
                          <a:spcPct val="100000"/>
                        </a:spcBef>
                      </a:pPr>
                      <a:endParaRPr lang="en-US" sz="5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2548820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073713"/>
              </p:ext>
            </p:extLst>
          </p:nvPr>
        </p:nvGraphicFramePr>
        <p:xfrm>
          <a:off x="594359" y="2248695"/>
          <a:ext cx="11240589" cy="2506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5675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548051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5061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Leading Zeros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baseline="0" dirty="0">
                          <a:solidFill>
                            <a:schemeClr val="accent5"/>
                          </a:solidFill>
                        </a:rPr>
                        <a:t>NEVER COUNT </a:t>
                      </a:r>
                      <a:r>
                        <a:rPr lang="en-US" sz="4800" b="1" baseline="0" dirty="0"/>
                        <a:t>as SIGNIFICANT</a:t>
                      </a:r>
                      <a:endParaRPr lang="en-US" sz="4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1022350">
                        <a:spcBef>
                          <a:spcPct val="100000"/>
                        </a:spcBef>
                      </a:pPr>
                      <a:r>
                        <a:rPr lang="en-US" sz="5400" b="1" u="sng" dirty="0">
                          <a:solidFill>
                            <a:schemeClr val="accent5"/>
                          </a:solidFill>
                          <a:effectLst/>
                        </a:rPr>
                        <a:t>0.0</a:t>
                      </a:r>
                      <a:r>
                        <a:rPr lang="en-US" sz="5400" b="1" dirty="0">
                          <a:solidFill>
                            <a:srgbClr val="FF0000"/>
                          </a:solidFill>
                          <a:effectLst/>
                        </a:rPr>
                        <a:t>486</a:t>
                      </a:r>
                      <a:r>
                        <a:rPr lang="en-US" sz="5400" b="1" dirty="0">
                          <a:effectLst/>
                        </a:rPr>
                        <a:t> </a:t>
                      </a:r>
                      <a:r>
                        <a:rPr lang="en-US" sz="5400" b="1" dirty="0">
                          <a:solidFill>
                            <a:schemeClr val="tx1"/>
                          </a:solidFill>
                          <a:effectLst/>
                        </a:rPr>
                        <a:t>has</a:t>
                      </a:r>
                    </a:p>
                    <a:p>
                      <a:pPr marL="565150" indent="-565150" algn="ctr" defTabSz="1022350"/>
                      <a:r>
                        <a:rPr lang="en-US" sz="5400" b="1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5400" b="1" dirty="0">
                          <a:effectLst/>
                        </a:rPr>
                        <a:t> </a:t>
                      </a:r>
                      <a:r>
                        <a:rPr lang="en-US" sz="5400" b="1" dirty="0">
                          <a:solidFill>
                            <a:schemeClr val="tx1"/>
                          </a:solidFill>
                          <a:effectLst/>
                        </a:rPr>
                        <a:t>sig figs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412660"/>
      </p:ext>
    </p:extLst>
  </p:cSld>
  <p:clrMapOvr>
    <a:masterClrMapping/>
  </p:clrMapOvr>
  <p:transition spd="slow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C"/>
  <p:tag name="QUESTION WEIGHT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B"/>
  <p:tag name="QUESTION WEIGHT" val="1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B"/>
  <p:tag name="QUESTION WEIGHT" val="1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B"/>
  <p:tag name="QUESTION WEIGHT" val="1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B"/>
  <p:tag name="QUESTION WEIGHT" val="1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B"/>
  <p:tag name="QUESTION WEIGHT" val="1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C"/>
  <p:tag name="QUESTION WEIGHT" val="1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B"/>
  <p:tag name="QUESTION WEIGHT" val="1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B"/>
  <p:tag name="QUESTION WEIGHT" val="1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B"/>
  <p:tag name="QUESTION WEIGHT" val="1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B"/>
  <p:tag name="QUESTION WEIGHT" val="1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B"/>
  <p:tag name="QUESTION WEIGHT" val="1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B"/>
  <p:tag name="QUESTION WEIGHT" val="1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B"/>
  <p:tag name="QUESTION WEIGHT" val="1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B"/>
  <p:tag name="QUESTION WEIGHT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B"/>
  <p:tag name="QUESTION WEIGHT" val="1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B"/>
  <p:tag name="QUESTION WEIGHT" val="1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B"/>
  <p:tag name="QUESTION WEIGHT" val="1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B"/>
  <p:tag name="QUESTION WEIGHT" val="1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B"/>
  <p:tag name="QUESTION WEIGHT" val="1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B"/>
  <p:tag name="QUESTION WEIGHT" val="1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B"/>
  <p:tag name="QUESTION WEIGHT" val="1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B"/>
  <p:tag name="QUESTION WEIGHT" val="1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B"/>
  <p:tag name="QUESTION WEIGHT" val="1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B"/>
  <p:tag name="QUESTION WEIGHT" val="1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B"/>
  <p:tag name="QUESTION WEIGHT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B"/>
  <p:tag name="QUESTION WEIGHT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B"/>
  <p:tag name="QUESTION WEIGHT" val="1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4673</TotalTime>
  <Words>1670</Words>
  <Application>Microsoft Office PowerPoint</Application>
  <PresentationFormat>Widescreen</PresentationFormat>
  <Paragraphs>397</Paragraphs>
  <Slides>68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74" baseType="lpstr">
      <vt:lpstr>Arial</vt:lpstr>
      <vt:lpstr>Calibri</vt:lpstr>
      <vt:lpstr>Calibri Light</vt:lpstr>
      <vt:lpstr>Impact</vt:lpstr>
      <vt:lpstr>Wingdings</vt:lpstr>
      <vt:lpstr>Office Theme</vt:lpstr>
      <vt:lpstr>N3 - Sig Figs</vt:lpstr>
      <vt:lpstr>Uncertainty in Measurement</vt:lpstr>
      <vt:lpstr>Precision and Accuracy</vt:lpstr>
      <vt:lpstr>Rules for Counting Sig Figs </vt:lpstr>
      <vt:lpstr>Rules for Counting Sig Figs </vt:lpstr>
      <vt:lpstr>Rules for Counting Sig Figs </vt:lpstr>
      <vt:lpstr>Rules for Counting Sig Figs</vt:lpstr>
      <vt:lpstr>Rules for Counting Sig Figs</vt:lpstr>
      <vt:lpstr>Rules for Counting Sig Figs</vt:lpstr>
      <vt:lpstr>Rules for Counting Sig Figs</vt:lpstr>
      <vt:lpstr>Rules for Counting Sig Figs</vt:lpstr>
      <vt:lpstr>Rules for Counting Sig Figs</vt:lpstr>
      <vt:lpstr>Rules for Counting Sig Figs</vt:lpstr>
      <vt:lpstr>Rules for Counting Sig Figs</vt:lpstr>
      <vt:lpstr>Rules for Counting Sig Figs</vt:lpstr>
      <vt:lpstr>Rules for Counting Sig Figs</vt:lpstr>
      <vt:lpstr>Rules for Counting Sig Figs</vt:lpstr>
      <vt:lpstr>Rules for Counting Sig Figs</vt:lpstr>
      <vt:lpstr>Rules for Counting Sig Figs</vt:lpstr>
      <vt:lpstr>Rules for Counting Sig Figs</vt:lpstr>
      <vt:lpstr>Rules for Counting Sig Figs</vt:lpstr>
      <vt:lpstr>Silly little Memory Device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Rules for Using Sig Figs</vt:lpstr>
      <vt:lpstr>Rules for Using Sig Figs</vt:lpstr>
      <vt:lpstr>Rules for Using Sig Figs</vt:lpstr>
      <vt:lpstr>Rules for Using Sig Figs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Rules for Using Sig Figs</vt:lpstr>
      <vt:lpstr>Rules for Using Sig Figs</vt:lpstr>
      <vt:lpstr>Rules for Using Sig Figs</vt:lpstr>
      <vt:lpstr>Rules for Using Sig Figs</vt:lpstr>
      <vt:lpstr>Rules for Using Sig Figs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Some slightly more  complicated rules…</vt:lpstr>
      <vt:lpstr>Some slightly more  complicated rules…</vt:lpstr>
      <vt:lpstr>Rules for Using Sig Figs</vt:lpstr>
      <vt:lpstr>Rules for Using Sig Figs</vt:lpstr>
      <vt:lpstr>Rules for Using Sig Figs</vt:lpstr>
      <vt:lpstr>Rules for Using Sig Figs</vt:lpstr>
      <vt:lpstr>Rules for Using Sig Figs</vt:lpstr>
      <vt:lpstr>Some Extra Practice Problems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Farmer, Stephanie [DH]</cp:lastModifiedBy>
  <cp:revision>36</cp:revision>
  <dcterms:created xsi:type="dcterms:W3CDTF">2016-11-28T19:35:59Z</dcterms:created>
  <dcterms:modified xsi:type="dcterms:W3CDTF">2024-06-16T18:32:08Z</dcterms:modified>
</cp:coreProperties>
</file>