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FCE1-E4DE-4A44-8545-A0D24AB6040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DD42-3B25-408F-BF0A-C2F18235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3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FCE1-E4DE-4A44-8545-A0D24AB6040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DD42-3B25-408F-BF0A-C2F18235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7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FCE1-E4DE-4A44-8545-A0D24AB6040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DD42-3B25-408F-BF0A-C2F18235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1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FCE1-E4DE-4A44-8545-A0D24AB6040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DD42-3B25-408F-BF0A-C2F18235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61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FCE1-E4DE-4A44-8545-A0D24AB6040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DD42-3B25-408F-BF0A-C2F18235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5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FCE1-E4DE-4A44-8545-A0D24AB6040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DD42-3B25-408F-BF0A-C2F18235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2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FCE1-E4DE-4A44-8545-A0D24AB6040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DD42-3B25-408F-BF0A-C2F18235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3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FCE1-E4DE-4A44-8545-A0D24AB6040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DD42-3B25-408F-BF0A-C2F18235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40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FCE1-E4DE-4A44-8545-A0D24AB6040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DD42-3B25-408F-BF0A-C2F18235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5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FCE1-E4DE-4A44-8545-A0D24AB6040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DD42-3B25-408F-BF0A-C2F18235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98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FCE1-E4DE-4A44-8545-A0D24AB6040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DD42-3B25-408F-BF0A-C2F18235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43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3FCE1-E4DE-4A44-8545-A0D24AB6040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EDD42-3B25-408F-BF0A-C2F18235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1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3fi6uyyrEs" TargetMode="External"/><Relationship Id="rId2" Type="http://schemas.openxmlformats.org/officeDocument/2006/relationships/hyperlink" Target="https://www.youtube.com/watch?v=pewTySxfTQk&amp;feature=youtu.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ymmetrymagazine.org/article/january-2015/how-to-build-your-own-particle-detecto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xMGWQMoR10&amp;feature=youtu.be" TargetMode="External"/><Relationship Id="rId2" Type="http://schemas.openxmlformats.org/officeDocument/2006/relationships/hyperlink" Target="https://www.sciencefriday.com/educational-resources/build-a-cloud-chambe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7650"/>
            <a:ext cx="12192000" cy="996725"/>
          </a:xfrm>
        </p:spPr>
        <p:txBody>
          <a:bodyPr anchor="t">
            <a:noAutofit/>
          </a:bodyPr>
          <a:lstStyle/>
          <a:p>
            <a:r>
              <a:rPr lang="en-US" dirty="0" smtClean="0">
                <a:latin typeface="Impact" panose="020B0806030902050204" pitchFamily="34" charset="0"/>
              </a:rPr>
              <a:t>CLOUD CHAMBER LINKS and PHOTOS</a:t>
            </a:r>
            <a:endParaRPr lang="en-US" dirty="0"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1108"/>
          <a:stretch/>
        </p:blipFill>
        <p:spPr>
          <a:xfrm>
            <a:off x="223837" y="1486184"/>
            <a:ext cx="11744325" cy="475084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19483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36009" b="75505"/>
          <a:stretch/>
        </p:blipFill>
        <p:spPr>
          <a:xfrm>
            <a:off x="0" y="132380"/>
            <a:ext cx="4577474" cy="9962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8853" t="47985" r="23989" b="22150"/>
          <a:stretch/>
        </p:blipFill>
        <p:spPr>
          <a:xfrm>
            <a:off x="199243" y="1366274"/>
            <a:ext cx="4804012" cy="12146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8326" t="38947" r="26087" b="32332"/>
          <a:stretch/>
        </p:blipFill>
        <p:spPr>
          <a:xfrm>
            <a:off x="296708" y="2666221"/>
            <a:ext cx="4804013" cy="1214652"/>
          </a:xfrm>
          <a:prstGeom prst="rect">
            <a:avLst/>
          </a:prstGeom>
        </p:spPr>
      </p:pic>
      <p:pic>
        <p:nvPicPr>
          <p:cNvPr id="2050" name="Picture 2" descr="https://keterehsky.files.wordpress.com/2010/03/clip_image014_thumb13.jpg?w=242&amp;h=1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43" y="3966170"/>
            <a:ext cx="5331516" cy="2577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gamma cloud chamb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486" y="201849"/>
            <a:ext cx="3747684" cy="328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17939" y="102357"/>
            <a:ext cx="2438080" cy="27227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7"/>
          <a:srcRect r="24217"/>
          <a:stretch/>
        </p:blipFill>
        <p:spPr>
          <a:xfrm>
            <a:off x="8803978" y="3574917"/>
            <a:ext cx="2921405" cy="288492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1164935" y="3490957"/>
            <a:ext cx="948961" cy="4318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89234" y="3490957"/>
            <a:ext cx="2926231" cy="3052847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0970678" y="6028022"/>
            <a:ext cx="948961" cy="4318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25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0208" y="239805"/>
            <a:ext cx="119417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Impact" panose="020B0806030902050204" pitchFamily="34" charset="0"/>
              </a:rPr>
              <a:t>Frost Bite Theater – Jefferson Lab</a:t>
            </a:r>
            <a:endParaRPr lang="en-US" sz="3200" dirty="0" smtClean="0">
              <a:latin typeface="Impact" panose="020B0806030902050204" pitchFamily="34" charset="0"/>
              <a:hlinkClick r:id="rId2"/>
            </a:endParaRPr>
          </a:p>
          <a:p>
            <a:r>
              <a:rPr lang="en-US" sz="3200" dirty="0" smtClean="0">
                <a:hlinkClick r:id="rId2"/>
              </a:rPr>
              <a:t>https</a:t>
            </a:r>
            <a:r>
              <a:rPr lang="en-US" sz="3200" dirty="0">
                <a:hlinkClick r:id="rId2"/>
              </a:rPr>
              <a:t>://</a:t>
            </a:r>
            <a:r>
              <a:rPr lang="en-US" sz="3200" dirty="0" smtClean="0">
                <a:hlinkClick r:id="rId2"/>
              </a:rPr>
              <a:t>www.youtube.com/watch?v=pewTySxfTQk&amp;feature=youtu.be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>
                <a:latin typeface="Impact" panose="020B0806030902050204" pitchFamily="34" charset="0"/>
              </a:rPr>
              <a:t>Harvard Natural Sciences Lecture Demonstration</a:t>
            </a:r>
            <a:endParaRPr lang="en-US" sz="3200" dirty="0" smtClean="0">
              <a:latin typeface="Impact" panose="020B0806030902050204" pitchFamily="34" charset="0"/>
            </a:endParaRPr>
          </a:p>
          <a:p>
            <a:r>
              <a:rPr lang="en-US" sz="3200" dirty="0">
                <a:hlinkClick r:id="rId3"/>
              </a:rPr>
              <a:t>https://</a:t>
            </a:r>
            <a:r>
              <a:rPr lang="en-US" sz="3200" dirty="0" smtClean="0">
                <a:hlinkClick r:id="rId3"/>
              </a:rPr>
              <a:t>www.youtube.com/watch?v=e3fi6uyyrEs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>
                <a:latin typeface="Impact" panose="020B0806030902050204" pitchFamily="34" charset="0"/>
              </a:rPr>
              <a:t>Symmetry Magazine – Building a Cloud Chamber</a:t>
            </a:r>
          </a:p>
          <a:p>
            <a:r>
              <a:rPr lang="en-US" sz="3200" dirty="0">
                <a:hlinkClick r:id="rId4"/>
              </a:rPr>
              <a:t>https://www.symmetrymagazine.org/article/january-2015/how-to-build-your-own-particle-detector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9604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2295"/>
            <a:ext cx="12192000" cy="13255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Impact" panose="020B0806030902050204" pitchFamily="34" charset="0"/>
              </a:rPr>
              <a:t>Neat extension about cosmic rays and how they mess up experiments trying to discover dark matter</a:t>
            </a:r>
            <a:endParaRPr lang="en-US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825625"/>
            <a:ext cx="1113543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Impact" panose="020B0806030902050204" pitchFamily="34" charset="0"/>
              </a:rPr>
              <a:t>Website with information</a:t>
            </a:r>
            <a:endParaRPr lang="en-US" dirty="0" smtClean="0">
              <a:latin typeface="Impact" panose="020B0806030902050204" pitchFamily="34" charset="0"/>
              <a:hlinkClick r:id="rId2"/>
            </a:endParaRP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www.sciencefriday.com/educational-resources/build-a-cloud-chamber</a:t>
            </a:r>
            <a:r>
              <a:rPr lang="en-US" dirty="0">
                <a:hlinkClick r:id="rId2"/>
              </a:rPr>
              <a:t>/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Impact" panose="020B0806030902050204" pitchFamily="34" charset="0"/>
              </a:rPr>
              <a:t>Video </a:t>
            </a:r>
            <a:endParaRPr lang="en-US" dirty="0" smtClean="0">
              <a:latin typeface="Impact" panose="020B0806030902050204" pitchFamily="34" charset="0"/>
              <a:hlinkClick r:id="rId2"/>
            </a:endParaRP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https://www.youtube.com/watch?v=YxMGWQMoR10&amp;feature=youtu.be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633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59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Impact</vt:lpstr>
      <vt:lpstr>Office Theme</vt:lpstr>
      <vt:lpstr>CLOUD CHAMBER LINKS and PHOTOS</vt:lpstr>
      <vt:lpstr>PowerPoint Presentation</vt:lpstr>
      <vt:lpstr>PowerPoint Presentation</vt:lpstr>
      <vt:lpstr>Neat extension about cosmic rays and how they mess up experiments trying to discover dark matter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CHAMBER LINKS</dc:title>
  <dc:creator>Farmer, Stephanie [DH]</dc:creator>
  <cp:lastModifiedBy>Farmer, Stephanie [DH]</cp:lastModifiedBy>
  <cp:revision>3</cp:revision>
  <dcterms:created xsi:type="dcterms:W3CDTF">2019-09-09T18:24:53Z</dcterms:created>
  <dcterms:modified xsi:type="dcterms:W3CDTF">2019-09-09T18:49:32Z</dcterms:modified>
</cp:coreProperties>
</file>