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5" r:id="rId4"/>
    <p:sldId id="262" r:id="rId5"/>
    <p:sldId id="257" r:id="rId6"/>
    <p:sldId id="258" r:id="rId7"/>
    <p:sldId id="259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066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2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33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2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01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1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4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4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4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7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61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96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i81Yp7qRk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32" Type="http://schemas.openxmlformats.org/officeDocument/2006/relationships/image" Target="../media/image35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31" Type="http://schemas.openxmlformats.org/officeDocument/2006/relationships/image" Target="../media/image34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Relationship Id="rId30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i81Yp7qRk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3760" y="4584216"/>
            <a:ext cx="11236960" cy="175562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8000" b="1" dirty="0"/>
              <a:t>N-8 </a:t>
            </a:r>
            <a:r>
              <a:rPr lang="en-US" sz="8000" dirty="0"/>
              <a:t>Nuclear decay series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5951" y="937145"/>
            <a:ext cx="10881815" cy="2677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u="sng" dirty="0">
                <a:solidFill>
                  <a:srgbClr val="FF0000"/>
                </a:solidFill>
              </a:rPr>
              <a:t>Target:</a:t>
            </a:r>
            <a:r>
              <a:rPr lang="en-US" sz="6000" dirty="0">
                <a:solidFill>
                  <a:srgbClr val="FF0000"/>
                </a:solidFill>
              </a:rPr>
              <a:t>  </a:t>
            </a:r>
            <a:r>
              <a:rPr lang="en-US" sz="5400" dirty="0">
                <a:solidFill>
                  <a:srgbClr val="FF0000"/>
                </a:solidFill>
              </a:rPr>
              <a:t>I can write nuclear equations for reactions that don’t occur in one single step.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202F25-36FA-A3DA-616E-58A048D4C4E0}"/>
              </a:ext>
            </a:extLst>
          </p:cNvPr>
          <p:cNvSpPr txBox="1"/>
          <p:nvPr/>
        </p:nvSpPr>
        <p:spPr>
          <a:xfrm>
            <a:off x="193040" y="6339839"/>
            <a:ext cx="7979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Link to YouTube Presentation: </a:t>
            </a:r>
            <a:r>
              <a:rPr lang="en-US" sz="2400" dirty="0">
                <a:hlinkClick r:id="rId2"/>
              </a:rPr>
              <a:t>https://youtu.be/hi81Yp7qRkk</a:t>
            </a:r>
            <a:r>
              <a:rPr lang="en-US" sz="2400" dirty="0"/>
              <a:t> </a:t>
            </a:r>
            <a:r>
              <a:rPr lang="en-US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338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Nuclear decay series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115" y="1943100"/>
            <a:ext cx="11167872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400" dirty="0"/>
              <a:t> Things don’t always decay in one single step!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400" dirty="0"/>
              <a:t> Sometimes it takes lots of little decays before </a:t>
            </a:r>
            <a:br>
              <a:rPr lang="en-US" sz="4400" dirty="0"/>
            </a:br>
            <a:r>
              <a:rPr lang="en-US" sz="4400" dirty="0"/>
              <a:t>    it reaches a more stable isotope</a:t>
            </a:r>
          </a:p>
        </p:txBody>
      </p:sp>
    </p:spTree>
    <p:extLst>
      <p:ext uri="{BB962C8B-B14F-4D97-AF65-F5344CB8AC3E}">
        <p14:creationId xmlns:p14="http://schemas.microsoft.com/office/powerpoint/2010/main" val="220135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6A72E4FB-87B2-96C4-1CFC-DEB4A8F08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919" y="0"/>
            <a:ext cx="47861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18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>
            <a:normAutofit/>
          </a:bodyPr>
          <a:lstStyle/>
          <a:p>
            <a:r>
              <a:rPr lang="en-US" sz="8000" dirty="0"/>
              <a:t>Nuclear decay series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115" y="1228299"/>
            <a:ext cx="11167872" cy="47381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 Parent #1 </a:t>
            </a:r>
            <a:r>
              <a:rPr lang="en-US" sz="3600" dirty="0">
                <a:sym typeface="Wingdings" panose="05000000000000000000" pitchFamily="2" charset="2"/>
              </a:rPr>
              <a:t>decays into Daughter Product #1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ym typeface="Wingdings" panose="05000000000000000000" pitchFamily="2" charset="2"/>
              </a:rPr>
              <a:t> Daughter Product #1 is now the Parent #2 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ym typeface="Wingdings" panose="05000000000000000000" pitchFamily="2" charset="2"/>
              </a:rPr>
              <a:t> Parent #2 decays into Daughter Product #2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ym typeface="Wingdings" panose="05000000000000000000" pitchFamily="2" charset="2"/>
              </a:rPr>
              <a:t> Etc…etc…etc…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4794" y="3862523"/>
                <a:ext cx="7942144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/>
                  <a:t> + </a:t>
                </a:r>
                <a:r>
                  <a:rPr lang="en-US" sz="3200" dirty="0"/>
                  <a:t>radioactive particle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794" y="3862523"/>
                <a:ext cx="7942144" cy="677108"/>
              </a:xfrm>
              <a:prstGeom prst="rect">
                <a:avLst/>
              </a:prstGeom>
              <a:blipFill>
                <a:blip r:embed="rId2"/>
                <a:stretch>
                  <a:fillRect t="-25225" b="-48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16644" y="4907343"/>
                <a:ext cx="7942144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400" dirty="0"/>
                  <a:t> + </a:t>
                </a:r>
                <a:r>
                  <a:rPr lang="en-US" sz="3200" dirty="0"/>
                  <a:t>radioactive particle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644" y="4907343"/>
                <a:ext cx="7942144" cy="677108"/>
              </a:xfrm>
              <a:prstGeom prst="rect">
                <a:avLst/>
              </a:prstGeom>
              <a:blipFill>
                <a:blip r:embed="rId3"/>
                <a:stretch>
                  <a:fillRect t="-25225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3043237" y="3758289"/>
            <a:ext cx="942975" cy="98583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86212" y="4744127"/>
            <a:ext cx="1057276" cy="50177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17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68" y="0"/>
            <a:ext cx="9706117" cy="66737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88608" y="109183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608" y="109183"/>
                <a:ext cx="155584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47514" y="163775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514" y="163775"/>
                <a:ext cx="155584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33716" y="188996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716" y="188996"/>
                <a:ext cx="155584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21891" y="180378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891" y="1803780"/>
                <a:ext cx="155584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61311" y="2721593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1311" y="2721593"/>
                <a:ext cx="1555845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45781" y="2437027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𝑹𝒂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781" y="2437027"/>
                <a:ext cx="1555845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87703" y="172466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703" y="1724660"/>
                <a:ext cx="1555845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80602" y="2144074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𝟐𝟐𝟔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0602" y="2144074"/>
                <a:ext cx="1555845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372063" y="2750025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𝟖𝟔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2063" y="2750025"/>
                <a:ext cx="1555845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31847" y="168655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847" y="1686550"/>
                <a:ext cx="1555845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394525" y="2271325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𝟐𝟐𝟐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525" y="2271325"/>
                <a:ext cx="1555845" cy="43088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52546" y="2748889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𝟖𝟒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2546" y="2748889"/>
                <a:ext cx="1555845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207758" y="2574961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𝑷𝒐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758" y="2574961"/>
                <a:ext cx="1555845" cy="5847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675991" y="172466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5991" y="1724660"/>
                <a:ext cx="1555845" cy="58477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762834" y="3418765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834" y="3418765"/>
                <a:ext cx="1555845" cy="58477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32457" y="3498002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457" y="3498002"/>
                <a:ext cx="1555845" cy="58477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660597" y="3872035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𝟐𝟏𝟒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597" y="3872035"/>
                <a:ext cx="1555845" cy="43088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15866" y="3919968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𝟐𝟏𝟒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866" y="3919968"/>
                <a:ext cx="1555845" cy="43088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274077" y="4378151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𝟖𝟐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4077" y="4378151"/>
                <a:ext cx="1555845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528353" y="3525132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8353" y="3525132"/>
                <a:ext cx="1555845" cy="58477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856013" y="3473127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013" y="3473127"/>
                <a:ext cx="1555845" cy="58477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33716" y="4403021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𝟖𝟒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716" y="4403021"/>
                <a:ext cx="1555845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01866" y="3919968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𝟐𝟏𝟒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866" y="3919968"/>
                <a:ext cx="1555845" cy="43088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432647" y="4109856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𝑷𝒐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647" y="4109856"/>
                <a:ext cx="1555845" cy="58477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89415" y="5195951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415" y="5195951"/>
                <a:ext cx="1555845" cy="58477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385368" y="5794374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𝑩𝒊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368" y="5794374"/>
                <a:ext cx="1555845" cy="584775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00168" y="5271344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168" y="5271344"/>
                <a:ext cx="1555845" cy="58477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978013" y="5860389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𝑷𝒐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013" y="5860389"/>
                <a:ext cx="1555845" cy="584775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543548" y="5642811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𝟐𝟏𝟎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548" y="5642811"/>
                <a:ext cx="1555845" cy="430887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18168" y="5230637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168" y="5230637"/>
                <a:ext cx="1555845" cy="584775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718232" y="6127815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𝟖𝟐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8232" y="6127815"/>
                <a:ext cx="1555845" cy="461665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82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491" y="13648"/>
            <a:ext cx="5227022" cy="6742747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709715" y="13648"/>
            <a:ext cx="6564573" cy="223823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74503" y="347934"/>
            <a:ext cx="42990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(Going to zoom in so its big enough to see on the screen)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78472" y="3385021"/>
            <a:ext cx="47903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>
              <a:solidFill>
                <a:srgbClr val="00B0F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86216" y="3030997"/>
            <a:ext cx="4887336" cy="2045970"/>
          </a:xfrm>
        </p:spPr>
        <p:txBody>
          <a:bodyPr>
            <a:normAutofit fontScale="90000"/>
          </a:bodyPr>
          <a:lstStyle/>
          <a:p>
            <a:r>
              <a:rPr lang="en-US" sz="8000" dirty="0"/>
              <a:t>Graphing decay series	</a:t>
            </a:r>
          </a:p>
        </p:txBody>
      </p:sp>
    </p:spTree>
    <p:extLst>
      <p:ext uri="{BB962C8B-B14F-4D97-AF65-F5344CB8AC3E}">
        <p14:creationId xmlns:p14="http://schemas.microsoft.com/office/powerpoint/2010/main" val="247077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420" r="2758" b="78140"/>
          <a:stretch/>
        </p:blipFill>
        <p:spPr>
          <a:xfrm>
            <a:off x="200025" y="166474"/>
            <a:ext cx="11872913" cy="404833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393410" y="510449"/>
            <a:ext cx="600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U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080" y="4329797"/>
            <a:ext cx="10941845" cy="11858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02558" y="2520688"/>
            <a:ext cx="676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</a:rPr>
              <a:t>Th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8915403" y="1008795"/>
            <a:ext cx="1481137" cy="1548378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318458" y="1496149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8458" y="1496149"/>
                <a:ext cx="155584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9564667" y="2520688"/>
            <a:ext cx="676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Pa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9099471" y="2942132"/>
            <a:ext cx="546053" cy="4764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400909" y="2996937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909" y="2996937"/>
                <a:ext cx="155584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10101340" y="2880339"/>
            <a:ext cx="546053" cy="4764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609061" y="303558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9061" y="3035580"/>
                <a:ext cx="155584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0583991" y="2557173"/>
            <a:ext cx="600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16" name="16-Point Star 15"/>
          <p:cNvSpPr/>
          <p:nvPr/>
        </p:nvSpPr>
        <p:spPr>
          <a:xfrm>
            <a:off x="3221069" y="623789"/>
            <a:ext cx="3729037" cy="3321002"/>
          </a:xfrm>
          <a:prstGeom prst="star16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KEEP GOING!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All the way to the end!</a:t>
            </a:r>
          </a:p>
        </p:txBody>
      </p:sp>
    </p:spTree>
    <p:extLst>
      <p:ext uri="{BB962C8B-B14F-4D97-AF65-F5344CB8AC3E}">
        <p14:creationId xmlns:p14="http://schemas.microsoft.com/office/powerpoint/2010/main" val="199283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9" grpId="0"/>
      <p:bldP spid="12" grpId="0"/>
      <p:bldP spid="14" grpId="0"/>
      <p:bldP spid="15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3488" y="0"/>
            <a:ext cx="5582148" cy="698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191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YouTube Link to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hlinkClick r:id="rId2"/>
              </a:rPr>
              <a:t>https://youtu.be/hi81Yp7qRkk</a:t>
            </a:r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4423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132</TotalTime>
  <Words>198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Cambria Math</vt:lpstr>
      <vt:lpstr>Tw Cen MT</vt:lpstr>
      <vt:lpstr>Tw Cen MT Condensed</vt:lpstr>
      <vt:lpstr>Wingdings</vt:lpstr>
      <vt:lpstr>Wingdings 3</vt:lpstr>
      <vt:lpstr>Integral</vt:lpstr>
      <vt:lpstr>N-8 Nuclear decay series </vt:lpstr>
      <vt:lpstr>Nuclear decay series </vt:lpstr>
      <vt:lpstr>PowerPoint Presentation</vt:lpstr>
      <vt:lpstr>Nuclear decay series </vt:lpstr>
      <vt:lpstr>PowerPoint Presentation</vt:lpstr>
      <vt:lpstr>Graphing decay series </vt:lpstr>
      <vt:lpstr>PowerPoint Presentation</vt:lpstr>
      <vt:lpstr>PowerPoint Presentation</vt:lpstr>
      <vt:lpstr>YouTube Link to Presentation 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decay series</dc:title>
  <dc:creator>Farmer, Stephanie [DH]</dc:creator>
  <cp:lastModifiedBy>Farmer, Stephanie [DH]</cp:lastModifiedBy>
  <cp:revision>15</cp:revision>
  <dcterms:created xsi:type="dcterms:W3CDTF">2019-09-04T21:54:28Z</dcterms:created>
  <dcterms:modified xsi:type="dcterms:W3CDTF">2024-06-16T18:56:26Z</dcterms:modified>
</cp:coreProperties>
</file>