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5" r:id="rId4"/>
    <p:sldId id="262" r:id="rId5"/>
    <p:sldId id="257" r:id="rId6"/>
    <p:sldId id="258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0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33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2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01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1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4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61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4C30315-84BE-4E4F-A9CB-589F5691E77F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87BCC49-C4F7-48D5-8BE2-C256B8C26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96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i81Yp7qRk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i81Yp7qRk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3760" y="4584216"/>
            <a:ext cx="11236960" cy="175562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8000" b="1" dirty="0"/>
              <a:t>N-8 </a:t>
            </a:r>
            <a:r>
              <a:rPr lang="en-US" sz="8000" dirty="0"/>
              <a:t>Nuclear decay series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5951" y="937145"/>
            <a:ext cx="10881815" cy="2677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dirty="0">
                <a:solidFill>
                  <a:srgbClr val="FF0000"/>
                </a:solidFill>
              </a:rPr>
              <a:t>  </a:t>
            </a:r>
            <a:r>
              <a:rPr lang="en-US" sz="5400" dirty="0">
                <a:solidFill>
                  <a:srgbClr val="FF0000"/>
                </a:solidFill>
              </a:rPr>
              <a:t>I can write nuclear equations for reactions that don’t occur in one single step.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202F25-36FA-A3DA-616E-58A048D4C4E0}"/>
              </a:ext>
            </a:extLst>
          </p:cNvPr>
          <p:cNvSpPr txBox="1"/>
          <p:nvPr/>
        </p:nvSpPr>
        <p:spPr>
          <a:xfrm>
            <a:off x="193040" y="6339839"/>
            <a:ext cx="7979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dirty="0">
                <a:hlinkClick r:id="rId2"/>
              </a:rPr>
              <a:t>https://youtu.be/hi81Yp7qRkk</a:t>
            </a:r>
            <a:r>
              <a:rPr lang="en-US" sz="2400" dirty="0"/>
              <a:t> 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338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Nuclear decay series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943100"/>
            <a:ext cx="1116787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Things don’t always decay in one single step!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/>
              <a:t> Sometimes it takes lots of little decays before </a:t>
            </a:r>
            <a:br>
              <a:rPr lang="en-US" sz="4400" dirty="0"/>
            </a:br>
            <a:r>
              <a:rPr lang="en-US" sz="4400" dirty="0"/>
              <a:t>    it reaches a more stable isotope</a:t>
            </a:r>
          </a:p>
        </p:txBody>
      </p:sp>
    </p:spTree>
    <p:extLst>
      <p:ext uri="{BB962C8B-B14F-4D97-AF65-F5344CB8AC3E}">
        <p14:creationId xmlns:p14="http://schemas.microsoft.com/office/powerpoint/2010/main" val="22013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6A72E4FB-87B2-96C4-1CFC-DEB4A8F08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9" y="0"/>
            <a:ext cx="47861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8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>
            <a:normAutofit/>
          </a:bodyPr>
          <a:lstStyle/>
          <a:p>
            <a:r>
              <a:rPr lang="en-US" sz="8000" dirty="0"/>
              <a:t>Nuclear decay series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115" y="1228299"/>
            <a:ext cx="11167872" cy="4738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 Parent #1 </a:t>
            </a:r>
            <a:r>
              <a:rPr lang="en-US" sz="3600" dirty="0">
                <a:sym typeface="Wingdings" panose="05000000000000000000" pitchFamily="2" charset="2"/>
              </a:rPr>
              <a:t>decays into Daughter Product #1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Daughter Product #1 is now the Parent #2 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Parent #2 decays into Daughter Product #2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ym typeface="Wingdings" panose="05000000000000000000" pitchFamily="2" charset="2"/>
              </a:rPr>
              <a:t> Etc…etc…etc…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/>
                  <a:t> + </a:t>
                </a:r>
                <a:r>
                  <a:rPr lang="en-US" sz="3200" dirty="0"/>
                  <a:t>radioactive particle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94" y="3862523"/>
                <a:ext cx="7942144" cy="677108"/>
              </a:xfrm>
              <a:prstGeom prst="rect">
                <a:avLst/>
              </a:prstGeom>
              <a:blipFill>
                <a:blip r:embed="rId2"/>
                <a:stretch>
                  <a:fillRect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/>
                  <a:t> + </a:t>
                </a:r>
                <a:r>
                  <a:rPr lang="en-US" sz="3200" dirty="0"/>
                  <a:t>radioactive particle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644" y="4907343"/>
                <a:ext cx="7942144" cy="677108"/>
              </a:xfrm>
              <a:prstGeom prst="rect">
                <a:avLst/>
              </a:prstGeom>
              <a:blipFill>
                <a:blip r:embed="rId3"/>
                <a:stretch>
                  <a:fillRect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3043237" y="3758289"/>
            <a:ext cx="942975" cy="98583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86212" y="4744127"/>
            <a:ext cx="1057276" cy="5017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17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68" y="0"/>
            <a:ext cx="9706117" cy="66737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88608" y="109183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608" y="109183"/>
                <a:ext cx="155584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47514" y="163775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514" y="163775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33716" y="188996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16" y="188996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21891" y="18037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891" y="18037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61311" y="2721593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311" y="2721593"/>
                <a:ext cx="155584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5781" y="243702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𝑹𝒂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781" y="2437027"/>
                <a:ext cx="1555845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87703" y="172466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703" y="1724660"/>
                <a:ext cx="1555845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80602" y="2144074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𝟐𝟐𝟔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602" y="2144074"/>
                <a:ext cx="155584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372063" y="2750025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𝟖𝟔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063" y="2750025"/>
                <a:ext cx="1555845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31847" y="168655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847" y="1686550"/>
                <a:ext cx="1555845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94525" y="2271325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𝟐𝟐𝟐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525" y="2271325"/>
                <a:ext cx="1555845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52546" y="2748889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2546" y="2748889"/>
                <a:ext cx="1555845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07758" y="2574961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758" y="2574961"/>
                <a:ext cx="1555845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675991" y="172466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991" y="1724660"/>
                <a:ext cx="1555845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62834" y="3418765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834" y="3418765"/>
                <a:ext cx="1555845" cy="58477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32457" y="3498002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457" y="3498002"/>
                <a:ext cx="1555845" cy="5847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660597" y="3872035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597" y="3872035"/>
                <a:ext cx="1555845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15866" y="3919968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866" y="3919968"/>
                <a:ext cx="155584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74077" y="4378151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077" y="4378151"/>
                <a:ext cx="1555845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28353" y="3525132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353" y="3525132"/>
                <a:ext cx="1555845" cy="58477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856013" y="347312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013" y="3473127"/>
                <a:ext cx="1555845" cy="58477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33716" y="4403021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716" y="4403021"/>
                <a:ext cx="1555845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01866" y="3919968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866" y="3919968"/>
                <a:ext cx="155584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32647" y="4109856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647" y="4109856"/>
                <a:ext cx="1555845" cy="58477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89415" y="5195951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15" y="5195951"/>
                <a:ext cx="1555845" cy="58477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85368" y="5794374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𝑩𝒊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368" y="5794374"/>
                <a:ext cx="1555845" cy="58477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00168" y="5271344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68" y="5271344"/>
                <a:ext cx="1555845" cy="58477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78013" y="586038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013" y="5860389"/>
                <a:ext cx="1555845" cy="58477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543548" y="5642811"/>
                <a:ext cx="155584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𝟐𝟏𝟎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548" y="5642811"/>
                <a:ext cx="1555845" cy="43088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18168" y="52306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168" y="5230637"/>
                <a:ext cx="1555845" cy="58477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718232" y="6127815"/>
                <a:ext cx="1555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232" y="6127815"/>
                <a:ext cx="1555845" cy="461665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82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491" y="13648"/>
            <a:ext cx="5227022" cy="674274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09715" y="13648"/>
            <a:ext cx="6564573" cy="223823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503" y="347934"/>
            <a:ext cx="4299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(Going to zoom in so its big enough to see on the screen)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8472" y="3385021"/>
            <a:ext cx="4790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86216" y="3030997"/>
            <a:ext cx="4887336" cy="2045970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Graphing decay series	</a:t>
            </a:r>
          </a:p>
        </p:txBody>
      </p:sp>
    </p:spTree>
    <p:extLst>
      <p:ext uri="{BB962C8B-B14F-4D97-AF65-F5344CB8AC3E}">
        <p14:creationId xmlns:p14="http://schemas.microsoft.com/office/powerpoint/2010/main" val="247077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420" r="2758" b="78140"/>
          <a:stretch/>
        </p:blipFill>
        <p:spPr>
          <a:xfrm>
            <a:off x="200025" y="166474"/>
            <a:ext cx="11872913" cy="40483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93410" y="510449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80" y="4329797"/>
            <a:ext cx="10941845" cy="11858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558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Th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915403" y="1008795"/>
            <a:ext cx="1481137" cy="1548378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458" y="1496149"/>
                <a:ext cx="155584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564667" y="2520688"/>
            <a:ext cx="67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099471" y="2942132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909" y="2996937"/>
                <a:ext cx="155584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0101340" y="2880339"/>
            <a:ext cx="546053" cy="476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061" y="3035580"/>
                <a:ext cx="155584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583991" y="2557173"/>
            <a:ext cx="600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6" name="16-Point Star 15"/>
          <p:cNvSpPr/>
          <p:nvPr/>
        </p:nvSpPr>
        <p:spPr>
          <a:xfrm>
            <a:off x="3221069" y="623789"/>
            <a:ext cx="3729037" cy="3321002"/>
          </a:xfrm>
          <a:prstGeom prst="star16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KEEP GOING!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All the way to the end!</a:t>
            </a:r>
          </a:p>
        </p:txBody>
      </p:sp>
    </p:spTree>
    <p:extLst>
      <p:ext uri="{BB962C8B-B14F-4D97-AF65-F5344CB8AC3E}">
        <p14:creationId xmlns:p14="http://schemas.microsoft.com/office/powerpoint/2010/main" val="199283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  <p:bldP spid="12" grpId="0"/>
      <p:bldP spid="14" grpId="0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488" y="0"/>
            <a:ext cx="5582148" cy="698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91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https://youtu.be/hi81Yp7qRkk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4423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</TotalTime>
  <Words>198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Cambria Math</vt:lpstr>
      <vt:lpstr>Tw Cen MT</vt:lpstr>
      <vt:lpstr>Tw Cen MT Condensed</vt:lpstr>
      <vt:lpstr>Wingdings</vt:lpstr>
      <vt:lpstr>Wingdings 3</vt:lpstr>
      <vt:lpstr>Integral</vt:lpstr>
      <vt:lpstr>N-8 Nuclear decay series </vt:lpstr>
      <vt:lpstr>Nuclear decay series </vt:lpstr>
      <vt:lpstr>PowerPoint Presentation</vt:lpstr>
      <vt:lpstr>Nuclear decay series </vt:lpstr>
      <vt:lpstr>PowerPoint Presentation</vt:lpstr>
      <vt:lpstr>Graphing decay series </vt:lpstr>
      <vt:lpstr>PowerPoint Presentation</vt:lpstr>
      <vt:lpstr>PowerPoint Presentation</vt:lpstr>
      <vt:lpstr>YouTube Link to Presentation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decay series</dc:title>
  <dc:creator>Farmer, Stephanie [DH]</dc:creator>
  <cp:lastModifiedBy>Farmer, Stephanie [DH]</cp:lastModifiedBy>
  <cp:revision>15</cp:revision>
  <dcterms:created xsi:type="dcterms:W3CDTF">2019-09-04T21:54:28Z</dcterms:created>
  <dcterms:modified xsi:type="dcterms:W3CDTF">2024-06-16T18:55:59Z</dcterms:modified>
</cp:coreProperties>
</file>