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58" r:id="rId4"/>
    <p:sldId id="261" r:id="rId5"/>
    <p:sldId id="262" r:id="rId6"/>
    <p:sldId id="259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85385F-2F78-4E22-81A7-632284441751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C3F42D-4F0F-43A0-83DE-E9111A620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D0E868-475A-41E0-A272-F4CB22D8D9CA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78D8-7FC6-4D8D-B5B6-9E6A2CF06FEF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DB6CB-8236-4951-9AA9-4ABF3182C5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09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60EB-E098-4F3E-87C4-E360D7DD8609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3BF4A-5AC3-4C51-BBDA-3B67527898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73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8DA9-6B80-4189-9688-FE174F72515B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4B0FF-B378-46A9-930D-894C91F1C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16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3880-A12D-4588-B2FA-42407FBAA8DC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E15C1-2A76-47B5-B313-7F14991E24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64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168F-78D4-44F2-BC7C-A7AAB6720708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9DD4E-B28D-46C8-8D7D-8554EEBD4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01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00C35-B542-4740-B186-7A50448C2098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696C-9791-4E58-B82E-EB453A286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52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3158D-B0F1-4063-9FEE-C183A57CAEEB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8277-9923-48DF-AC12-EC8B101FC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15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5C56A-256D-4F6E-A43A-E404B64C7329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4C59-3C72-4767-BD4D-6B9D8E601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77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5745A-D251-4A74-B5BB-BD030A7860F5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C275E-6B19-4394-AA91-018C8B09A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36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07811-02E6-42C7-A6B3-DF686319DFA2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4999-7C16-4657-8533-86410A7599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0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78902-C0AB-4C51-BF61-2D57832886EC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B0116-300D-46AB-A83E-B9B7FD912D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0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16C736-E724-458A-A154-A25CBA130B25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B9D177-1B88-4E0A-8EF6-1A9CE6D65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BficpKEfF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b0hia__crM" TargetMode="External"/><Relationship Id="rId2" Type="http://schemas.openxmlformats.org/officeDocument/2006/relationships/hyperlink" Target="https://youtu.be/ZBficpKEfF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uouF9nHUh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245" y="246790"/>
            <a:ext cx="2209800" cy="99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399" y="212377"/>
            <a:ext cx="89916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>
                <a:latin typeface="Impact" panose="020B0806030902050204" pitchFamily="34" charset="0"/>
              </a:rPr>
              <a:t>N-12</a:t>
            </a:r>
          </a:p>
          <a:p>
            <a:r>
              <a:rPr lang="en-US" sz="5400" dirty="0">
                <a:latin typeface="Impact" panose="020B0806030902050204" pitchFamily="34" charset="0"/>
              </a:rPr>
              <a:t>Periodic Table Trick for Electron Configurations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3124200"/>
            <a:ext cx="8686800" cy="240065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</a:rPr>
              <a:t>Target: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</a:rPr>
              <a:t> 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</a:rPr>
              <a:t>I can use the layout of the periodic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</a:rPr>
              <a:t> table to help me write electron configurations.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C34A2B-AA0F-D792-BF9E-37984961B76E}"/>
              </a:ext>
            </a:extLst>
          </p:cNvPr>
          <p:cNvSpPr txBox="1"/>
          <p:nvPr/>
        </p:nvSpPr>
        <p:spPr>
          <a:xfrm>
            <a:off x="228600" y="6256399"/>
            <a:ext cx="7190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Link to YouTube Presentation: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https://youtu.be/ZBficpKEfFI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1" y="3886200"/>
            <a:ext cx="55149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399" y="228600"/>
            <a:ext cx="8991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>
                <a:latin typeface="Impact" panose="020B0806030902050204" pitchFamily="34" charset="0"/>
              </a:rPr>
              <a:t>N-12</a:t>
            </a:r>
          </a:p>
          <a:p>
            <a:r>
              <a:rPr lang="en-US" sz="5400" dirty="0">
                <a:latin typeface="Impact" panose="020B0806030902050204" pitchFamily="34" charset="0"/>
              </a:rPr>
              <a:t>Trick for writing electron configurations so you don’t have to use an orbital diagram</a:t>
            </a:r>
          </a:p>
        </p:txBody>
      </p:sp>
    </p:spTree>
    <p:extLst>
      <p:ext uri="{BB962C8B-B14F-4D97-AF65-F5344CB8AC3E}">
        <p14:creationId xmlns:p14="http://schemas.microsoft.com/office/powerpoint/2010/main" val="279973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Impact" panose="020B0806030902050204" pitchFamily="34" charset="0"/>
              </a:rPr>
              <a:t>The periodic table orders elements for you!</a:t>
            </a:r>
            <a:br>
              <a:rPr lang="en-US" sz="4000" dirty="0">
                <a:latin typeface="Impact" panose="020B0806030902050204" pitchFamily="34" charset="0"/>
              </a:rPr>
            </a:br>
            <a:br>
              <a:rPr lang="en-US" sz="4000" dirty="0">
                <a:latin typeface="Impact" panose="020B0806030902050204" pitchFamily="34" charset="0"/>
                <a:cs typeface="Tahoma" pitchFamily="34" charset="0"/>
              </a:rPr>
            </a:br>
            <a:endParaRPr lang="en-US" sz="4000" dirty="0">
              <a:latin typeface="Impact" panose="020B0806030902050204" pitchFamily="34" charset="0"/>
              <a:cs typeface="Tahom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36613"/>
            <a:ext cx="9144000" cy="1587"/>
          </a:xfrm>
          <a:prstGeom prst="line">
            <a:avLst/>
          </a:prstGeom>
          <a:ln w="139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906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Brace 7"/>
          <p:cNvSpPr/>
          <p:nvPr/>
        </p:nvSpPr>
        <p:spPr>
          <a:xfrm rot="5400000">
            <a:off x="685800" y="990600"/>
            <a:ext cx="381000" cy="12954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9" name="Left Brace 8"/>
          <p:cNvSpPr/>
          <p:nvPr/>
        </p:nvSpPr>
        <p:spPr>
          <a:xfrm rot="5400000">
            <a:off x="3619500" y="723900"/>
            <a:ext cx="381000" cy="41148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Left Brace 10"/>
          <p:cNvSpPr/>
          <p:nvPr/>
        </p:nvSpPr>
        <p:spPr>
          <a:xfrm rot="5400000">
            <a:off x="4419600" y="2590800"/>
            <a:ext cx="381000" cy="57150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5400000">
            <a:off x="7391400" y="228600"/>
            <a:ext cx="381000" cy="28194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4105" name="TextBox 12"/>
          <p:cNvSpPr txBox="1">
            <a:spLocks noChangeArrowheads="1"/>
          </p:cNvSpPr>
          <p:nvPr/>
        </p:nvSpPr>
        <p:spPr bwMode="auto">
          <a:xfrm>
            <a:off x="533400" y="914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</a:t>
            </a:r>
          </a:p>
        </p:txBody>
      </p:sp>
      <p:sp>
        <p:nvSpPr>
          <p:cNvPr id="4106" name="TextBox 13"/>
          <p:cNvSpPr txBox="1">
            <a:spLocks noChangeArrowheads="1"/>
          </p:cNvSpPr>
          <p:nvPr/>
        </p:nvSpPr>
        <p:spPr bwMode="auto">
          <a:xfrm>
            <a:off x="3505200" y="19050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d</a:t>
            </a:r>
          </a:p>
        </p:txBody>
      </p:sp>
      <p:sp>
        <p:nvSpPr>
          <p:cNvPr id="4107" name="TextBox 14"/>
          <p:cNvSpPr txBox="1">
            <a:spLocks noChangeArrowheads="1"/>
          </p:cNvSpPr>
          <p:nvPr/>
        </p:nvSpPr>
        <p:spPr bwMode="auto">
          <a:xfrm>
            <a:off x="7239000" y="8382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p</a:t>
            </a:r>
          </a:p>
        </p:txBody>
      </p:sp>
      <p:sp>
        <p:nvSpPr>
          <p:cNvPr id="4108" name="TextBox 15"/>
          <p:cNvSpPr txBox="1">
            <a:spLocks noChangeArrowheads="1"/>
          </p:cNvSpPr>
          <p:nvPr/>
        </p:nvSpPr>
        <p:spPr bwMode="auto">
          <a:xfrm>
            <a:off x="4267200" y="4724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f</a:t>
            </a:r>
          </a:p>
        </p:txBody>
      </p:sp>
      <p:sp>
        <p:nvSpPr>
          <p:cNvPr id="4109" name="TextBox 16"/>
          <p:cNvSpPr txBox="1">
            <a:spLocks noChangeArrowheads="1"/>
          </p:cNvSpPr>
          <p:nvPr/>
        </p:nvSpPr>
        <p:spPr bwMode="auto">
          <a:xfrm>
            <a:off x="152400" y="5791200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Energy level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-190499" y="5295900"/>
            <a:ext cx="8382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1" name="TextBox 21"/>
          <p:cNvSpPr txBox="1">
            <a:spLocks noChangeArrowheads="1"/>
          </p:cNvSpPr>
          <p:nvPr/>
        </p:nvSpPr>
        <p:spPr bwMode="auto">
          <a:xfrm>
            <a:off x="1828800" y="3200400"/>
            <a:ext cx="41148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3d</a:t>
            </a:r>
            <a:r>
              <a:rPr lang="en-US" altLang="en-US" sz="1400" b="1" baseline="30000"/>
              <a:t>1     </a:t>
            </a:r>
            <a:r>
              <a:rPr lang="en-US" altLang="en-US" sz="1400" b="1"/>
              <a:t>3d</a:t>
            </a:r>
            <a:r>
              <a:rPr lang="en-US" altLang="en-US" sz="1400" b="1" baseline="30000"/>
              <a:t>2      </a:t>
            </a:r>
            <a:r>
              <a:rPr lang="en-US" altLang="en-US" sz="1400" b="1"/>
              <a:t>3d</a:t>
            </a:r>
            <a:r>
              <a:rPr lang="en-US" altLang="en-US" sz="1400" b="1" baseline="30000"/>
              <a:t>3      </a:t>
            </a:r>
            <a:r>
              <a:rPr lang="en-US" altLang="en-US" sz="1400" b="1"/>
              <a:t>3d</a:t>
            </a:r>
            <a:r>
              <a:rPr lang="en-US" altLang="en-US" sz="1400" b="1" baseline="30000"/>
              <a:t>4      </a:t>
            </a:r>
            <a:r>
              <a:rPr lang="en-US" altLang="en-US" sz="1400" b="1"/>
              <a:t>3d</a:t>
            </a:r>
            <a:r>
              <a:rPr lang="en-US" altLang="en-US" sz="1400" b="1" baseline="30000"/>
              <a:t>5     </a:t>
            </a:r>
            <a:r>
              <a:rPr lang="en-US" altLang="en-US" sz="1400" b="1"/>
              <a:t>3d</a:t>
            </a:r>
            <a:r>
              <a:rPr lang="en-US" altLang="en-US" sz="1400" b="1" baseline="30000"/>
              <a:t>6      </a:t>
            </a:r>
            <a:r>
              <a:rPr lang="en-US" altLang="en-US" sz="1400" b="1"/>
              <a:t>3d</a:t>
            </a:r>
            <a:r>
              <a:rPr lang="en-US" altLang="en-US" sz="1400" b="1" baseline="30000"/>
              <a:t>7      </a:t>
            </a:r>
            <a:r>
              <a:rPr lang="en-US" altLang="en-US" sz="1400" b="1"/>
              <a:t>3d</a:t>
            </a:r>
            <a:r>
              <a:rPr lang="en-US" altLang="en-US" sz="1400" b="1" baseline="30000"/>
              <a:t>8</a:t>
            </a:r>
            <a:r>
              <a:rPr lang="en-US" altLang="en-US" sz="1400" b="1"/>
              <a:t>    3d</a:t>
            </a:r>
            <a:r>
              <a:rPr lang="en-US" altLang="en-US" sz="1400" b="1" baseline="30000"/>
              <a:t>9     </a:t>
            </a:r>
            <a:r>
              <a:rPr lang="en-US" altLang="en-US" sz="1400" b="1"/>
              <a:t>3d</a:t>
            </a:r>
            <a:r>
              <a:rPr lang="en-US" altLang="en-US" sz="1400" b="1" baseline="30000"/>
              <a:t>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4d</a:t>
            </a:r>
            <a:r>
              <a:rPr lang="en-US" altLang="en-US" sz="1400" b="1" baseline="30000"/>
              <a:t>1     </a:t>
            </a:r>
            <a:r>
              <a:rPr lang="en-US" altLang="en-US" sz="1400" b="1"/>
              <a:t>4d</a:t>
            </a:r>
            <a:r>
              <a:rPr lang="en-US" altLang="en-US" sz="1400" b="1" baseline="30000"/>
              <a:t>2      </a:t>
            </a:r>
            <a:r>
              <a:rPr lang="en-US" altLang="en-US" sz="1400" b="1"/>
              <a:t>4d</a:t>
            </a:r>
            <a:r>
              <a:rPr lang="en-US" altLang="en-US" sz="1400" b="1" baseline="30000"/>
              <a:t>3      </a:t>
            </a:r>
            <a:r>
              <a:rPr lang="en-US" altLang="en-US" sz="1400" b="1"/>
              <a:t>4d</a:t>
            </a:r>
            <a:r>
              <a:rPr lang="en-US" altLang="en-US" sz="1400" b="1" baseline="30000"/>
              <a:t>4      </a:t>
            </a:r>
            <a:r>
              <a:rPr lang="en-US" altLang="en-US" sz="1400" b="1"/>
              <a:t>4d</a:t>
            </a:r>
            <a:r>
              <a:rPr lang="en-US" altLang="en-US" sz="1400" b="1" baseline="30000"/>
              <a:t>5      </a:t>
            </a:r>
            <a:r>
              <a:rPr lang="en-US" altLang="en-US" sz="1400" b="1"/>
              <a:t>4d</a:t>
            </a:r>
            <a:r>
              <a:rPr lang="en-US" altLang="en-US" sz="1400" b="1" baseline="30000"/>
              <a:t>6     </a:t>
            </a:r>
            <a:r>
              <a:rPr lang="en-US" altLang="en-US" sz="1400" b="1"/>
              <a:t>4d</a:t>
            </a:r>
            <a:r>
              <a:rPr lang="en-US" altLang="en-US" sz="1400" b="1" baseline="30000"/>
              <a:t>7      </a:t>
            </a:r>
            <a:r>
              <a:rPr lang="en-US" altLang="en-US" sz="1400" b="1"/>
              <a:t>4d</a:t>
            </a:r>
            <a:r>
              <a:rPr lang="en-US" altLang="en-US" sz="1400" b="1" baseline="30000"/>
              <a:t>8</a:t>
            </a:r>
            <a:r>
              <a:rPr lang="en-US" altLang="en-US" sz="1400" b="1"/>
              <a:t>    4d</a:t>
            </a:r>
            <a:r>
              <a:rPr lang="en-US" altLang="en-US" sz="1400" b="1" baseline="30000"/>
              <a:t>9     </a:t>
            </a:r>
            <a:r>
              <a:rPr lang="en-US" altLang="en-US" sz="1400" b="1"/>
              <a:t>4d</a:t>
            </a:r>
            <a:r>
              <a:rPr lang="en-US" altLang="en-US" sz="1400" b="1" baseline="30000"/>
              <a:t>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 baseline="30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5d</a:t>
            </a:r>
            <a:r>
              <a:rPr lang="en-US" altLang="en-US" sz="1400" b="1" baseline="30000"/>
              <a:t>1     </a:t>
            </a:r>
            <a:r>
              <a:rPr lang="en-US" altLang="en-US" sz="1400" b="1"/>
              <a:t>5d</a:t>
            </a:r>
            <a:r>
              <a:rPr lang="en-US" altLang="en-US" sz="1400" b="1" baseline="30000"/>
              <a:t>2      </a:t>
            </a:r>
            <a:r>
              <a:rPr lang="en-US" altLang="en-US" sz="1400" b="1"/>
              <a:t>5d</a:t>
            </a:r>
            <a:r>
              <a:rPr lang="en-US" altLang="en-US" sz="1400" b="1" baseline="30000"/>
              <a:t>3      </a:t>
            </a:r>
            <a:r>
              <a:rPr lang="en-US" altLang="en-US" sz="1400" b="1"/>
              <a:t>5d</a:t>
            </a:r>
            <a:r>
              <a:rPr lang="en-US" altLang="en-US" sz="1400" b="1" baseline="30000"/>
              <a:t>4      </a:t>
            </a:r>
            <a:r>
              <a:rPr lang="en-US" altLang="en-US" sz="1400" b="1"/>
              <a:t>5d</a:t>
            </a:r>
            <a:r>
              <a:rPr lang="en-US" altLang="en-US" sz="1400" b="1" baseline="30000"/>
              <a:t>5      </a:t>
            </a:r>
            <a:r>
              <a:rPr lang="en-US" altLang="en-US" sz="1400" b="1"/>
              <a:t>5d</a:t>
            </a:r>
            <a:r>
              <a:rPr lang="en-US" altLang="en-US" sz="1400" b="1" baseline="30000"/>
              <a:t>6      </a:t>
            </a:r>
            <a:r>
              <a:rPr lang="en-US" altLang="en-US" sz="1400" b="1"/>
              <a:t>5d</a:t>
            </a:r>
            <a:r>
              <a:rPr lang="en-US" altLang="en-US" sz="1400" b="1" baseline="30000"/>
              <a:t>7      </a:t>
            </a:r>
            <a:r>
              <a:rPr lang="en-US" altLang="en-US" sz="1400" b="1"/>
              <a:t>5d</a:t>
            </a:r>
            <a:r>
              <a:rPr lang="en-US" altLang="en-US" sz="1400" b="1" baseline="30000"/>
              <a:t>8</a:t>
            </a:r>
            <a:r>
              <a:rPr lang="en-US" altLang="en-US" sz="1400" b="1"/>
              <a:t>   5d</a:t>
            </a:r>
            <a:r>
              <a:rPr lang="en-US" altLang="en-US" sz="1400" b="1" baseline="30000"/>
              <a:t>9     </a:t>
            </a:r>
            <a:r>
              <a:rPr lang="en-US" altLang="en-US" sz="1400" b="1"/>
              <a:t>5d</a:t>
            </a:r>
            <a:r>
              <a:rPr lang="en-US" altLang="en-US" sz="1400" b="1" baseline="30000"/>
              <a:t>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6d</a:t>
            </a:r>
            <a:r>
              <a:rPr lang="en-US" altLang="en-US" sz="1400" b="1" baseline="30000"/>
              <a:t>1      </a:t>
            </a:r>
            <a:r>
              <a:rPr lang="en-US" altLang="en-US" sz="1400" b="1"/>
              <a:t>6d</a:t>
            </a:r>
            <a:r>
              <a:rPr lang="en-US" altLang="en-US" sz="1400" b="1" baseline="30000"/>
              <a:t>2      </a:t>
            </a:r>
            <a:r>
              <a:rPr lang="en-US" altLang="en-US" sz="1400" b="1"/>
              <a:t>6d</a:t>
            </a:r>
            <a:r>
              <a:rPr lang="en-US" altLang="en-US" sz="1400" b="1" baseline="30000"/>
              <a:t>3      </a:t>
            </a:r>
            <a:r>
              <a:rPr lang="en-US" altLang="en-US" sz="1400" b="1"/>
              <a:t>6d</a:t>
            </a:r>
            <a:r>
              <a:rPr lang="en-US" altLang="en-US" sz="1400" b="1" baseline="30000"/>
              <a:t>4     </a:t>
            </a:r>
            <a:r>
              <a:rPr lang="en-US" altLang="en-US" sz="1400" b="1"/>
              <a:t>6d</a:t>
            </a:r>
            <a:r>
              <a:rPr lang="en-US" altLang="en-US" sz="1400" b="1" baseline="30000"/>
              <a:t>5      </a:t>
            </a:r>
            <a:r>
              <a:rPr lang="en-US" altLang="en-US" sz="1400" b="1"/>
              <a:t>6d</a:t>
            </a:r>
            <a:r>
              <a:rPr lang="en-US" altLang="en-US" sz="1400" b="1" baseline="30000"/>
              <a:t>6      </a:t>
            </a:r>
            <a:r>
              <a:rPr lang="en-US" altLang="en-US" sz="1400" b="1"/>
              <a:t>6d</a:t>
            </a:r>
            <a:r>
              <a:rPr lang="en-US" altLang="en-US" sz="1400" b="1" baseline="30000"/>
              <a:t>7      </a:t>
            </a:r>
            <a:r>
              <a:rPr lang="en-US" altLang="en-US" sz="1400" b="1"/>
              <a:t>6d</a:t>
            </a:r>
            <a:r>
              <a:rPr lang="en-US" altLang="en-US" sz="1400" b="1" baseline="30000"/>
              <a:t>8</a:t>
            </a:r>
            <a:r>
              <a:rPr lang="en-US" altLang="en-US" sz="1400" b="1"/>
              <a:t>    6d</a:t>
            </a:r>
            <a:r>
              <a:rPr lang="en-US" altLang="en-US" sz="1400" b="1" baseline="30000"/>
              <a:t>9    </a:t>
            </a:r>
            <a:r>
              <a:rPr lang="en-US" altLang="en-US" sz="1400" b="1"/>
              <a:t>6d</a:t>
            </a:r>
            <a:r>
              <a:rPr lang="en-US" altLang="en-US" sz="1400" b="1" baseline="30000"/>
              <a:t>10</a:t>
            </a:r>
            <a:endParaRPr lang="en-US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4112" name="TextBox 23"/>
          <p:cNvSpPr txBox="1">
            <a:spLocks noChangeArrowheads="1"/>
          </p:cNvSpPr>
          <p:nvPr/>
        </p:nvSpPr>
        <p:spPr bwMode="auto">
          <a:xfrm>
            <a:off x="1828800" y="5715000"/>
            <a:ext cx="62484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4f</a:t>
            </a:r>
            <a:r>
              <a:rPr lang="en-US" altLang="en-US" sz="1400" b="1" baseline="30000"/>
              <a:t>1       </a:t>
            </a:r>
            <a:r>
              <a:rPr lang="en-US" altLang="en-US" sz="1400" b="1"/>
              <a:t>4f</a:t>
            </a:r>
            <a:r>
              <a:rPr lang="en-US" altLang="en-US" sz="1400" b="1" baseline="30000"/>
              <a:t>2        </a:t>
            </a:r>
            <a:r>
              <a:rPr lang="en-US" altLang="en-US" sz="1400" b="1"/>
              <a:t>4f</a:t>
            </a:r>
            <a:r>
              <a:rPr lang="en-US" altLang="en-US" sz="1400" b="1" baseline="30000"/>
              <a:t>3        </a:t>
            </a:r>
            <a:r>
              <a:rPr lang="en-US" altLang="en-US" sz="1400" b="1"/>
              <a:t>4f</a:t>
            </a:r>
            <a:r>
              <a:rPr lang="en-US" altLang="en-US" sz="1400" b="1" baseline="30000"/>
              <a:t>4       </a:t>
            </a:r>
            <a:r>
              <a:rPr lang="en-US" altLang="en-US" sz="1400" b="1"/>
              <a:t>4f</a:t>
            </a:r>
            <a:r>
              <a:rPr lang="en-US" altLang="en-US" sz="1400" b="1" baseline="30000"/>
              <a:t>5       </a:t>
            </a:r>
            <a:r>
              <a:rPr lang="en-US" altLang="en-US" sz="1400" b="1"/>
              <a:t>4f</a:t>
            </a:r>
            <a:r>
              <a:rPr lang="en-US" altLang="en-US" sz="1400" b="1" baseline="30000"/>
              <a:t>6      </a:t>
            </a:r>
            <a:r>
              <a:rPr lang="en-US" altLang="en-US" sz="1400" b="1"/>
              <a:t>4f</a:t>
            </a:r>
            <a:r>
              <a:rPr lang="en-US" altLang="en-US" sz="1400" b="1" baseline="30000"/>
              <a:t>7        </a:t>
            </a:r>
            <a:r>
              <a:rPr lang="en-US" altLang="en-US" sz="1400" b="1"/>
              <a:t>4f</a:t>
            </a:r>
            <a:r>
              <a:rPr lang="en-US" altLang="en-US" sz="1400" b="1" baseline="30000"/>
              <a:t>8</a:t>
            </a:r>
            <a:r>
              <a:rPr lang="en-US" altLang="en-US" sz="1400" b="1"/>
              <a:t>     4f</a:t>
            </a:r>
            <a:r>
              <a:rPr lang="en-US" altLang="en-US" sz="1400" b="1" baseline="30000"/>
              <a:t>9       </a:t>
            </a:r>
            <a:r>
              <a:rPr lang="en-US" altLang="en-US" sz="1400" b="1"/>
              <a:t>4f</a:t>
            </a:r>
            <a:r>
              <a:rPr lang="en-US" altLang="en-US" sz="1400" b="1" baseline="30000"/>
              <a:t>10    </a:t>
            </a:r>
            <a:r>
              <a:rPr lang="en-US" altLang="en-US" sz="1400" b="1"/>
              <a:t>4f</a:t>
            </a:r>
            <a:r>
              <a:rPr lang="en-US" altLang="en-US" sz="1400" b="1" baseline="30000"/>
              <a:t>11     </a:t>
            </a:r>
            <a:r>
              <a:rPr lang="en-US" altLang="en-US" sz="1400" b="1"/>
              <a:t>4f</a:t>
            </a:r>
            <a:r>
              <a:rPr lang="en-US" altLang="en-US" sz="1400" b="1" baseline="30000"/>
              <a:t>12</a:t>
            </a:r>
            <a:r>
              <a:rPr lang="en-US" altLang="en-US" sz="1400" b="1"/>
              <a:t>    4f</a:t>
            </a:r>
            <a:r>
              <a:rPr lang="en-US" altLang="en-US" sz="1400" b="1" baseline="30000"/>
              <a:t>13    </a:t>
            </a:r>
            <a:r>
              <a:rPr lang="en-US" altLang="en-US" sz="1400" b="1"/>
              <a:t>4f</a:t>
            </a:r>
            <a:r>
              <a:rPr lang="en-US" altLang="en-US" sz="1400" b="1" baseline="30000"/>
              <a:t>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 baseline="30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5f</a:t>
            </a:r>
            <a:r>
              <a:rPr lang="en-US" altLang="en-US" sz="1400" b="1" baseline="30000"/>
              <a:t>1       </a:t>
            </a:r>
            <a:r>
              <a:rPr lang="en-US" altLang="en-US" sz="1400" b="1"/>
              <a:t>5f</a:t>
            </a:r>
            <a:r>
              <a:rPr lang="en-US" altLang="en-US" sz="1400" b="1" baseline="30000"/>
              <a:t>2       </a:t>
            </a:r>
            <a:r>
              <a:rPr lang="en-US" altLang="en-US" sz="1400" b="1"/>
              <a:t>5f</a:t>
            </a:r>
            <a:r>
              <a:rPr lang="en-US" altLang="en-US" sz="1400" b="1" baseline="30000"/>
              <a:t>3        </a:t>
            </a:r>
            <a:r>
              <a:rPr lang="en-US" altLang="en-US" sz="1400" b="1"/>
              <a:t>5f</a:t>
            </a:r>
            <a:r>
              <a:rPr lang="en-US" altLang="en-US" sz="1400" b="1" baseline="30000"/>
              <a:t>4       </a:t>
            </a:r>
            <a:r>
              <a:rPr lang="en-US" altLang="en-US" sz="1400" b="1"/>
              <a:t>5f</a:t>
            </a:r>
            <a:r>
              <a:rPr lang="en-US" altLang="en-US" sz="1400" b="1" baseline="30000"/>
              <a:t>5        </a:t>
            </a:r>
            <a:r>
              <a:rPr lang="en-US" altLang="en-US" sz="1400" b="1"/>
              <a:t>5f</a:t>
            </a:r>
            <a:r>
              <a:rPr lang="en-US" altLang="en-US" sz="1400" b="1" baseline="30000"/>
              <a:t>6       </a:t>
            </a:r>
            <a:r>
              <a:rPr lang="en-US" altLang="en-US" sz="1400" b="1"/>
              <a:t>5f</a:t>
            </a:r>
            <a:r>
              <a:rPr lang="en-US" altLang="en-US" sz="1400" b="1" baseline="30000"/>
              <a:t>7       </a:t>
            </a:r>
            <a:r>
              <a:rPr lang="en-US" altLang="en-US" sz="1400" b="1"/>
              <a:t>5f</a:t>
            </a:r>
            <a:r>
              <a:rPr lang="en-US" altLang="en-US" sz="1400" b="1" baseline="30000"/>
              <a:t>8</a:t>
            </a:r>
            <a:r>
              <a:rPr lang="en-US" altLang="en-US" sz="1400" b="1"/>
              <a:t>     5f</a:t>
            </a:r>
            <a:r>
              <a:rPr lang="en-US" altLang="en-US" sz="1400" b="1" baseline="30000"/>
              <a:t>9      </a:t>
            </a:r>
            <a:r>
              <a:rPr lang="en-US" altLang="en-US" sz="1400" b="1"/>
              <a:t>5f</a:t>
            </a:r>
            <a:r>
              <a:rPr lang="en-US" altLang="en-US" sz="1400" b="1" baseline="30000"/>
              <a:t>10     </a:t>
            </a:r>
            <a:r>
              <a:rPr lang="en-US" altLang="en-US" sz="1400" b="1"/>
              <a:t>5f</a:t>
            </a:r>
            <a:r>
              <a:rPr lang="en-US" altLang="en-US" sz="1400" b="1" baseline="30000"/>
              <a:t>11     </a:t>
            </a:r>
            <a:r>
              <a:rPr lang="en-US" altLang="en-US" sz="1400" b="1"/>
              <a:t>5f</a:t>
            </a:r>
            <a:r>
              <a:rPr lang="en-US" altLang="en-US" sz="1400" b="1" baseline="30000"/>
              <a:t>12</a:t>
            </a:r>
            <a:r>
              <a:rPr lang="en-US" altLang="en-US" sz="1400" b="1"/>
              <a:t>    5f</a:t>
            </a:r>
            <a:r>
              <a:rPr lang="en-US" altLang="en-US" sz="1400" b="1" baseline="30000"/>
              <a:t>13    </a:t>
            </a:r>
            <a:r>
              <a:rPr lang="en-US" altLang="en-US" sz="1400" b="1"/>
              <a:t>5f</a:t>
            </a:r>
            <a:r>
              <a:rPr lang="en-US" altLang="en-US" sz="1400" b="1" baseline="30000"/>
              <a:t>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iodic table">
            <a:extLst>
              <a:ext uri="{FF2B5EF4-FFF2-40B4-BE49-F238E27FC236}">
                <a16:creationId xmlns:a16="http://schemas.microsoft.com/office/drawing/2014/main" id="{F5B47A25-9C9F-0F90-6E58-886D240B2D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8889" r="6667" b="25555"/>
          <a:stretch/>
        </p:blipFill>
        <p:spPr>
          <a:xfrm>
            <a:off x="381000" y="1981200"/>
            <a:ext cx="8153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8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7AC619A3-D39C-5285-5273-DB1FD420F5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0000" r="5000" b="16666"/>
          <a:stretch/>
        </p:blipFill>
        <p:spPr>
          <a:xfrm>
            <a:off x="762000" y="685800"/>
            <a:ext cx="7924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9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Impact" panose="020B0806030902050204" pitchFamily="34" charset="0"/>
              </a:rPr>
              <a:t>YouTube Link to Presentation of Mrs. Farmer setting up the Periodic Table and showing how to do the trick:</a:t>
            </a:r>
            <a:br>
              <a:rPr lang="en-US" altLang="en-US" sz="4000" dirty="0">
                <a:latin typeface="Impact" panose="020B080603090205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https://youtu.be/ZBficpKEfFI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4000" b="1" dirty="0"/>
            </a:br>
            <a:endParaRPr lang="en-US" altLang="en-US" sz="4000" b="1" dirty="0"/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228600" y="4191000"/>
            <a:ext cx="8915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Another video on setting up your periodic table</a:t>
            </a:r>
          </a:p>
          <a:p>
            <a:pPr eaLnBrk="1" hangingPunct="1"/>
            <a:r>
              <a:rPr lang="en-US" altLang="en-US" sz="2400" dirty="0">
                <a:hlinkClick r:id="rId3"/>
              </a:rPr>
              <a:t>https://www.youtube.com/watch?v=qb0hia__crM</a:t>
            </a:r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Another video on using your periodic table to write </a:t>
            </a:r>
            <a:r>
              <a:rPr lang="en-US" altLang="en-US" sz="2400" b="1" dirty="0" err="1">
                <a:solidFill>
                  <a:srgbClr val="FF0000"/>
                </a:solidFill>
              </a:rPr>
              <a:t>configs</a:t>
            </a:r>
            <a:r>
              <a:rPr lang="en-US" altLang="en-US" sz="2400" b="1" dirty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en-US" altLang="en-US" sz="2400" dirty="0">
                <a:hlinkClick r:id="rId4"/>
              </a:rPr>
              <a:t>https://www.youtube.com/watch?v=ououF9nHUhk</a:t>
            </a:r>
            <a:r>
              <a:rPr lang="en-US" altLang="en-US" sz="24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215</Words>
  <Application>Microsoft Office PowerPoint</Application>
  <PresentationFormat>On-screen Show (4:3)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Impact</vt:lpstr>
      <vt:lpstr>Tw Cen MT</vt:lpstr>
      <vt:lpstr>Office Theme</vt:lpstr>
      <vt:lpstr>PowerPoint Presentation</vt:lpstr>
      <vt:lpstr>PowerPoint Presentation</vt:lpstr>
      <vt:lpstr>The periodic table orders elements for you!  </vt:lpstr>
      <vt:lpstr>PowerPoint Presentation</vt:lpstr>
      <vt:lpstr>PowerPoint Presentation</vt:lpstr>
      <vt:lpstr>YouTube Link to Presentation of Mrs. Farmer setting up the Periodic Table and showing how to do the trick: https://youtu.be/ZBficpKEfFI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SBosse</dc:creator>
  <cp:lastModifiedBy>Farmer, Stephanie [DH]</cp:lastModifiedBy>
  <cp:revision>13</cp:revision>
  <dcterms:created xsi:type="dcterms:W3CDTF">2012-09-20T19:55:52Z</dcterms:created>
  <dcterms:modified xsi:type="dcterms:W3CDTF">2024-06-16T20:46:54Z</dcterms:modified>
</cp:coreProperties>
</file>