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5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8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092A-F327-4530-9585-820C864BE47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8FB2-214E-4891-B044-3105C4DC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RRVV4Diom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ibrary.upenn.edu/etext/smith/m/mosele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4441"/>
            <a:ext cx="9144000" cy="1061279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Periodic Table of Aliens!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1028" name="Picture 4" descr="Image result for al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17" y="1826526"/>
            <a:ext cx="5877166" cy="4297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Why?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8"/>
          <a:stretch>
            <a:fillRect/>
          </a:stretch>
        </p:blipFill>
        <p:spPr bwMode="auto">
          <a:xfrm>
            <a:off x="1906137" y="1354589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smtClean="0">
                <a:latin typeface="Impact" panose="020B0806030902050204" pitchFamily="34" charset="0"/>
              </a:rPr>
              <a:t>Crash Course - Periodic Table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youtu.be/0RRVV4Diomg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63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Goals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5" y="1325563"/>
            <a:ext cx="11337877" cy="5088885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Organize pictures</a:t>
            </a:r>
            <a:br>
              <a:rPr lang="en-US" sz="4800" dirty="0" smtClean="0"/>
            </a:br>
            <a:r>
              <a:rPr lang="en-US" sz="4800" dirty="0" smtClean="0"/>
              <a:t>of aliens in an </a:t>
            </a:r>
            <a:br>
              <a:rPr lang="en-US" sz="4800" dirty="0" smtClean="0"/>
            </a:br>
            <a:r>
              <a:rPr lang="en-US" sz="4800" dirty="0" smtClean="0"/>
              <a:t>organized way</a:t>
            </a:r>
          </a:p>
          <a:p>
            <a:r>
              <a:rPr lang="en-US" sz="4800" dirty="0" smtClean="0"/>
              <a:t>Leave blank spots </a:t>
            </a:r>
            <a:br>
              <a:rPr lang="en-US" sz="4800" dirty="0" smtClean="0"/>
            </a:br>
            <a:r>
              <a:rPr lang="en-US" sz="4800" dirty="0" smtClean="0"/>
              <a:t>for two missing aliens. </a:t>
            </a:r>
          </a:p>
          <a:p>
            <a:r>
              <a:rPr lang="en-US" sz="4800" dirty="0" smtClean="0"/>
              <a:t>Find the two missing aliens</a:t>
            </a:r>
          </a:p>
          <a:p>
            <a:r>
              <a:rPr lang="en-US" sz="4800" dirty="0" smtClean="0"/>
              <a:t>Identify a potential NEXT alien that would exist if you expanded your table to be even bigger</a:t>
            </a:r>
            <a:endParaRPr lang="en-US" sz="4800" dirty="0"/>
          </a:p>
        </p:txBody>
      </p:sp>
      <p:pic>
        <p:nvPicPr>
          <p:cNvPr id="2050" name="Picture 2" descr="Image result for men in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18" y="541681"/>
            <a:ext cx="5549450" cy="2774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How?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5" y="1241946"/>
            <a:ext cx="11460707" cy="541816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Arrange your table into GROUPS and  PERIODS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It should make a rectangle!</a:t>
            </a:r>
          </a:p>
          <a:p>
            <a:r>
              <a:rPr lang="en-US" sz="3200" b="1" dirty="0" smtClean="0"/>
              <a:t>Leave blank spots for the two missing aliens</a:t>
            </a:r>
          </a:p>
          <a:p>
            <a:r>
              <a:rPr lang="en-US" sz="3200" b="1" dirty="0" smtClean="0"/>
              <a:t>Every </a:t>
            </a:r>
            <a:r>
              <a:rPr lang="en-US" sz="3200" b="1" u="sng" dirty="0" smtClean="0"/>
              <a:t>GROUP</a:t>
            </a:r>
            <a:r>
              <a:rPr lang="en-US" sz="3200" b="1" dirty="0" smtClean="0"/>
              <a:t> should have: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Something that is the same as you </a:t>
            </a:r>
            <a:r>
              <a:rPr lang="en-US" sz="3200" smtClean="0"/>
              <a:t>go </a:t>
            </a:r>
            <a:r>
              <a:rPr lang="en-US" sz="3200" smtClean="0"/>
              <a:t>down.</a:t>
            </a:r>
            <a:endParaRPr lang="en-US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Something that changes in a predictable way as you go down. </a:t>
            </a:r>
          </a:p>
          <a:p>
            <a:r>
              <a:rPr lang="en-US" sz="3200" b="1" dirty="0" smtClean="0"/>
              <a:t>Every </a:t>
            </a:r>
            <a:r>
              <a:rPr lang="en-US" sz="3200" b="1" u="sng" dirty="0" smtClean="0"/>
              <a:t>PERIOD</a:t>
            </a:r>
            <a:r>
              <a:rPr lang="en-US" sz="3200" b="1" dirty="0" smtClean="0"/>
              <a:t> should have: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Something that is the same as you go </a:t>
            </a:r>
            <a:r>
              <a:rPr lang="en-US" sz="3200" dirty="0" smtClean="0"/>
              <a:t>across.</a:t>
            </a:r>
            <a:endParaRPr lang="en-US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Something that changes in a  predictable way as you go </a:t>
            </a:r>
            <a:r>
              <a:rPr lang="en-US" sz="3200" dirty="0" smtClean="0"/>
              <a:t>across.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54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89919"/>
              </p:ext>
            </p:extLst>
          </p:nvPr>
        </p:nvGraphicFramePr>
        <p:xfrm>
          <a:off x="598985" y="187399"/>
          <a:ext cx="713232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39139911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2816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28853876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88990659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72816972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54442723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633015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?</a:t>
                      </a:r>
                      <a:endParaRPr lang="en-US" sz="6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958521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?</a:t>
                      </a:r>
                      <a:endParaRPr lang="en-US" sz="6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4644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43054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97639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731305" y="1282886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1305" y="2290519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1305" y="3311876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1305" y="4319509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1305" y="275253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802" y="5222051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5042" y="5241150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6077" y="5241150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1317" y="5260249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1985" y="5245254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7225" y="5237057"/>
            <a:ext cx="1005840" cy="82296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Next Alien?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48465" y="825682"/>
            <a:ext cx="2961566" cy="414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Identify </a:t>
            </a:r>
            <a:r>
              <a:rPr lang="en-US" sz="2800" b="1" u="sng" dirty="0" smtClean="0">
                <a:solidFill>
                  <a:schemeClr val="tx1"/>
                </a:solidFill>
              </a:rPr>
              <a:t>BOTH</a:t>
            </a:r>
            <a:r>
              <a:rPr lang="en-US" sz="2800" b="1" dirty="0" smtClean="0">
                <a:solidFill>
                  <a:schemeClr val="tx1"/>
                </a:solidFill>
              </a:rPr>
              <a:t> missing Aliens.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Describe/draw each. 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Pick </a:t>
            </a:r>
            <a:r>
              <a:rPr lang="en-US" sz="2800" b="1" u="sng" dirty="0" smtClean="0">
                <a:solidFill>
                  <a:schemeClr val="tx1"/>
                </a:solidFill>
              </a:rPr>
              <a:t>ONE</a:t>
            </a:r>
            <a:r>
              <a:rPr lang="en-US" sz="2800" b="1" dirty="0" smtClean="0">
                <a:solidFill>
                  <a:schemeClr val="tx1"/>
                </a:solidFill>
              </a:rPr>
              <a:t> “Next Alien” to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predict and describe/draw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Why?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45" y="1354589"/>
            <a:ext cx="8335371" cy="5418161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Dmetri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Medeleev</a:t>
            </a:r>
            <a:r>
              <a:rPr lang="en-US" sz="3200" b="1" dirty="0" smtClean="0"/>
              <a:t> tried to organize </a:t>
            </a:r>
            <a:br>
              <a:rPr lang="en-US" sz="3200" b="1" dirty="0" smtClean="0"/>
            </a:br>
            <a:r>
              <a:rPr lang="en-US" sz="3200" b="1" dirty="0" smtClean="0"/>
              <a:t>the elements in a table </a:t>
            </a:r>
            <a:r>
              <a:rPr lang="en-US" sz="3200" dirty="0" smtClean="0"/>
              <a:t>(1860’s)</a:t>
            </a:r>
            <a:endParaRPr lang="en-US" sz="3200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Based on PROPERTIES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2082" descr="mendele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8800"/>
          <a:stretch>
            <a:fillRect/>
          </a:stretch>
        </p:blipFill>
        <p:spPr bwMode="auto">
          <a:xfrm>
            <a:off x="1898748" y="3270036"/>
            <a:ext cx="2118243" cy="2501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mende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06" y="212346"/>
            <a:ext cx="5451355" cy="43375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06770" y="2838734"/>
            <a:ext cx="758023" cy="60050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07522" y="2014775"/>
            <a:ext cx="777923" cy="26440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24949" y="957618"/>
            <a:ext cx="758023" cy="20471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93262" y="2346166"/>
            <a:ext cx="792935" cy="17867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49177" y="1968305"/>
            <a:ext cx="792935" cy="17867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824949" y="2207190"/>
            <a:ext cx="792935" cy="17867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07522" y="3211933"/>
            <a:ext cx="792935" cy="17867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59522" y="474075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47663">
              <a:buFont typeface="Arial" panose="020B0604020202020204" pitchFamily="34" charset="0"/>
              <a:buChar char="•"/>
            </a:pPr>
            <a:r>
              <a:rPr lang="en-US" sz="3200" b="1" dirty="0"/>
              <a:t>He left blank spots for places he felt an element was missing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Elements that hadn’t been 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r>
              <a:rPr lang="en-US" sz="3200" dirty="0" smtClean="0"/>
              <a:t>    discovered </a:t>
            </a:r>
            <a:r>
              <a:rPr lang="en-US" sz="3200" dirty="0"/>
              <a:t>yet!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46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Why?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5" y="1241946"/>
            <a:ext cx="8239837" cy="541816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Mendeleev got SO close!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His predictions </a:t>
            </a:r>
            <a:br>
              <a:rPr lang="en-US" sz="2800" dirty="0" smtClean="0"/>
            </a:br>
            <a:r>
              <a:rPr lang="en-US" sz="2800" dirty="0" smtClean="0"/>
              <a:t>were really close!</a:t>
            </a:r>
          </a:p>
          <a:p>
            <a:endParaRPr lang="en-US" sz="3200" dirty="0"/>
          </a:p>
        </p:txBody>
      </p:sp>
      <p:pic>
        <p:nvPicPr>
          <p:cNvPr id="7" name="Picture 7" descr="mosele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6"/>
          <a:stretch/>
        </p:blipFill>
        <p:spPr>
          <a:xfrm>
            <a:off x="8046280" y="3933896"/>
            <a:ext cx="1798874" cy="2315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7" y="2611913"/>
            <a:ext cx="4497828" cy="3289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725236" y="1238349"/>
            <a:ext cx="7256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Henry </a:t>
            </a:r>
            <a:r>
              <a:rPr lang="en-US" sz="3200" b="1" dirty="0"/>
              <a:t>Mosely (1914)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Realized it should be organized by 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smtClean="0"/>
              <a:t>   NUMBER </a:t>
            </a:r>
            <a:r>
              <a:rPr lang="en-US" sz="2800" dirty="0"/>
              <a:t>OF PROTONS!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That fixed some of the problems with </a:t>
            </a:r>
            <a:br>
              <a:rPr lang="en-US" sz="2800" dirty="0"/>
            </a:br>
            <a:r>
              <a:rPr lang="en-US" sz="2800" dirty="0" smtClean="0"/>
              <a:t>   </a:t>
            </a:r>
            <a:r>
              <a:rPr lang="en-US" sz="2800" dirty="0" err="1" smtClean="0"/>
              <a:t>Medeleev’s</a:t>
            </a:r>
            <a:r>
              <a:rPr lang="en-US" sz="2800" dirty="0" smtClean="0"/>
              <a:t> </a:t>
            </a:r>
            <a:r>
              <a:rPr lang="en-US" sz="2800" dirty="0"/>
              <a:t>table.</a:t>
            </a:r>
          </a:p>
        </p:txBody>
      </p:sp>
    </p:spTree>
    <p:extLst>
      <p:ext uri="{BB962C8B-B14F-4D97-AF65-F5344CB8AC3E}">
        <p14:creationId xmlns:p14="http://schemas.microsoft.com/office/powerpoint/2010/main" val="2182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Why?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5" y="1241946"/>
            <a:ext cx="10515601" cy="541816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periodic table is nothing more than someone’s idea of how to arrange the elements.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There are lots of ways to do it!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r>
              <a:rPr lang="en-US" sz="3200" b="1" dirty="0" smtClean="0"/>
              <a:t>You could make a periodic table of anything!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 Today you will arrange some aliens in </a:t>
            </a:r>
            <a:r>
              <a:rPr lang="en-US" sz="3200" b="1" i="1" u="sng" dirty="0" smtClean="0"/>
              <a:t>A PERIODIC </a:t>
            </a:r>
            <a:r>
              <a:rPr lang="en-US" sz="3200" dirty="0" smtClean="0"/>
              <a:t>way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  <a:p>
            <a:r>
              <a:rPr lang="en-US" sz="3200" b="1" dirty="0" smtClean="0"/>
              <a:t>This chapter is all about patterns</a:t>
            </a:r>
            <a:endParaRPr lang="en-US" sz="32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Today </a:t>
            </a:r>
            <a:r>
              <a:rPr lang="en-US" sz="3200" dirty="0" smtClean="0"/>
              <a:t>gives me an idea of who struggles with patterns 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Why?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6"/>
          <a:stretch>
            <a:fillRect/>
          </a:stretch>
        </p:blipFill>
        <p:spPr bwMode="auto">
          <a:xfrm>
            <a:off x="2541896" y="1354589"/>
            <a:ext cx="7475561" cy="53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290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Impact" panose="020B0806030902050204" pitchFamily="34" charset="0"/>
              </a:rPr>
              <a:t>Why?</a:t>
            </a:r>
            <a:endParaRPr lang="en-US" sz="6600" u="sng" dirty="0"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3" r="56"/>
          <a:stretch>
            <a:fillRect/>
          </a:stretch>
        </p:blipFill>
        <p:spPr bwMode="auto">
          <a:xfrm>
            <a:off x="2945642" y="1143000"/>
            <a:ext cx="6705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265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Impact</vt:lpstr>
      <vt:lpstr>Office Theme</vt:lpstr>
      <vt:lpstr>Periodic Table of Aliens!</vt:lpstr>
      <vt:lpstr>Goals</vt:lpstr>
      <vt:lpstr>How?</vt:lpstr>
      <vt:lpstr>PowerPoint Presentation</vt:lpstr>
      <vt:lpstr>Why?</vt:lpstr>
      <vt:lpstr>Why?</vt:lpstr>
      <vt:lpstr>Why?</vt:lpstr>
      <vt:lpstr>Why?</vt:lpstr>
      <vt:lpstr>Why?</vt:lpstr>
      <vt:lpstr>Why?</vt:lpstr>
      <vt:lpstr>Crash Course - Periodic Table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Stephanie [DH]</dc:creator>
  <cp:lastModifiedBy>Farmer, Stephanie [DH]</cp:lastModifiedBy>
  <cp:revision>11</cp:revision>
  <dcterms:created xsi:type="dcterms:W3CDTF">2019-10-22T16:27:10Z</dcterms:created>
  <dcterms:modified xsi:type="dcterms:W3CDTF">2021-09-24T18:22:19Z</dcterms:modified>
</cp:coreProperties>
</file>