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93FF"/>
    <a:srgbClr val="FF99CC"/>
    <a:srgbClr val="66FFFF"/>
    <a:srgbClr val="539F65"/>
    <a:srgbClr val="99FF99"/>
    <a:srgbClr val="99FF66"/>
    <a:srgbClr val="FFFF99"/>
    <a:srgbClr val="FF9999"/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5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10/27/2022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1637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3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8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5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3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0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10/27/2022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9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AB4E4-5920-DFCA-B24E-6FCAAA615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3803"/>
            <a:ext cx="4102609" cy="5343097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IMF Card Sort Answer Key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D2F38DB-8EE3-ABCA-6062-DE762CA43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2" r="28320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E053A-0994-007E-F6D7-CBC625F6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5641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Deck #1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05270-7686-379A-04BB-21DE37BCB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545"/>
          <a:stretch/>
        </p:blipFill>
        <p:spPr>
          <a:xfrm>
            <a:off x="142875" y="1915886"/>
            <a:ext cx="11906250" cy="1775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AD5F3C-4F30-658C-7C65-04717C1D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436" y="5096916"/>
            <a:ext cx="981075" cy="49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B05D3-C658-4853-62FD-B0BC4DA7B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54" y="5096038"/>
            <a:ext cx="1152525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7AD02-55A8-217D-8FE1-F9CF99AD8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436" y="5979948"/>
            <a:ext cx="2219325" cy="5619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CA364E-481C-EE00-85A2-4E82AD3EF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599" y="4271743"/>
            <a:ext cx="923925" cy="5143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11D06A-3733-3911-92B8-59A10B021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54" y="6037945"/>
            <a:ext cx="962025" cy="476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0B9108-8BEC-BF33-C027-A7AC8E170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954" y="4205068"/>
            <a:ext cx="847725" cy="5810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2C9882-132E-5648-C76D-5DD3BF4831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7436" y="4205068"/>
            <a:ext cx="504825" cy="5810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914B83-13B3-EF3C-3604-6C309AA64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7599" y="5117196"/>
            <a:ext cx="6096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44453 -0.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19805 -0.37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44466 -0.438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4931 -0.2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0117 -0.3731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00118 -0.4430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12526 -0.2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38099 -0.3622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E053A-0994-007E-F6D7-CBC625F6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5641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Deck #2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64EFB-0E0A-B3AF-D710-1C92F2C5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9763"/>
            <a:ext cx="11734800" cy="2281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C85CE-F4A6-DEE6-814F-E63BF76CA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88858"/>
            <a:ext cx="1381125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67C5AD-F33F-12AE-B0F6-BA7083F17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158699"/>
            <a:ext cx="1266825" cy="561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0886D2-FDAC-2CA1-47BE-2DDE56142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878" y="5345995"/>
            <a:ext cx="762000" cy="619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942854-8105-4117-F6E3-43A37808D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878" y="6215062"/>
            <a:ext cx="97155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CA5E15-5461-0524-1C82-8371AF39B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3603" y="5345995"/>
            <a:ext cx="790575" cy="504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3FF19B-6F80-CC2B-6078-516C15564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3603" y="6162919"/>
            <a:ext cx="1114425" cy="504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D9DA45-EF11-0116-F79C-0A3BD149D8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5279319"/>
            <a:ext cx="1200150" cy="6381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E527E9-D98B-2438-90AD-26D6453E13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306" y="6132213"/>
            <a:ext cx="6667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23659 -0.418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58308 -0.5159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54" y="-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42903 -0.279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8281 -0.4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4556 -0.283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3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11693 -0.512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7305 -0.3935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0287 -0.4032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E053A-0994-007E-F6D7-CBC625F6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5641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Deck #3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B5B34A-4FE0-CD93-0A8E-A088E39FB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98809"/>
            <a:ext cx="11582400" cy="2013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92EFF0-EFFD-9196-EDCC-4A94F1E3B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659439"/>
            <a:ext cx="1228725" cy="466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D1B627-B725-8F7C-9716-EDF606A5B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638799"/>
            <a:ext cx="1352550" cy="466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A9331A-8142-F59E-397F-969DEA717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584" y="4616576"/>
            <a:ext cx="942975" cy="552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BCB142-885E-0C1C-4E6C-640870AF6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584" y="5570238"/>
            <a:ext cx="885825" cy="561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F7E21D-675E-47CD-ED0E-7EDAF7CCA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990" y="4649914"/>
            <a:ext cx="809625" cy="4762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E256D8-6150-6E10-23CF-CD70AECD3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7643" y="5570237"/>
            <a:ext cx="1057275" cy="561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47ED29-6D5E-074B-648F-E588C7D8F7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2143" y="4592764"/>
            <a:ext cx="1181100" cy="533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EFAE13-9D3C-DA08-7F2C-FA74B10C3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829" y="5706665"/>
            <a:ext cx="7810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64675 -0.293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1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23229 -0.4479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40612 -0.2134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23685 -0.4173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48737 -0.293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2852 -0.333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29193 -0.2085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01732 -0.3641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E053A-0994-007E-F6D7-CBC625F6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5641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Deck #4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40649-6348-BE94-8C99-1FD20E116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885950"/>
            <a:ext cx="11915775" cy="308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8D5EC3-E752-016B-FAE1-EAFB7253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58" y="5353902"/>
            <a:ext cx="1400175" cy="48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0709CE-5CAB-1A48-F7A7-1DF74F723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33" y="6130362"/>
            <a:ext cx="2895600" cy="59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28DA49-0954-0BBB-8254-34868842D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126" y="5432143"/>
            <a:ext cx="2352675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C376D5-FA6D-944B-36B2-82FC5E51B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576" y="6171010"/>
            <a:ext cx="2124075" cy="523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C0CD03-9588-07AB-763F-6B4FC8B73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589" y="5403568"/>
            <a:ext cx="990600" cy="485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260415-F82B-158C-280C-942F81C96A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1214" y="6114440"/>
            <a:ext cx="895350" cy="5143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8EE8B6-2B7A-5F3F-40A8-D7A1F59A5E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0402" y="5393972"/>
            <a:ext cx="1152525" cy="466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6BA0F3-AA9E-3B2A-A14E-57C183DC88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0402" y="6072359"/>
            <a:ext cx="15335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56901 -0.422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1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57527 -0.4159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3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6263 -0.4060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05013 -0.4129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3 -0.1872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8464 -0.3013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2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14167 -0.4011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1484 -0.2979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9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02F5C-A9D3-5B60-5DEB-34F7B6A2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2050284"/>
            <a:ext cx="11458575" cy="2221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E053A-0994-007E-F6D7-CBC625F6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5641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Deck #5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EA205-5648-5459-A7E8-FF7FD6E0FC82}"/>
              </a:ext>
            </a:extLst>
          </p:cNvPr>
          <p:cNvSpPr txBox="1"/>
          <p:nvPr/>
        </p:nvSpPr>
        <p:spPr>
          <a:xfrm>
            <a:off x="3912359" y="4776268"/>
            <a:ext cx="12737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latin typeface="Segoe Script" panose="030B0504020000000003" pitchFamily="66" charset="0"/>
                <a:cs typeface="Dreaming Outloud Pro" panose="020B0604020202020204" pitchFamily="66" charset="0"/>
              </a:rPr>
              <a:t>CH</a:t>
            </a:r>
            <a:r>
              <a:rPr lang="en-US" sz="2400" b="1" baseline="-25000" dirty="0">
                <a:latin typeface="Segoe Script" panose="030B0504020000000003" pitchFamily="66" charset="0"/>
                <a:cs typeface="Dreaming Outloud Pro" panose="020B0604020202020204" pitchFamily="66" charset="0"/>
              </a:rPr>
              <a:t>3</a:t>
            </a:r>
            <a:r>
              <a:rPr lang="en-US" sz="2400" b="1" dirty="0">
                <a:latin typeface="Segoe Script" panose="030B0504020000000003" pitchFamily="66" charset="0"/>
                <a:cs typeface="Dreaming Outloud Pro" panose="020B0604020202020204" pitchFamily="66" charset="0"/>
              </a:rPr>
              <a:t>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86A9BC-E25F-2A06-08CB-F4F28F957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4764214"/>
            <a:ext cx="14859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6B8412-1DC1-C3D6-7B35-72A50D5A1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3" y="5633180"/>
            <a:ext cx="3024188" cy="57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AE2210-A643-822E-EF90-25FD1DF94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359" y="5645347"/>
            <a:ext cx="1009650" cy="561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E2D7BE-82C0-9C34-50FB-744DC3F48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881" y="4711441"/>
            <a:ext cx="742950" cy="561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9D840-27F4-6DFB-F559-9A64CE02E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881" y="5655763"/>
            <a:ext cx="1076325" cy="4857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2EBA7D-FBB3-C171-0283-256FCBF8F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0493" y="4699544"/>
            <a:ext cx="1057275" cy="504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9B7F04-6148-6124-C76F-4C4DD58A7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0493" y="5631950"/>
            <a:ext cx="13525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56367 -0.29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21953 -0.4215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06094 -0.1856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6315 -0.3446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4441 -0.1946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5963 -0.3238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16341 -0.1747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16276 -0.4074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E053A-0994-007E-F6D7-CBC625F6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5641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Deck #6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B5796-7932-9B94-DC4C-355374EA7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003571"/>
            <a:ext cx="11563350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A13A2-E4B8-358D-0AF9-89F0E94C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5681662"/>
            <a:ext cx="1323975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F9A7C-B84A-95F4-9851-38C96589C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910" y="4836319"/>
            <a:ext cx="1575890" cy="4114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B9B3B-EF6B-7F53-279E-1B1C0E78F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80" y="4788693"/>
            <a:ext cx="942975" cy="542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F8B2C5-25D1-29FB-B7F4-D9A2920F0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910" y="5698722"/>
            <a:ext cx="981075" cy="561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7B653C-40C8-D7A9-441A-89ABCCA04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937" y="4834983"/>
            <a:ext cx="1000125" cy="438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61EA05-1986-BC58-7E21-57203F790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37" y="5678409"/>
            <a:ext cx="1171575" cy="523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537147-8A98-1ED6-BF41-8076F0E07A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5666" y="4749258"/>
            <a:ext cx="733425" cy="523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393F46-ECCC-9C50-AD0C-500406F274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5666" y="5625380"/>
            <a:ext cx="1323975" cy="4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22318 -0.326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46914 -0.453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54909 -0.2129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7825 -0.4636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0.3543 -0.3287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2735 -0.4495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6081 -0.2307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724 -0.4157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9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E053A-0994-007E-F6D7-CBC625F6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5641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Deck #7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E85A2-7331-BF99-5DDE-5ADBF3B63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120868"/>
            <a:ext cx="11849100" cy="1504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7170F-C028-F9B9-AA3D-6BC42184F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74" y="4692777"/>
            <a:ext cx="60960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396DA9-9123-FB18-C9C5-85034F8AF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74" y="5705201"/>
            <a:ext cx="2200275" cy="619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78CCF-0870-7FB6-3A1D-B51D4A0E5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183" y="4737132"/>
            <a:ext cx="800100" cy="495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651980-7849-E860-836C-685F0DA90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183" y="5754539"/>
            <a:ext cx="647700" cy="542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C83ADD-DB76-9966-5AF7-A71367301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858" y="5232432"/>
            <a:ext cx="19145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02657 -0.464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34284 -0.3097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5 -0.3789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37579 -0.309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70573 -0.4548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86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E053A-0994-007E-F6D7-CBC625F6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5641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Deck #8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BA2A5-C148-BEBC-3494-E6CC14356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662237"/>
            <a:ext cx="11944350" cy="1533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47823-16FD-F7DB-8134-680F9C34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45" y="5979404"/>
            <a:ext cx="81915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CF02FC-7006-225C-0936-B3E25B5C7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691" y="5019674"/>
            <a:ext cx="7810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22C088-EBA0-744B-58D8-F6EB627E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691" y="5888830"/>
            <a:ext cx="695325" cy="628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99325F-B155-F951-694E-5C1262F23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58" y="5019674"/>
            <a:ext cx="847725" cy="552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508AA2-5125-F0FC-DFB9-9ABB9963A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761" y="4954714"/>
            <a:ext cx="676275" cy="590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FD6D19-2F11-A1F0-BB53-8558FC64D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4761" y="5926930"/>
            <a:ext cx="923925" cy="5905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11229F-3286-C028-7DDF-96460B6E56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540" y="4954714"/>
            <a:ext cx="695325" cy="523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01004D-9622-DCAD-2014-D3A5370A28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8164" y="5926930"/>
            <a:ext cx="6000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00625 -0.25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3198 -0.403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02461 -0.2606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09583 -0.402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44063 -0.3967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51836 -0.2722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73542 -0.2645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57904 -0.4071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smatic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30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Avenir Next LT Pro</vt:lpstr>
      <vt:lpstr>Segoe Script</vt:lpstr>
      <vt:lpstr>PrismaticVTI</vt:lpstr>
      <vt:lpstr>IMF Card Sort Answer Key</vt:lpstr>
      <vt:lpstr>Deck #1</vt:lpstr>
      <vt:lpstr>Deck #2</vt:lpstr>
      <vt:lpstr>Deck #3</vt:lpstr>
      <vt:lpstr>Deck #4</vt:lpstr>
      <vt:lpstr>Deck #5</vt:lpstr>
      <vt:lpstr>Deck #6</vt:lpstr>
      <vt:lpstr>Deck #7</vt:lpstr>
      <vt:lpstr>Deck #8</vt:lpstr>
    </vt:vector>
  </TitlesOfParts>
  <Company>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IMF Card Sort Answer Key</dc:title>
  <dc:creator>Farmer, Stephanie [DH]</dc:creator>
  <cp:lastModifiedBy>Farmer, Stephanie [DH]</cp:lastModifiedBy>
  <cp:revision>5</cp:revision>
  <dcterms:created xsi:type="dcterms:W3CDTF">2022-10-27T16:01:36Z</dcterms:created>
  <dcterms:modified xsi:type="dcterms:W3CDTF">2022-10-27T19:08:11Z</dcterms:modified>
</cp:coreProperties>
</file>