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65DB-21F8-4FD7-B6BB-9F39FB52C49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5393-C219-4926-B312-7E34D44CB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0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65DB-21F8-4FD7-B6BB-9F39FB52C49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5393-C219-4926-B312-7E34D44CB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5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65DB-21F8-4FD7-B6BB-9F39FB52C49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5393-C219-4926-B312-7E34D44CB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4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65DB-21F8-4FD7-B6BB-9F39FB52C49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5393-C219-4926-B312-7E34D44CB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65DB-21F8-4FD7-B6BB-9F39FB52C49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5393-C219-4926-B312-7E34D44CB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5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65DB-21F8-4FD7-B6BB-9F39FB52C49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5393-C219-4926-B312-7E34D44CB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89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65DB-21F8-4FD7-B6BB-9F39FB52C49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5393-C219-4926-B312-7E34D44CB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8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65DB-21F8-4FD7-B6BB-9F39FB52C49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5393-C219-4926-B312-7E34D44CB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9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65DB-21F8-4FD7-B6BB-9F39FB52C49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5393-C219-4926-B312-7E34D44CB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8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65DB-21F8-4FD7-B6BB-9F39FB52C49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5393-C219-4926-B312-7E34D44CB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8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65DB-21F8-4FD7-B6BB-9F39FB52C49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5393-C219-4926-B312-7E34D44CB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3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A65DB-21F8-4FD7-B6BB-9F39FB52C495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95393-C219-4926-B312-7E34D44CB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125" y="-174206"/>
            <a:ext cx="10208526" cy="1047631"/>
          </a:xfrm>
        </p:spPr>
        <p:txBody>
          <a:bodyPr/>
          <a:lstStyle/>
          <a:p>
            <a:pPr algn="l"/>
            <a:r>
              <a:rPr lang="en-US" u="sng" dirty="0" smtClean="0">
                <a:latin typeface="Bauhaus 93" panose="04030905020B02020C02" pitchFamily="82" charset="0"/>
              </a:rPr>
              <a:t>Things to Keep in Mind</a:t>
            </a:r>
            <a:endParaRPr lang="en-US" u="sng" dirty="0">
              <a:latin typeface="Bauhaus 93" panose="04030905020B02020C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125" y="873425"/>
            <a:ext cx="11732526" cy="3893056"/>
          </a:xfrm>
        </p:spPr>
        <p:txBody>
          <a:bodyPr>
            <a:noAutofit/>
          </a:bodyPr>
          <a:lstStyle/>
          <a:p>
            <a:pPr marL="457200" indent="-457200" algn="l">
              <a:buFont typeface="+mj-lt"/>
              <a:buAutoNum type="arabicParenR"/>
            </a:pPr>
            <a:r>
              <a:rPr lang="en-US" sz="3200" b="1" dirty="0" smtClean="0"/>
              <a:t>Make sure you have 16 triangles!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When two triangle edges touch, they need to be a correct </a:t>
            </a:r>
            <a:br>
              <a:rPr lang="en-US" sz="2800" dirty="0" smtClean="0"/>
            </a:br>
            <a:r>
              <a:rPr lang="en-US" sz="2800" dirty="0" smtClean="0"/>
              <a:t>name/formula match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err="1" smtClean="0"/>
              <a:t>NaP</a:t>
            </a:r>
            <a:r>
              <a:rPr lang="en-US" sz="2800" dirty="0" smtClean="0"/>
              <a:t>, iron(III) chloride, tin(II) oxide is top of the pyramid! 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3200" b="1" dirty="0" smtClean="0"/>
              <a:t>Ionic or covalent?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Ionic = metal/non-metal/polyatomic - YES Cross over, NO prefixes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Covalent = non-metal/non-metal - NO crossing over, YES prefixes</a:t>
            </a:r>
          </a:p>
          <a:p>
            <a:pPr marL="457200" indent="-457200" algn="l">
              <a:buFont typeface="+mj-lt"/>
              <a:buAutoNum type="arabicParenR"/>
            </a:pPr>
            <a:r>
              <a:rPr lang="en-US" sz="3200" b="1" dirty="0" smtClean="0"/>
              <a:t>Monoatomic or Polyatomic?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Monoatomic = cation stays same, anion changes ending to –ide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Polyatomic = keep “fancy” names</a:t>
            </a:r>
          </a:p>
          <a:p>
            <a:pPr marL="742950" indent="-742950" algn="l">
              <a:buFont typeface="+mj-lt"/>
              <a:buAutoNum type="arabicParenR"/>
            </a:pPr>
            <a:r>
              <a:rPr lang="en-US" sz="3200" b="1" dirty="0" smtClean="0"/>
              <a:t>Include Roman Numerals for atoms that have variable charges</a:t>
            </a:r>
          </a:p>
          <a:p>
            <a:pPr marL="1200150" lvl="1" indent="-7429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Do </a:t>
            </a:r>
            <a:r>
              <a:rPr lang="en-US" sz="2800" u="sng" dirty="0" smtClean="0"/>
              <a:t>not</a:t>
            </a:r>
            <a:r>
              <a:rPr lang="en-US" sz="2800" dirty="0" smtClean="0"/>
              <a:t> include roman numerals unless needed!</a:t>
            </a:r>
            <a:endParaRPr lang="en-US" sz="2800" dirty="0"/>
          </a:p>
        </p:txBody>
      </p:sp>
      <p:sp>
        <p:nvSpPr>
          <p:cNvPr id="4" name="Isosceles Triangle 3"/>
          <p:cNvSpPr/>
          <p:nvPr/>
        </p:nvSpPr>
        <p:spPr>
          <a:xfrm>
            <a:off x="10454190" y="360333"/>
            <a:ext cx="545910" cy="54864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10153939" y="942574"/>
            <a:ext cx="545910" cy="54864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10743066" y="942574"/>
            <a:ext cx="545910" cy="54864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9869608" y="1518057"/>
            <a:ext cx="545910" cy="54864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10458735" y="1518057"/>
            <a:ext cx="545910" cy="54864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11020571" y="1518057"/>
            <a:ext cx="545910" cy="54864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9598927" y="2066244"/>
            <a:ext cx="545910" cy="54864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188054" y="2066244"/>
            <a:ext cx="545910" cy="54864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10763538" y="2066244"/>
            <a:ext cx="545910" cy="54864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11295803" y="2066245"/>
            <a:ext cx="545910" cy="54864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9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Bauhaus 93</vt:lpstr>
      <vt:lpstr>Calibri</vt:lpstr>
      <vt:lpstr>Calibri Light</vt:lpstr>
      <vt:lpstr>Office Theme</vt:lpstr>
      <vt:lpstr>Things to Keep in Mind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to Keep in Mind</dc:title>
  <dc:creator>Farmer, Stephanie [DH]</dc:creator>
  <cp:lastModifiedBy>Farmer, Stephanie [DH]</cp:lastModifiedBy>
  <cp:revision>3</cp:revision>
  <dcterms:created xsi:type="dcterms:W3CDTF">2019-10-21T20:31:22Z</dcterms:created>
  <dcterms:modified xsi:type="dcterms:W3CDTF">2019-10-21T22:08:24Z</dcterms:modified>
</cp:coreProperties>
</file>