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handoutMasterIdLst>
    <p:handoutMasterId r:id="rId18"/>
  </p:handoutMasterIdLst>
  <p:sldIdLst>
    <p:sldId id="256" r:id="rId2"/>
    <p:sldId id="257" r:id="rId3"/>
    <p:sldId id="258" r:id="rId4"/>
    <p:sldId id="266" r:id="rId5"/>
    <p:sldId id="263" r:id="rId6"/>
    <p:sldId id="259" r:id="rId7"/>
    <p:sldId id="260" r:id="rId8"/>
    <p:sldId id="267" r:id="rId9"/>
    <p:sldId id="264" r:id="rId10"/>
    <p:sldId id="261" r:id="rId11"/>
    <p:sldId id="262" r:id="rId12"/>
    <p:sldId id="268" r:id="rId13"/>
    <p:sldId id="265" r:id="rId14"/>
    <p:sldId id="269" r:id="rId15"/>
    <p:sldId id="270" r:id="rId16"/>
  </p:sldIdLst>
  <p:sldSz cx="12192000" cy="6858000"/>
  <p:notesSz cx="9144000" cy="6858000"/>
  <p:embeddedFontLst>
    <p:embeddedFont>
      <p:font typeface="Arial Narrow" panose="020B0606020202030204" pitchFamily="34" charset="0"/>
      <p:regular r:id="rId19"/>
      <p:bold r:id="rId20"/>
      <p:italic r:id="rId21"/>
      <p:boldItalic r:id="rId22"/>
    </p:embeddedFont>
    <p:embeddedFont>
      <p:font typeface="Impact" panose="020B080603090205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59" d="100"/>
          <a:sy n="59" d="100"/>
        </p:scale>
        <p:origin x="940" y="52"/>
      </p:cViewPr>
      <p:guideLst/>
    </p:cSldViewPr>
  </p:slideViewPr>
  <p:outlineViewPr>
    <p:cViewPr>
      <p:scale>
        <a:sx n="33" d="100"/>
        <a:sy n="33" d="100"/>
      </p:scale>
      <p:origin x="0" y="-1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C51E29F-D150-42F7-9D6B-3247EB3A5F44}" type="datetimeFigureOut">
              <a:rPr lang="en-US" smtClean="0"/>
              <a:t>6/16/2024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A747157-7D55-4EE3-A109-17D2D4C1ED18}" type="slidenum">
              <a:rPr lang="en-US" smtClean="0"/>
              <a:t>‹#›</a:t>
            </a:fld>
            <a:endParaRPr lang="en-US"/>
          </a:p>
        </p:txBody>
      </p:sp>
    </p:spTree>
    <p:extLst>
      <p:ext uri="{BB962C8B-B14F-4D97-AF65-F5344CB8AC3E}">
        <p14:creationId xmlns:p14="http://schemas.microsoft.com/office/powerpoint/2010/main" val="18724469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2806" units="cm"/>
          <inkml:channel name="Y" type="integer" min="-78" max="1002" units="cm"/>
          <inkml:channel name="T" type="integer" max="2.14748E9" units="dev"/>
        </inkml:traceFormat>
        <inkml:channelProperties>
          <inkml:channelProperty channel="X" name="resolution" value="137.38373" units="1/cm"/>
          <inkml:channelProperty channel="Y" name="resolution" value="55.95855" units="1/cm"/>
          <inkml:channelProperty channel="T" name="resolution" value="1" units="1/dev"/>
        </inkml:channelProperties>
      </inkml:inkSource>
      <inkml:timestamp xml:id="ts0" timeString="2020-12-26T22:19:00.967"/>
    </inkml:context>
    <inkml:brush xml:id="br0">
      <inkml:brushProperty name="width" value="0.05292" units="cm"/>
      <inkml:brushProperty name="height" value="0.05292" units="cm"/>
      <inkml:brushProperty name="color" value="#7030A0"/>
    </inkml:brush>
  </inkml:definitions>
  <inkml:trace contextRef="#ctx0" brushRef="#br0">8608 12330 0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6:14.490"/>
    </inkml:context>
    <inkml:brush xml:id="br0">
      <inkml:brushProperty name="width" value="0.05292" units="cm"/>
      <inkml:brushProperty name="height" value="0.05292" units="cm"/>
      <inkml:brushProperty name="color" value="#7030A0"/>
    </inkml:brush>
  </inkml:definitions>
  <inkml:trace contextRef="#ctx0" brushRef="#br0">3218 2203 393 0,'-2'-3'17'0,"2"-3"-11"0,0-1 23 16,-5 1 11-16,5 0-3 0,0-2-7 0,0 1-5 15,0 0-7-15,0 0-1 0,0 2-2 16,-3 0-2-16,3-1 1 16,-5 2-3-16,0-1-2 0,2 0-1 15,-2 2-3-15,5 0 1 0,-7 2-4 0,7-2 2 16,-5 2-3-16,2-1 0 0,-2 2-1 15,-3 0 0-15,8 0 0 0,-7 0-1 16,2 0 0-16,-1 3 1 0,-1 1-1 16,-1 5 0-16,1-1 1 0,1 1 0 15,-1 1-1-15,2 0 0 0,2 0 1 0,-2-1 0 16,5-1 0-16,0-3 0 0,0 1 0 16,0-2-1-16,0-2 0 0,5 0 1 15,3-2 0-15,-6 0 1 0,9 0 0 16,-4 0-1-16,6 0 2 0,-11-1-2 15,9-4 2-15,-9 0-2 0,3-1 2 16,-2-1-1-16,2 1 0 0,-5 0-1 16,5 0 0-16,-5 1 1 0,0 0-1 15,0 0 1-15,0-2-1 0,0 2 0 16,0 0 0-16,-5 2 0 0,0-2 1 16,2 1-2-16,-4 1 1 0,-4 2 0 0,-4-1 0 15,8 2-1-15,-6 0 0 0,5 0 1 16,-5 0 0-16,8 0 0 0,-2 4 0 15,-1 1-2-15,3-2 2 16,0 3 0-16,2-1-1 0,-2 1 0 0,5 3 1 16,-2-2 0-16,2 1-1 0,0 1 1 15,0 0-1-15,0-1 1 0,2 1 0 16,3-2 0-16,3-2 0 0,0 1 1 16,2-2 0-16,-3-2-1 0,6 1 0 15,-5-3 2-15,5 0-1 0,-6-2 0 0,6-1-1 16,-5-3 2-16,-3 1-1 0,-5-3 1 15,0-2-1-15,0-1 1 0,0 0-1 16,-11 1-1-16,9 1 0 0,-8 0 0 16,7 3-1-16,-4 1 2 0,-6 2-2 15,5 1 1-15,-5 2 0 0,6 0 0 0,-6 0 0 16,0 0-1-16,6 2 0 0,-6 3 1 16,8-1 0-16,2 1 0 15,-2-1 0-15,5-1-2 0,0 1-2 16,0 0-6-16,0-1-13 0,8-3-34 0</inkml:trace>
  <inkml:trace contextRef="#ctx0" brushRef="#br0" timeOffset="843.71">3773 2125 308 0,'-8'-6'190'0,"8"-1"-180"15,-5 4-10-15,3-1 16 0,2 1 18 16,0 1-12-16,-6-2-2 0,6 3-2 0,0 1-2 16,0-1-5-16,0 1-2 0,0 0-5 15,0 0-1-15,0 0-3 0,0 0-1 16,0 6 1-16,0 4 0 0,0 6 4 16,6 3 0-16,-6 5 2 0,7 2 0 15,1 2 1-15,-1 2-3 0,1 0 2 0,5 0-2 16,0 1-1-16,-1-2 0 0,1-1 1 15,0-2-3-15,-1-2 0 0,-4-3 1 16,0-2-2-16,-3-1 1 0,2-7 0 16,-4-1-1-16,2-4 1 0,0-4-1 15,-2 1 0-15,-3-3-1 0,5 0-2 16,-5 0-2-16,7-6-5 0,-2-4-16 16,-2-5-19-16,-3 0-36 0,0-3-133 15</inkml:trace>
  <inkml:trace contextRef="#ctx0" brushRef="#br0" timeOffset="1572.21">3605 2187 457 0,'5'-6'40'0,"-2"0"-39"0,2 0 23 15,7-1 9-15,-9 1-11 0,5-2 1 16,4-1-4-16,1 3-6 0,0-2-5 0,-1 0-5 16,9 0 1-16,-6-1 0 0,3 0 2 15,2 1-1-15,1 0-2 0,-1-3-2 16,5 6 0-16,-2-3-1 0,-2 3 0 16,4 3 1-16,-10 0-2 0,8 2 1 15,-8 2 0-15,-2 6-1 0,2 3-1 16,3 3 2-16,-5 1 0 0,-5 2 0 15,4 1 0-15,-9-1 0 0,-3-1 0 16,0 4 2-16,0-2 2 0,-3 1 0 16,-9-1 1-16,4-3 1 0,-10-1-2 0,-2 2 2 15,-1-2 0-15,1-2-1 0,-5-1 0 16,2-2-1-16,-3 1-1 0,1-5 1 16,5 2 0-16,7-3-3 0,-2-3 1 15,2 1 2-15,5-2-3 0,3 0 2 16,5 0 0-16,0-3 1 0,0-1 0 15,0 0-4-15,0-3 1 0,8 1-2 0,10 0 1 16,2 0-2-16,0-3 2 0,8 5 0 16,5-2 0-16,0 2 0 15,0 2 0-15,1-1 0 0,-1 1 0 0,2 2 0 16,-2 0 0-16,0 0 0 0,-7 0 0 16,2 7 0-16,-8-1 0 0,-2 2-1 15,-3 2 1-15,-2 0 0 0,0 1-1 16,-6 0 2-16,1 1-1 0,-3 1 1 15,-2 1-1-15,-3-2 2 0,0 2-2 0,0 1 1 16,0 1 1-16,-3-4 0 0,-5 3 1 16,-2-3 2-16,-2-1-1 0,1 0 0 15,-1-3-1-15,-9 0 2 0,3 0-1 16,-4-2 0-16,-9 1-1 16,3-3 1-16,0-2-3 0,-5-1 1 0,5-1 1 15,3 0-1-15,-3 0-1 0,-3 0 0 16,8 0-1-16,-2-1 0 0,4 0 0 15,1 0 0-15,7-1 0 0,1 2 0 16,4 0-1-16,3 0-1 0,5-2-2 16,0 2-2-16,0 0-3 0,0 0-5 0,0-1-6 15,10 1-9-15,5-1-2 0,13-2-18 16,-2-2-58-16</inkml:trace>
  <inkml:trace contextRef="#ctx0" brushRef="#br0" timeOffset="2152.8">4676 2331 479 0,'-8'-10'40'0,"-4"-1"-40"0,-1 1 36 16,0-1 4-16,0 2-19 0,-2 0 0 16,-3 0-3-16,6 6-3 0,2-3-5 15,-3 3-2-15,5 1-1 0,-5-1-1 16,6 3-1-16,-6 0-2 0,0 0-3 0,1 3 1 16,-4 4 0-16,-1 2-1 0,4 4 0 15,-2 1 0-15,-3 1 1 0,8 4-2 16,-3-1 3-16,0 1-2 0,8 0 1 15,3 0 0-15,2 0-1 0,0-2 0 16,2-1 0-16,6-2 1 0,10-4 1 0,2-3-2 16,0-3 2-16,6-3 0 0,-3-1 0 15,2-2 0-15,0-7-1 0,-9-1 0 16,4-4 0-16,-2-1 1 16,-11-2 0-16,1-1-2 0,-3 2 0 15,-5-1-2-15,0-1 3 0,0 2-2 0,0 0 1 16,0 2 0-16,-7 3 0 0,-4 2 1 15,9 3-1-15,-8 3 1 0,7 3-2 16,3 0 1-16,0 0-1 0,0 0-2 16,0 6 1-16,0 5 2 0,0 0 0 15,8 1 1-15,10 2 0 0,2 0 0 0,3 0 1 16,2-2-2-16,8 2 0 0,0-1 2 16,-5-1-2-16,5-1 0 0,-5-2 0 15,-2-3 0-15,-1-1 1 16,-4-2-2-16,-6-1-3 0,-2-2-2 0,-6 0-3 15,1-5-6-15,2-4-8 0,-10-3-14 16,0-3-32-16,0-4-246 0</inkml:trace>
  <inkml:trace contextRef="#ctx0" brushRef="#br0" timeOffset="2411.93">4778 2016 589 0,'0'-2'36'15,"0"0"-37"-15,0 2 14 0,0 0-5 16,5 0-8-16,2 8 4 0,1 3 11 16,10 4 1-16,-3 3-7 0,6 4-1 15,4 2 0-15,-5 1-2 0,6 0-2 16,-3 4-1-16,-3-1 1 0,-2 0-2 16,2-1-2-16,-7 1 2 0,-3-3-1 0,3-2-1 15,-3-4 1-15,-2 1-1 0,-1-4-1 16,-2 0-2-16,3-5 0 0,-8-4-1 15,8 0-5-15,-8-5-4 0,5-2-8 16,-3 0-8-16,8-1-11 0,-2-8-63 16</inkml:trace>
  <inkml:trace contextRef="#ctx0" brushRef="#br0" timeOffset="2983.75">5526 2194 389 0,'-13'-9'170'15,"5"-1"-173"-15,-2 2 8 16,-5 1 12-16,10-1-11 0,-10 2 8 15,7-1 4-15,-5 3-12 0,6 0-1 0,-6 3 0 16,0 1-2-16,-5 0-1 0,3 0-1 16,-5 6 1-16,-1 4 1 0,4 0 0 15,1 4 0-15,-4 2 1 0,7 4-2 16,-2 1 3-16,5 2-4 0,2 0 2 16,6 2 3-16,2-2-4 0,0 1 4 0,0-2-2 15,10-1-1-15,2-2-1 0,6-4 0 16,3-4 0-16,-1-1 0 15,8-5 0-15,5-5 0 0,-5 0 1 16,3-2-1-16,-3-8 0 0,-8-3-1 0,8-3 1 16,-10-3 0-16,-3 1-2 0,-7-4-1 15,2 1 0-15,-10 0 1 0,0 0 0 16,-5 3 0-16,-3 1 0 0,-10 0 0 16,3 4 2-16,-3 3-2 0,3 1 3 15,2 4 0-15,6 3-1 0,-1 1 1 0,3 1-1 16,0 0-2-16,2 5-2 0,3 7 2 15,0 3 0-15,0-2 0 0,3 2 2 16,15 1 0-16,-3 1 1 0,10 0-2 16,1 1 1-16,2-2-1 0,5 0 1 15,-5 1-2-15,5-2 1 0,-5 0-1 0,-3-3 0 16,1-1 0-16,-3-1-3 16,-6-4-4-16,-1 0-4 0,1-5-5 15,-9-1-10-15,0 0-11 0,-3-8-36 16</inkml:trace>
  <inkml:trace contextRef="#ctx0" brushRef="#br0" timeOffset="3441.07">5808 2200 549 0,'3'5'34'0,"9"3"-37"0,-7 1 23 16,8 2-5-16,8 0-1 15,-6 1 8-15,5 2-8 0,-2 1-6 16,5 1 1-16,2 3-6 0,-4-1-1 0,-1 0-2 16,-2-2 2-16,-5 1-2 0,-6-1 2 15,-4-2-2-15,7-2 0 0,-10-5 2 16,0 1-2-16,0-4 1 0,0-3 0 16,0 0 1-16,0-1 4 0,-5 0 9 15,-3-6-4-15,1-5-7 0,-6-3-1 0,0-4 1 16,0 0-1-16,1-4 0 0,4 2-2 15,-5-4 2-15,11 0-1 0,2 1 1 16,0 3-2-16,0 1 2 16,2 2-3-16,11 2 1 0,7 2-2 0,8 3 1 15,-2 7-3-15,-1-1 2 0,3 4 1 16,5 1-2-16,-5 9 1 0,5 4 1 16,0 0-1-16,-5 4 1 0,-2 2-1 15,-6 2 1-15,1 1-1 0,-9-2 1 16,4 2 0-16,-6 0 0 0,-3 0 0 0,1-3 1 15,-3-2-1-15,-2-2 1 0,2-1-1 16,-3-1 0-16,3-5 0 0,-5-2-2 16,5-3-6-16,-5-2-9 0,3-2-2 15,2 0-9-15,3-6-6 0,-3-6-68 16</inkml:trace>
  <inkml:trace contextRef="#ctx0" brushRef="#br0" timeOffset="4016.33">6828 2256 552 0,'-7'-8'75'0,"-1"-2"-82"16,0 0 19-16,-4 1 3 0,-1-1-13 0,-2 3 11 15,2 3 1-15,0 0-7 0,1 3-4 16,-1 1-2-16,-2 0-1 15,7 0 1-15,-5 7 0 0,0 2 1 16,-4 2 0-16,9 2-2 0,-5 2 2 0,6 0 0 16,4 3-1-16,3 1 0 0,0 1 2 15,0-1-2-15,10 2 3 0,8 2 0 16,8-1-2-16,-4 0 0 0,4-1 0 16,7-6-2-16,0 0 2 0,3-2-1 15,2-3 1-15,3-2 2 0,-1-5-3 16,1-3 0-16,5 0 0 0,-6 0 1 0,1-7 0 15,0-4-2-15,-8 0 1 16,-8-2 0-16,-4-1 0 0,-9-1 1 16,-4-1 0-16,0 0 0 0,-8 0 0 15,0-2 0-15,0 0-1 0,-8-2 1 0,-5 2 0 16,-2-1 0-16,-3 0 0 0,-2 2-1 16,-6 1-1-16,6 1 0 0,0 1 3 15,-1 4-3-15,6 1 0 0,2 4 0 16,-4 4 1-16,9 1 0 0,-7 0-1 15,7 4 0-15,-2 4 1 0,2 3-1 0,6 2 0 16,-3 1-1-16,5-1 3 0,0 2-1 16,0 1 2-16,12 3 0 0,1 0 0 15,2 1-1-15,6-2 1 0,-1 3-1 16,5-3 1-16,3 2-1 0,-2-2-1 16,7-3 2-16,-5-1-2 0,0-2 1 15,2-3-2-15,-7-2 0 0,8-4 1 16,-3-2-4-16,0-1-6 0,-3 0-6 15,3-2-9-15,0-9-14 0,-2 2-36 16</inkml:trace>
  <inkml:trace contextRef="#ctx0" brushRef="#br0" timeOffset="4588.04">7983 2345 657 0,'0'-8'12'0,"0"1"-11"0,0-1 19 16,0 0-15-16,0 0 20 0,-5 0-2 0,-2-2-16 15,-6 2-2-15,5 0-1 0,-5-1-4 16,-4-1 0-16,1 1 1 0,-4-4 1 16,0 3-1-16,-1 1-1 0,1 3 0 15,0 2 0-15,-1 3-1 0,3 1 0 16,-2 1 2-16,5 7-2 0,-3 4 1 15,3 2 0-15,-3 5 0 0,5 1 0 0,6 3 0 16,-1 1 0-16,3 2 0 0,5-1 0 16,0 2 1-16,5-4 0 15,8-1-1-15,-1-1 0 0,4-4 1 16,4-2-1-16,0-4 1 0,6-4 0 0,-1-6 0 16,3-1 1-16,-5 0 0 0,8-8-2 15,-8-7-2-15,2-3 0 0,-5-2-2 16,-7-3 1-16,0-1-1 0,-6-5-1 15,-1-3 2-15,-6-6-3 0,0-2 1 16,-18-8 0-16,2-2-3 0,-9-2-3 0,-3 3-1 16,3 5 2-16,-1 9 7 0,11 6 4 15,0 11-1-15,4 6 4 0,4 6 4 16,-1 4 2-16,3 2-3 16,3 0-3-16,-4 0-3 0,1 8 0 0,3 4 1 15,2 3 1-15,0 3 1 0,0 5-1 16,15 4 1-16,5 4-1 0,6 4 1 15,2 2 2-15,2 3 0 0,1-1-4 16,2 1 2-16,0-4-3 0,-7-3 2 16,2-4-3-16,-3-5 2 0,0-2-1 0,-4-4-1 15,2-3 2-15,-6-3-3 0,4-5-4 16,-6-3-8-16,11-4-13 0,-1-6-15 16,-2-11-228-16</inkml:trace>
  <inkml:trace contextRef="#ctx0" brushRef="#br0" timeOffset="5355.5">9164 1887 515 0,'0'-9'44'16,"0"2"-42"-16,0 0 29 0,0 2-5 15,-5-3 3-15,-3 1-2 0,0 0-11 16,1 1-6-16,-6 2-1 0,0 2-3 16,1 2-1-16,-4 0 1 0,4 0-3 0,-9 0 1 15,3 2-2-15,-2 7 1 0,0 1 0 16,-1 1 0-16,6 2-2 16,-3 2 0-16,3 1 0 0,7 3 0 15,-2-1-1-15,10 3 0 0,0-3 1 0,0 3-1 16,0-3 0-16,5-1 1 0,8 0-1 15,2-3 1-15,-2 0-2 0,7-4 0 16,-2-3 0-16,3-2 1 0,1-4-2 16,-4-1 2-16,3 0 0 0,-1-1-1 15,-5-8 0-15,-2 1 0 0,-5 0 1 0,2-4 0 16,-10 4 1-16,0-1 0 0,0 1 0 16,0 2 0-16,-10 1 0 0,2 0 2 15,0 3-1-15,-4 1 0 0,4 1-2 16,-10 0 1-16,8 0-1 0,-8 3 1 15,-2 6 1-15,5-1 0 0,2 4 0 16,-5 0 1-16,8 3 0 0,0 2-3 16,-3 0 3-16,10 3-1 0,-2 0-1 15,3 3-1-15,2-2 2 0,0 2 0 16,0-3 0-16,7 3 0 0,6-2 0 0,0 1 1 16,7-2-2-16,1-4 0 0,-1 2 1 15,0-2 0-15,1-3-1 0,4 0-1 16,-5-4 2-16,1 1-1 0,-6-4 0 15,-2 1 0-15,-1-4 0 0,1-1 0 16,-5-1 0-16,-1 1-1 0,1-2 2 16,2 0-1-16,0 0 0 0,-4 0-1 15,6 0 1-15,-4-3-1 0,5 1-1 16,2-1-2-16,-2 0-2 0,-1 0-2 16,1 1-4-16,7-1-4 0,-4 1-5 0,-4-1-6 15,6-1-7-15,-3 0-24 0</inkml:trace>
  <inkml:trace contextRef="#ctx0" brushRef="#br0" timeOffset="6030.65">10006 1969 558 0,'-13'-7'22'0,"-5"4"-22"16,3-4 23-16,2 5-10 15,1 0 3-15,-4-1 4 0,-1 3-10 0,4 0-4 16,-2 0-2-16,-6 0 2 0,8 0 4 16,-2 5 3-16,-3-2-1 0,3 3-3 15,-3-1-2-15,6 4-1 0,1 0-1 16,-1 1-1-16,2 3-1 0,2 2 0 16,5 2 0-16,-2 3 3 0,5 3-3 0,0 2-1 15,0 1 2-15,0 0-1 0,5-1 1 16,3 2-2-16,7-3 1 15,6 2 0-15,-9-4 0 0,14-1 0 0,-6 0-2 16,6-3 1-16,-6 0 0 0,3-5-1 16,-3-2-1-16,-2-1 2 0,7-5-1 15,-9-2 1-15,-4-3 2 0,9 0-2 16,-9-1 1-16,1-6 0 0,-3-3 1 16,8-3-3-16,-5-2 0 0,-6-4 0 15,6-1 0-15,-5-2 1 0,-1-5-1 0,-7 1 1 16,0-1-1-16,0 2 0 0,0 2 1 15,0 2 1-15,-2 1 0 0,-8 1 0 16,0 1 1-16,-3 1-3 0,0-1 2 16,-5 4-2-16,3 2 1 0,0 1-1 15,-3 0 0-15,3 0 0 0,-3 0 0 0,3 3-1 16,-6-1 0-16,4 2 0 16,4 0 0-16,-2 3 0 0,2 1 0 15,0 0-1-15,5 2 0 0,3-1 0 16,3 1-2-16,2 1-2 0,0 0-5 15,0 0-5-15,0 0-4 0,0 4-4 0,0 2-10 16,2-1-16-16,11 1-78 0</inkml:trace>
  <inkml:trace contextRef="#ctx0" brushRef="#br0" timeOffset="6427.03">9840 2157 619 0,'0'0'71'15,"-5"0"-70"-15,5 0 19 16,0 0-9-16,0 0 3 0,0 2 9 0,0-1-14 16,11 6-9-16,-4 2 1 0,8 4 3 15,11 3 3-15,-6 0 2 0,8 2-1 16,-2 3-2-16,2 0-2 0,5 0-1 16,-8 2-1-16,8-2 0 0,-10 0-2 15,3-2 1-15,-6-2 0 0,-7-1 0 16,-1-4-1-16,-4-2 0 0,-8-3 0 0,0-3 0 15,0-1 0-15,0 1-3 0,-5-3-4 16,-3 1 0-16,-7 0-1 0,7 0-6 16,-2-2-5-16,-5 0-16 0,10 0-25 15</inkml:trace>
  <inkml:trace contextRef="#ctx0" brushRef="#br0" timeOffset="8781.24">3091 3555 119 0,'5'0'136'0,"-5"0"-86"0,0 0 28 15,0 0-4-15,0-2-36 0,0 1-11 16,0 0-2-16,0-1-4 0,0-1-7 0,0 3 3 16,0 0 0-16,0 0-5 0,0 0-1 15,0-3-3-15,-5 3 1 0,2 0-1 16,3 0-4-16,-5-2-1 0,-2-1 1 15,2 2-1-15,2 0-2 16,-7 1 0-16,7 0-1 0,-4 0 0 0,2 0 0 16,-3 0 0-16,8 0 0 0,-5 2 0 15,2 3 0-15,-2-2-1 0,-2 1 0 16,7 2 1-16,0-2 0 0,0 3-1 16,-5 0 0-16,5 0 1 0,0-1 0 15,0 0 0-15,0 1-1 0,0-2 1 0,5 1 0 16,-5-3 0-16,7 0 1 0,-2-3-1 15,3 1 2-15,0-1 0 0,-1 0 0 16,1 0 1-16,5-1 0 0,-1-2-2 16,-7-1 0-16,8-1 0 0,-10 0 1 15,2-3-1-15,-5 2 0 0,0 0 1 0,0 1-1 16,0 1 0-16,0 0-1 0,0 3 2 16,-5 1-2-16,-8-2 0 15,5 2 0-15,-7 0 1 0,2 0 0 16,-4 0 1-16,9 3 2 0,0-1-2 0,3 1 0 15,3 0 0-15,2-1-2 0,0 1-2 16,0-1 2-16,0 2-1 0,0 2 0 16,0-2 1-16,0 2 0 0,0-1 0 15,0-1 0-15,7-2 0 0,-2 2 1 16,-5-4 0-16,3 0-1 0,-3 0 1 0,0 0 0 16,0 0 1-16,5 0-1 0,-5 0 2 15,3 0 0-15,7 0-3 0,-8-3 2 16,3 0-2-16,-5-1 0 0,3-1 0 15,2-1 0-15,0 2 0 0,-2-2 0 16,2 0 0-16,0 0-2 0,-5 0 1 16,2 1 0-16,-2 2 0 0,0-1 0 15,0 0 1-15,0 2 0 0,0-2-1 16,-2 3 0-16,-3-1 1 0,-3 2 0 16,3 0-1-16,-3 0 0 0,-4 0 0 0,4 0-1 15,0 0 2-15,-4 3-1 0,7 2 1 16,-3-1-1-16,3 1 1 0,2-1-1 15,3 3 0-15,-5-2-2 0,5 0-13 16,0-2-25-16,0-3-62 0</inkml:trace>
  <inkml:trace contextRef="#ctx0" brushRef="#br0" timeOffset="9791.77">4086 3607 481 0,'0'-5'49'0,"0"-1"-46"16,0 5 10-16,-5-2 33 0,0 2-9 16,2-2-10-16,3 3-5 0,0-1-3 15,0 1-5-15,0 0-5 0,0 0-3 0,0 0-3 16,0 0-3-16,0 0-2 15,0 9 1-15,0 7 2 0,13 6 1 16,-6 4 0-16,9 5 1 0,4 3 3 16,-2 1-2-16,5 1 0 0,0 3 1 0,-8-2-2 15,5 0 1-15,-7-5-1 0,2-1 0 16,3-1-1-16,-10-6-1 0,-1-4 1 16,1-4-1-16,2-3-1 0,-10-4 2 15,3-3-2-15,-3-4 0 0,0-2 1 16,0 0 0-16,0 0-2 0,0 0 1 0,0-8-4 15,-8-5-7-15,-5-5-8 0,1 1-6 16,1-3-9-16,1-1-16 16,-10-2-34-16,5 1-115 0</inkml:trace>
  <inkml:trace contextRef="#ctx0" brushRef="#br0" timeOffset="10201.44">3999 3642 555 0,'-5'-14'33'16,"3"3"-32"-16,-3-1 2 0,5 0 17 0,0 3-2 16,0 0-4-16,0 1 2 0,7 1-4 15,-2 0-4-15,3 4-2 0,0-1-2 16,-1 3 1-16,6-1 0 0,5-3 0 16,-3 2-1-16,10 0-2 0,3-1 0 15,5 4-2-15,6 0 0 0,-4 0 0 16,3 4 0-16,-2 2 0 0,2 5 0 15,-2-1 0-15,-3 2 0 0,-5 3 0 16,2 0 0-16,-14 0 0 0,4 0 0 16,-7-1 0-16,-8 1-1 0,-3 0 2 0,-2-2 2 15,0-1-1-15,-2-2 4 0,-16-1 1 16,5 1 2-16,-7-4-1 0,0 0 0 16,-8-1-3-16,0 1-2 0,2 1 0 15,-2-5-1-15,-2-2 1 0,7 0-1 16,5 0-2-16,-2 0 1 0,4 0 0 15,4 0-2-15,4 0 1 0,3 0 2 16,0 0-2-16,2 0 1 0,3 0-2 16,0 0-1-16,0 0-5 0,0 0-4 15,0 0-6-15,8 0-3 0,5 0-1 0,-1 0-10 16,9 0-30-16,-6 0-75 0</inkml:trace>
  <inkml:trace contextRef="#ctx0" brushRef="#br0" timeOffset="10786.69">5147 3574 567 0,'0'-7'16'0,"-3"-1"-22"0,-10 1 23 15,6 0 16-15,-6-1-17 0,-5-1 2 16,3 0-1-16,-5 1-5 0,2 2-1 0,-5 1-3 16,3 1-2-16,-1 1-1 0,-4 1 1 15,4-1-1-15,1 3-3 0,0 0 1 16,-6 0-2-16,11 7 0 0,-8 3-1 16,8 2 0-16,0 1 0 0,2 0 0 15,0 4 0-15,8-1 0 0,2 4 0 16,3 1 1-16,0-2 0 0,13 0-1 15,2-2 1-15,1-1 0 0,9-2 0 16,1-3 1-16,2-3-1 0,0-3 1 16,2-4-2-16,-2-1 2 0,0 0 1 15,0-10-1-15,3-2-1 0,-11-4 2 0,5-1-3 16,-14-3 2-16,1 0-2 0,-7 0 0 16,-2 1 1-16,-3 2-1 0,0 0 0 15,-3 4 0-15,-2 2-1 16,-2 3 1-16,-1 3 0 0,3 2 0 0,-3 2 0 15,3 1 0-15,-2 0 1 0,-1 6-2 16,3 2 1-16,2 3 0 0,-2 1 1 16,5 1-1-16,0 1 0 0,5-1 1 15,11 1 0-15,9-4 0 0,3 5 0 16,0-4 1-16,5 3-2 0,5-2 1 0,-5 2-1 16,3 1 2-16,-3-4-2 0,0 0 0 15,-7 1 0-15,-4-4 0 0,-1 1 0 16,-3-1-2-16,-3-4-3 0,-2 1-2 15,-6-2-5-15,-2-2-4 0,0-1-4 16,-2-1-8-16,2-7-14 0,-5-2-42 16</inkml:trace>
  <inkml:trace contextRef="#ctx0" brushRef="#br0" timeOffset="11080">5566 3401 572 0,'-5'-5'99'0,"5"3"-99"16,0 1 5-16,0 1 32 0,0 0-24 16,0 0 1-16,0 0-5 0,0 0-7 0,0 1-3 15,8 8 0-15,2 7 2 0,5 1 2 16,1 6 0-16,7-1 0 16,-3 4 0-16,0-1-2 0,3 2 1 15,3-1 0-15,-1 1 0 0,-2 3-1 0,2-4 0 16,1 1-1-16,-6-4 1 0,1 0-1 15,-6-3 1-15,3-2 0 0,-6-5-1 16,-4-2 0-16,-6-3 0 0,4-2 1 16,-6-5-2-16,0-1-4 0,0 0-1 15,0 0 2-15,-6-6-8 0,-1-1-8 0,-8-3-16 16,-6 0-27-16,-4-3-129 0</inkml:trace>
  <inkml:trace contextRef="#ctx0" brushRef="#br0" timeOffset="11264.79">5414 3672 596 0,'7'0'47'0,"6"-1"-56"16,5-4 14-16,10 0 13 0,8 1-4 16,7-1 10-16,5-1-8 0,0 5-9 0,-2-3-5 15,0 2 0-15,-10 0-2 0,4 0 0 16,-7 1-5-16,1 1-11 0,-7 0-15 15,-6 0-32-15,-3-4-94 16</inkml:trace>
  <inkml:trace contextRef="#ctx0" brushRef="#br0" timeOffset="11779.46">5935 3371 623 0,'0'-2'15'0,"0"2"-14"0,0 0 16 16,0 0-9-16,0 2-8 0,13 8 7 15,0 4 4-15,-3 3-2 0,10 5 1 0,1 1-2 16,4 4-2-16,1-1-3 16,-1 0 1-16,-2 0-2 0,2 1 0 15,-4 2-1-15,-1-1 0 0,-5-3 0 16,3-3-1-16,-5-3 2 0,-6-1-2 0,-1-5 1 15,-4-4 0-15,3-2-1 0,-5-6 0 16,0 0 1-16,0-1 6 0,0 0 8 16,0-4 0-16,0-4-9 0,0-4-3 15,-7 1-1-15,-4-3 0 0,4-2 0 16,-1 4 1-16,0-4-3 0,3 1 3 0,0-1-3 16,5-2 2-16,0 0-1 0,0 1-1 15,10 0-1-15,3 1 1 16,-3 0-1-16,8 5 0 0,2 0 1 0,1 7 0 15,4 0-2-15,-2 2 1 0,3 2 0 16,-1 2 0-16,3 7 0 0,-3 4 1 16,-2 3-1-16,3 0 1 0,-1 2 0 15,-4 1 0-15,-6 1-1 0,3-1 2 16,-8 1-1-16,8 0 0 0,-11-2 0 16,6 0 1-16,-5-3-1 0,-3-3 0 15,7 1 0-15,-4-4 0 0,-5-2 1 0,7-3 0 16,-3 0-3-16,-1-4-3 0,4 0-4 15,-5 0-4-15,2-7-9 0,1-2-10 16,2-5-20-16,-2-4-162 0</inkml:trace>
  <inkml:trace contextRef="#ctx0" brushRef="#br0" timeOffset="12385.79">6754 3512 587 0,'-2'-5'56'0,"2"1"-65"16,0 3 18-16,-5 1 17 0,5 0-12 0,0-1 8 16,0 1-6-16,0 0-10 0,0 0-5 15,5 2-2-15,8 7 1 0,-6 1 1 16,9 4 0-16,4 1-1 0,-7 1 2 16,7 3-2-16,0 4 1 0,-2 0-1 0,3 0 1 15,-1 1-1-15,0-3 0 16,1 0 0-16,-9-4 1 0,9 0-1 15,-6-6 0-15,-2-2 1 0,-1-4 0 0,-4-1 1 16,5-4 0-16,-6 0 2 0,6-7 0 16,0-4-1-16,-1-5-2 0,1-2 0 15,-5-2-1-15,-6-1 0 0,3-2 0 16,-5 0 0-16,-5-1 0 0,-2 2 0 16,-1 0 0-16,-5 4-1 0,6 4 1 15,-1 3 1-15,3 2-1 0,3 3 0 0,-4 4 2 16,6 2-1-16,-5 0 2 15,5 0-5-15,0 1 0 0,0 8 0 16,0 7 2-16,0-2 1 0,11 4 0 0,-4 0 0 16,13 5 2-16,1-1-3 0,4 0 1 15,3-2 0-15,-2 0-1 0,2-2 2 16,7 0-1-16,-4-4 0 0,2-5 1 16,-5-2 0-16,5-5 0 0,-5 1-1 15,-8-3 1-15,6-3 0 0,-11-6 1 0,-2-4-1 16,-1-1 1-16,-9-4-1 0,-3-1 0 15,0-1-2-15,-3-4 0 0,-14 0 0 16,1-1 0-16,-9-2 0 16,5 2 0-16,-3 0 0 0,-3 2 0 15,6 5 0-15,2 2 0 0,3 7 0 0,7 1 0 16,-2 3-2-16,7 4 1 0,-2 1 0 16,3 0-2-16,-3 0 0 0,5 5-4 15,0 1-3-15,0 2-1 0,7 4-1 16,11 0-5-16,3 0-3 0,7-3-16 15,0-1-27-15,5-3-346 0</inkml:trace>
  <inkml:trace contextRef="#ctx0" brushRef="#br0" timeOffset="12872.23">7892 3568 658 0,'-8'-9'38'0,"8"-4"-56"16,-5 4 28-16,-3-3-5 0,1-2-3 15,2 3 17-15,-3-1-7 0,3 2-5 16,-8 0-2-16,11 2-1 0,-6-1-2 0,-2 3-2 16,2 0 1-16,1 2 0 0,1 1-1 15,-4 3 0-15,0 0 0 0,-5 0-2 16,2 6 1-16,-2 2 1 0,2 2 0 16,0 2-1-16,1 5 1 0,4 0-1 15,0 3 1-15,3 3 0 0,0 1-1 0,5 0 1 16,0 0 1-16,5-2-1 15,3 0 1-15,10 1 0 0,-3-4 0 16,5-3 0-16,6-3 2 0,-1-3-3 16,3-3 3-16,-5-5-1 0,8-2 0 0,-3-1-1 15,0-12 2-15,2 1-2 0,-7-4 0 16,-3-5-1-16,-7 0 1 0,-8 0-2 16,3 1 1-16,-8-1 0 0,0 0 0 15,-8 0 0-15,1 3-1 0,-11 1 1 16,5 5 0-16,0 2 0 0,6 4-1 0,-1 6 1 15,3 0 0-15,-3 0-3 0,6 0 2 16,-3 5-1-16,-3 3 2 16,3 4 0-16,5-1-2 0,0 3 2 15,0 0 0-15,8 4 0 0,9 0 1 16,6 1 0-16,8-1-1 0,2 0 1 0,0-4 0 16,3 2-1-16,2-5-3 0,-3-4-1 15,-1-1-9-15,-1-5-7 0,0-1-8 16,0-1-16-16,-10-12-41 0</inkml:trace>
  <inkml:trace contextRef="#ctx0" brushRef="#br0" timeOffset="13463.33">8268 3443 547 0,'-2'-4'62'16,"2"3"-59"-16,0 1 12 0,0 0-5 0,0 0-10 15,0 5 0-15,0 4 6 0,12 3 5 16,4 4-1-16,1 3-3 0,4 0-3 15,2 6 1-15,7-2-4 0,-2-1 2 16,13 2-2-16,-8-1 2 0,3-1-2 16,2-3-1-16,-5-3 2 0,2-5 0 0,-4-2-2 15,-3-3 1-15,-8-2 2 0,6-4-1 16,-11-1 0-16,3-9 0 0,-3-1 2 16,-7-5-2-16,-1-5 0 0,-2 0-2 15,-5-3 2-15,0 2-2 0,0 0 2 16,-5-1-1-16,-2 0 3 0,-1 4 3 15,-5-2 2-15,6 4 1 0,-6 2-2 16,5 2-2-16,3 4 1 0,3 3 2 16,-8 0-2-16,7 3-1 0,3 1-2 15,0 2-1-15,0 0-1 0,0 0-2 0,0 0-1 16,0 0-1-16,0 4-1 0,0 5 3 16,8 4 1-16,4-1 0 0,-4 2 0 15,10 3-1-15,-3 2 2 0,5 1-1 16,1 0 0-16,4 2 0 0,-4 0 1 15,7 2-1-15,-3 0-1 0,3 1 2 0,0 0 0 16,3 0-2-16,2 2 1 16,-5 0 0-16,0-1 0 0,-3 0-1 15,3 1 0-15,-10-1 1 0,-3-1-1 16,-2-2 0-16,-11 0 0 0,3-2 0 0,1 1 1 16,-6-5-1-16,0-1 1 0,-6 0 0 15,-6-4 1-15,-4 1 2 0,-1-5 2 16,-6 0-1-16,-3-3 1 0,-7-1 0 15,-2-2-3-15,-4-1 0 0,4-1 0 16,2 0-1-16,-5 0-2 0,10 0 1 16,0 0 0-16,5 0-1 0,7 1 0 15,9 3-1-15,-1-4 0 0,3 1-3 0,5-1-3 16,0 2-6-16,0-1-10 0,5-1-9 16,10 0-22-16</inkml:trace>
  <inkml:trace contextRef="#ctx0" brushRef="#br0" timeOffset="17979.77">3170 5021 246 0,'0'-1'32'0,"0"1"23"0,-5-2 18 0,5 2-16 15,-3-1-25-15,3 1-8 0,0 0-1 16,0-1-4-16,0-2-6 0,-5 1 1 16,3 2-2-16,2-1-3 0,-5 0 1 15,-1-1-2-15,-1-2 0 0,-1 3 2 16,3-1-1-16,3 1-3 0,-4-1 0 0,-1 1-1 16,2 1-2-16,2 0-1 15,3 0 0-15,-5 0-1 0,-3 0 0 16,8 0-2-16,-7 0 2 0,2 4-1 15,0 2-1-15,2 1 1 0,-2 4 1 0,0-1-1 16,5-1 0-16,-3 0 2 0,3 0-1 16,0 1-1-16,0-2 3 0,8 0-1 15,-3-2-1-15,-2 0 0 0,7-3 0 16,-8-2 1-16,3 0-1 0,-2-1 2 16,2 0-1-16,3 0 2 0,-3-2 1 0,2-7-2 15,1 1-1-15,-3-2 0 0,3 1-1 16,-1 0 0-16,-7-1-1 0,6 0 1 15,-1 2-1-15,-5 3-1 16,0-2 2-16,0 3-1 0,0 2 0 0,0 1 1 16,-5 0 0-16,-1 1-2 0,-1 0 0 15,-1 0 0-15,1 0-1 0,1 0 2 16,-1 2 1-16,-1 3-1 0,-2-1 1 16,7 1-1-16,-4-1 1 0,2 3-1 15,-3-1 0-15,3 2 1 0,5-1 0 0,-5 0 1 16,5 1 0-16,0-1 0 0,0 0-2 15,0-1 0-15,10 2 1 0,-2-4 0 16,-3 1 0-16,2-3 0 16,1 0 0-16,0 1 1 0,-1-3-2 0,4 0 1 15,-9 0 2-15,3 0 0 0,3 0 0 16,-3-4 0-16,-3 1 0 0,-2-4 1 16,0 0-1-16,0 0 0 0,-7 1-2 15,-6-2 1-15,0 0-3 0,3-1 2 16,-8 2 0-16,3 2-1 0,-3 1 0 0,3-1 0 15,2 5 0-15,-4 0 0 0,9 0 0 16,0 0 0-16,1 2 0 0,2 2-1 16,2 0 0-16,3 2 1 15,0-1 0-15,0-1 0 0,0 2 0 16,0-1 0-16,0 0 0 0,3-3 0 0,2 3 0 16,7-2 0-16,-4 1-2 0,0-2-12 15,4 0-14-15,1-2-18 0</inkml:trace>
  <inkml:trace contextRef="#ctx0" brushRef="#br0" timeOffset="18832.37">4564 4759 326 0,'0'-7'178'0,"0"5"-172"0,-8-2-2 0,8 1 37 15,-7 2 1-15,7-1-14 0,-5-1-6 16,5 2-5-16,-3 0-5 0,3 1-5 15,0 0-5-15,0 0-2 0,0 3-3 16,0 9 4-16,0 4 0 0,0 5 3 16,8 5 2-16,5 4 2 0,-6 2-3 15,8 2 3-15,-2 2-1 0,5-2-1 0,-3 4 0 16,3-3 2-16,-8-1-1 0,3 0-1 16,0-4-1-16,-1-5-2 0,1-1 0 15,-5-6 0-15,-1-1-1 0,1-5-2 16,-3-4 1-16,0-1 0 0,-2-2 0 15,-3-3 0-15,0 0-1 0,0-2 4 0,0 0 1 16,0 0 0-16,0-4-2 16,0-3-3-16,-3-3-4 0,-2-1-3 15,5 2-3-15,0 2-5 0,-5 1-1 16,5-1-5-16,0 1-10 0,0 3-16 0,0-2-45 16</inkml:trace>
  <inkml:trace contextRef="#ctx0" brushRef="#br0" timeOffset="19412.16">5226 5081 524 0,'0'-6'22'0,"0"-2"-25"0,0 0 18 16,0-1 11-16,0 1-9 0,0 0 4 15,0-1 4-15,0 0-12 0,0 2-2 16,-6-2 2-16,-1 2-1 0,-1 0-1 16,1 0-3-16,-6 2-3 0,5-2 1 0,-5 4-3 15,1 1 1-15,-1 2-4 16,0 0 0-16,-2 0 0 0,-3 5 0 0,3 4 0 16,-5 2 0-16,2 4 0 0,3 1 0 15,2 4 1-15,5 1-1 0,1 1 2 16,1-1-2-16,6 2 2 0,0-2-1 15,6-1 1-15,9-2-2 0,-2-2 1 16,7 0 1-16,5-5-2 0,-4-2 2 16,-1-3-2-16,8-3 1 0,-8-3 0 15,1 0 1-15,4 0 1 0,-10-10 0 16,6-1 0-16,-9-3-2 0,1-4 0 0,-5 2 1 16,-3-1 0-16,-5-2-1 0,0 0 0 15,0 1-1-15,-8 2 1 0,-4 3-2 16,-1 0 2-16,0 4-1 0,0 3 0 15,6 1 0-15,2 2 0 0,2 3 0 16,3 0-1-16,0 0-2 0,0 4 0 0,0 6 2 16,0 4 1-16,0 2 1 15,15-1 0-15,-2 0 0 0,7 0-1 16,6 0 2-16,-1 2-1 0,3-4 0 16,8 0 1-16,-3-2 0 0,0 0 0 0,0-3-1 15,0-2 0-15,0-2 0 0,0-2-1 16,-5-2 1-16,-2 0-1 0,-6-1-3 15,1-7-4-15,-6-1-1 0,3-4-7 16,-6-1-8-16,-9-4-11 0,2-1-20 16,-5-2-98-16</inkml:trace>
  <inkml:trace contextRef="#ctx0" brushRef="#br0" timeOffset="19949.56">5541 4845 616 0,'-8'-2'11'0,"8"1"-15"15,0 0 24-15,0 1 6 0,0 0-12 16,0 0-4-16,0 0-6 0,0 1-4 16,16 7 2-16,1 2 2 0,4 5 0 15,2 2 2-15,2 2-1 0,1 2-2 0,-4 1 2 16,9 6-2-16,-3 0 1 0,-3 3-3 16,3-1 0-16,0 1 1 0,-2-2-1 15,-6-3 1-15,-2-4-2 0,-8-1 1 16,3-4 0-16,-6-5 0 0,4-3 1 15,-11-4-1-15,0-3 0 0,0-2 3 16,0 0 9-16,0 0 5 0,0-10-10 16,-11-4-5-16,1-4-2 0,-7-1 0 15,4-2 0-15,-2 0 0 0,7 1-1 16,-5 0 0-16,8 2 0 0,5-3 0 16,0 3 0-16,0 2 0 0,5 0 0 0,10 3-2 15,3 3 2-15,5 2-2 0,-5 2 1 16,5 4 1-16,2 2-3 0,1 0 4 15,2 0-2-15,-3 3 1 0,3 7-1 16,-2 3 1-16,-4 0 0 0,-1 3 0 16,2 0-1-16,-8 0 1 0,-2 0 0 15,-6-1 1-15,-2-1-1 0,-2 1 1 16,-3-1-1-16,0 0 3 0,0-2-2 16,-8-1 1-16,-4 1 1 0,4-3-1 15,-7 0 0-15,5-2-1 0,-6-4 1 0,4 1 0 16,-4-3-1-16,-2-1 0 0,3 0 0 15,-5 0-3-15,2-6 0 0,3 2 0 16,2-1-3-16,5-2 0 0,-4 3-1 16,7-2-3-16,-3 2-2 0,0-1-5 15,8 1-4-15,0 0-7 0,0-1-7 16,0 2-30-16,8-3-201 0</inkml:trace>
  <inkml:trace contextRef="#ctx0" brushRef="#br0" timeOffset="20480.62">6289 5114 681 0,'0'0'7'0,"2"0"-8"16,4 0 13-16,1 0-6 15,1 0 11-15,12 0 3 0,1-2-12 0,9 0-5 16,-2 1 0-16,0-5 0 15,0 3-3-15,3-1 1 0,-9-1 0 0,4-1 0 16,-1 0 0-16,-9 2-1 0,1 0 0 16,-9 1 1-16,0-1 0 0,-1 0 1 15,-2-3 0-15,-5 3 1 0,0-3-1 16,0-1-1-16,0-1-1 0,-7-3 1 16,-1 2 0-16,-5-1-1 0,1 0-1 15,-9-2 2-15,4 4-1 0,-4-1 0 0,1-1 0 16,-1 4-1-16,1 1 2 0,0 1-1 15,-1 2 0-15,6 2 1 0,-10 1-1 16,7 0 0-16,3 0 0 16,-1 2 0-16,-1 7 0 0,1 1 0 0,4 3-1 15,-1-1 2-15,8 3-1 0,2 3 0 16,3-1 1-16,0 3 0 0,3 0 0 16,15 4-1-16,-3 0 2 0,10 0 0 15,-4-2-2-15,4-1 1 0,3-1 1 16,0-4-1-16,0-2-1 0,10-5 3 0,0-4 0 15,3-4-1-15,0-1 1 0,5-5-1 16,-3-5-1-16,3-4 1 0,-6 1-1 16,1-2-1-16,-8 0-3 0,-7 0 0 15,-6 4 0-15,-5 1-4 0,-10-2 0 16,0 4 1-16,-5 0-2 0,0-1-6 16,-5 1-5-16,-8-3-8 0,6-3-8 15,-6 2-17-15,0-4-40 0</inkml:trace>
  <inkml:trace contextRef="#ctx0" brushRef="#br0" timeOffset="20710.3">6706 4785 396 0,'-7'-17'144'0,"1"8"-138"15,4 2 28-15,2 5 23 0,0 2-28 16,0 0-4-16,0 0-4 0,0 0-10 16,0 3-8-16,0 10-1 0,8 3 10 0,4 7 2 15,-2 2-3-15,13 2 0 0,-2 2-4 16,-6-1 0-16,10 4 1 15,-4 1 0-15,7-1-2 0,-3-1-2 16,8-3 0-16,-5-2 1 0,0-4-3 0,-2-2-1 16,-1-2 1-16,-5-4-1 0,3-5 0 15,-10-3 1-15,5-3-2 0,-3-3-6 16,0 0-5-16,3-6-10 0,-5-4-13 16,0-3-19-16</inkml:trace>
  <inkml:trace contextRef="#ctx0" brushRef="#br0" timeOffset="21727.31">7973 5067 150 0,'-2'-7'120'0,"-9"0"-30"16,9 4-2-16,-3-2-11 0,2 2-41 16,-2-1 0-16,0 2-10 0,2 1 1 0,3 0-5 15,-5-1-3-15,5 1-3 0,-2-1-3 16,2 2 0-16,0 0-2 0,0 0-6 16,0 0-3-16,0 0-2 0,0 5-2 15,0 3 2-15,2 7 1 0,3 4 0 16,11 5 0-16,-4 2 2 0,9 5-3 0,-1 2 1 15,6 2 2-15,2 2-3 0,-3 3 2 16,3-2 0-16,-3-2-1 16,-4-2 0-16,4-3 0 0,-9-5 1 15,-1-5-1-15,-2-5-1 0,-1-3 2 0,1-5-2 16,-8-5 1-16,-2-2 1 0,-3-1 1 16,0-1 3-16,0-7 0 0,0-5-3 15,0-3-3-15,-8-5 0 0,-5 1-3 16,-7-5 2-16,0 0-2 0,-6-1 0 15,-2-5 1-15,-5 1-1 0,-3-1 0 16,-2 1 1-16,3-4 1 0,2 4 1 0,7 4 0 16,6 5 0-16,2 5 0 15,10 2 0-15,1 3 1 0,2 3 2 16,2 2-2-16,3 2 1 0,-5-1 2 16,5 3-1-16,0-3-1 0,0 2 0 0,0-2-2 15,13 2-1-15,-1-4 1 0,9 2-1 16,-1 0 0-16,6 3 1 0,7 0 0 15,2 2-1-15,6 0 1 0,0 4 0 16,-1 6 0-16,4 0 0 0,-9 4 0 16,-2 2 0-16,-5 2 0 0,-2 1 0 0,-11 2 0 15,-2-3 0-15,-8 0 0 0,-5-1 1 16,0 1 1-16,0-4-1 0,0-3 0 16,-5-1 1-16,-8-4 1 15,3 0 0-15,-8 0 0 0,3-5-1 0,-6 2-1 16,1-3 1-16,-5 0-1 0,-1 0-1 15,3 0 1-15,-2 0-1 0,4 0 0 16,4-2-1-16,1 1 1 0,4-3-3 16,4 3 1-16,3-1-2 0,5 2 0 15,0-1-2-15,0 1-1 0,0-1-2 0,0 1-3 16,0 0-5-16,0 0-8 0,8 0 8 16,4 0-5-16,9 1-7 0,-4-1-26 15,6 0-207-15</inkml:trace>
  <inkml:trace contextRef="#ctx0" brushRef="#br0" timeOffset="22266.32">8881 5134 592 0,'0'-13'0'0,"0"1"-7"0,0-2 47 16,0 1-20-16,-5-2-2 0,-7 0 7 15,-1-1-10-15,3 4-3 0,-8-2-4 16,3 3 0-16,-6-1-3 0,3 4 1 0,3 4-1 16,-3 0-2-16,3 3 0 0,-3 1-3 15,3 0 2-15,2 1-2 0,-7 7-1 16,5 4 2-16,-8 0-1 16,7 6 0-16,1 2 0 0,3 0 0 15,-1 3-1-15,8-1 2 0,5 0-1 0,0 3 0 16,10-1 0-16,5-2 1 0,5-4-1 15,6-3 0-15,2-4 3 0,0-1-3 16,5-4 2-16,0-6-1 0,-5 0 1 16,3-5 0-16,-3-4 0 0,-3-4-1 15,-5-2 1-15,1-2-1 0,-9-1 0 0,-9-2 0 16,2 3 0-16,-5-1 0 0,0 2-1 16,-13 4 1-16,1-2-1 15,-4 4 0-15,4 2 0 0,-1 3 0 16,0 4 0-16,6 1-1 0,1 0 1 0,-1 0-1 15,-1 1 0-15,8 7 1 0,-5 1 0 16,5 4 0-16,0-2 0 0,13 3 0 16,7 3 1-16,6-2 1 0,2-2 0 15,10 1-1-15,2-2 0 0,1 2 1 16,0-5-2-16,0 0 2 0,-8-3-2 0,5 2 0 16,-10-5 1-16,0-2-2 0,-3-1-1 15,-4 0-2-15,-1-1-2 0,-5-4-4 16,-5-5-7-16,-2-2-3 0,-8-1-7 15,0 0-15-15,0-4-36 0</inkml:trace>
  <inkml:trace contextRef="#ctx0" brushRef="#br0" timeOffset="22515.21">9265 4841 596 0,'0'-3'34'15,"0"3"-33"-15,0 0 23 0,0 0-3 16,6 0-17-16,-6 0 0 0,7 5 3 15,1 8 4-15,2 1-1 0,10 2 0 16,-4 1 0-16,12 5-2 0,-8-1-2 16,10 1-2-16,-7 2 1 0,8 0-3 15,-3 1 1-15,0 0-1 0,-3 0-2 0,1-3 1 16,-3 1-1-16,-3-3 2 16,-2-1-2-16,-3-6 1 0,-2-1-1 15,-6-3-1-15,4-5-3 0,-9 0-3 0,-2-4-7 16,0 0-4-16,-7 0 1 0,-11-4-5 15,-5-3-29-15,-15-4-80 0</inkml:trace>
  <inkml:trace contextRef="#ctx0" brushRef="#br0" timeOffset="22692.29">9156 5136 597 0,'8'0'17'0,"7"-2"-19"0,16-3 20 16,2 1 6-16,10-3-9 0,8 0 7 0,2-1-8 15,8 4-4-15,-7-3-3 0,2 0-5 16,-6 3 0-16,-9 0-1 0,5 2-1 16,-18-1-3-16,0 1-6 0,-8 0-11 15,-2 1-8-15,-15 0-19 0,2-4-41 16</inkml:trace>
  <inkml:trace contextRef="#ctx0" brushRef="#br0" timeOffset="23155.8">9594 4777 648 0,'0'-1'2'0,"0"1"-3"0,0 0 23 16,0 0-16-16,0 8-5 0,12 3 12 16,6 5 1-16,3 4-1 0,7 1-4 15,0 2-2-15,5 4-1 0,0-3-2 0,0 3 1 16,0 2-2-16,2 0-1 0,-4 1-1 15,-3-3 0-15,0 0 0 0,-8-4 1 16,6-1-2-16,-11-5 0 0,-2-2 0 16,-6-5 1-16,4-5 0 0,-9-1 0 15,-2-4 0-15,0 0 5 0,0 0 7 16,0-12-2-16,-2-1-7 0,-11-4-3 16,0-5-1-16,0 1 2 0,-2-1-2 15,-3 0 0-15,6 2 0 0,1 0 1 16,6 4-2-16,0 1 2 0,5 3-1 0,0 0 2 15,0 4-2-15,10-1 0 0,-2 4-1 16,7 2 0-16,3 3 0 0,2 0 1 16,3 0 0-16,8 3 0 0,-3 6 0 15,0 5-1-15,5 2 2 0,-5 2-1 16,5 4 0-16,-8-1 0 0,1 1 0 16,-6 1 0-16,1-2 0 0,-6 0 1 0,3-3-1 15,-6-2 0-15,-4-4 0 16,5 1 0-16,-6-4-1 0,-4-3-4 15,2-2-5-15,3-4-6 0,-8 0-7 16,0-1 1-16,5-11-11 0,-5-1-25 0</inkml:trace>
  <inkml:trace contextRef="#ctx0" brushRef="#br0" timeOffset="23725.62">10377 4891 521 0,'-7'0'152'0,"2"0"-156"0,5 0 6 16,0 0 12-16,0 0-10 16,0 0 2-16,0 5 3 0,5 9 0 0,2 2-2 15,6 4 1-15,5 2-4 0,2 2-1 16,3 1 0-16,8 0 0 0,-3 0-1 16,0 0 1-16,0-1-1 0,5-4-1 15,-3-3 0-15,-2-2 0 0,-2-4 1 16,-6-2-1-16,3-4 1 0,-11-3 1 0,1-2-2 15,-5-3 2-15,-1-7 0 0,4-5 0 16,-9-2-2-16,-2-6 0 0,0 0 0 16,0-2-1-16,-13-1 0 0,3 0 0 15,-10-4 0-15,-5 1-1 0,4 3 1 16,-4 2 0-16,4 8 0 0,9 2 0 16,-1 6 0-16,10 4 0 0,3 3 0 15,-5 1 0-15,5 0-1 0,0 4-1 16,0 5 1-16,0 8 1 0,8-1 1 15,10 5 0-15,-3 1 2 0,16 2-1 0,-3 2-1 16,7-2-1-16,3 0 2 0,-5-1-1 16,13-4 0-16,-5-1 0 0,0-4 0 15,-6-3 1-15,3-4-1 0,-5-2 0 16,-10-5 0-16,-5 0 1 0,2-6 2 16,-7-6-3-16,-5-4 3 0,-3-2-3 0,-5-4-1 15,-5-1 0-15,-16-2 0 0,-4-1-2 16,-3-1 1-16,-5-4-1 15,-3 5 2-15,3 1-1 0,3 7 1 16,2 1-3-16,7 9 4 0,6 1-2 16,2 4 0-16,1 3-1 0,7 0 1 0,2 0-2 15,3 3 1-15,0 4-2 0,0 2-1 16,3 3-3-16,9-1 0 0,9 0-4 16,4-2-4-16,8 0-10 0,3 0-9 15,5-4-22-15</inkml:trace>
  <inkml:trace contextRef="#ctx0" brushRef="#br0" timeOffset="24239.44">11548 4884 627 0,'0'-16'29'0,"0"4"-47"0,0-2 37 15,-6 1-6-15,4-2-2 0,-3 3 21 16,-3 2-14-16,1 2-9 0,-4 0-1 15,-4 3-5-15,7 2-1 0,-9 2-1 0,1 1 0 16,-4 0-1-16,0 4 0 0,-1 6 1 16,-4 1-1-16,7 4-1 0,3 2 1 15,0 1 0-15,2 6 1 0,3 1-1 16,7 0 0-16,3 1 3 0,0 2-3 16,3-1 1-16,14 1 1 0,4-1-1 15,4-4 1-15,-2-3 1 0,10-3 0 16,-2-3 0-16,4-5-2 0,-2-6 2 15,1-3-1-15,1 0 0 0,-4-7 1 16,-3-7-1-16,-3-3-1 0,-5-4 1 0,-4 1 0 16,-9-5-4-16,-2 1 4 0,-5-2-2 15,0 1 0-15,-7 0 0 0,-14 0 0 16,4 3 0-16,-4 2-2 0,6 5 4 16,2 5-4-16,1 4 2 0,4 2-1 15,3 4 1-15,-3 0-1 0,3 4-1 16,-3 6 1-16,6 4 1 0,2 1 0 15,0 2 1-15,2 1-1 0,16 2 0 16,-2 0 1-16,9 0 0 0,3-2-1 16,0 0 1-16,10-3-1 0,-2-1 0 0,2-3-1 15,-2 0-1-15,2-5-1 0,-3-2-3 16,-4-4 0-16,-3 0-6 0,-8-1-3 16,-5-9-2-16,3-4-5 0,-10-3-5 15,-3-1-8-15,-5-3-20 0,0-2-14 16,-13-2-44-16</inkml:trace>
  <inkml:trace contextRef="#ctx0" brushRef="#br0" timeOffset="24668.71">11937 4792 243 0,'-8'0'260'0,"0"0"-245"0,3 0 6 0,0 3 15 15,-2 5-8-15,7 2-7 16,0 2 4-16,0 1-8 0,0 2-6 0,12 4-2 16,1 1-2-16,2 0-1 0,3 2-1 15,5 1 0-15,3-1-1 0,2 2-2 16,2 0 0-16,3-2-1 0,-2-3-1 15,7 0 2-15,-5-4-1 0,2-5 0 16,-4-4 1-16,-3-3-2 0,0-3 0 0,-3 0-2 16,1-10 0-16,-3-5-1 0,-3-2-1 15,-2-2 0-15,-10-3 2 0,-3 1 2 16,-5-5 0-16,0-3 0 0,-18 1 0 16,-3-4 0-16,1-2-1 0,0 4 2 15,-1 4 1-15,9 5 7 0,-1 5 2 16,5 2 2-16,3 6 1 0,3 4 1 15,-3 1-5-15,5 2-1 0,0 1-4 16,0 0-3-16,0 5-4 0,0 7 1 16,0 6 2-16,0 4 2 0,12 3 3 0,1 5 1 15,7 4-1-15,6 1 2 0,2 1-2 16,0 4-1-16,5 1 2 0,-5 1-1 16,2-1-1-16,-2 0-1 0,-2-5 1 15,-3 1-1-15,-3-7-2 0,-7-7 0 16,-6-1-2-16,4-9 1 0,-9-1 0 15,3-7 0-15,-5-3 0 0,0-2-1 16,0 0-3-16,0 0-2 0,0 0-9 16,0-5-14-16,-7-5-18 0</inkml:trace>
  <inkml:trace contextRef="#ctx0" brushRef="#br0" timeOffset="26040.75">3155 6512 302 0,'-5'0'47'0,"-1"0"-42"0,4 0 1 0,-3 0 30 16,5-1-1-16,-5 0-3 0,2 1 1 16,3-1-10-16,0-1-7 0,0 2-8 15,0-1 4-15,0-1 2 0,0 1 0 16,0 1-1-16,-5 0-3 0,3 0 2 16,2 0-1-16,-6 0-1 0,1 0-3 0,3 0 1 15,-3 0-2-15,-3 3 2 0,3 0-2 16,2-2-2-16,-4 5 0 0,2-2-1 15,-3 1-1-15,3 3-1 0,5-1 0 16,-8 3 1-16,8 1-2 0,-5 1 2 16,3 3-2-16,-3-3 1 0,5 5 0 15,-5-1 1-15,5-4 0 0,0-1 1 16,0-4 0-16,0 0-3 0,0-2 2 16,5-3-1-16,2-1 2 0,-2-1-1 15,3 0 2-15,10 0-1 0,-3-7 1 0,-2-3-2 16,2-1-2-16,-2 1 1 0,-6-3 1 15,4 2-2-15,-9-1 2 0,3 3-2 16,-5 0 0-16,0 4 2 0,0-1-2 16,-5 4 0-16,-2 0 0 0,-6 2 0 15,0 0-2-15,-2 1 2 0,-3 6 0 16,3 2 2-16,-6 0-1 0,9 1 2 16,4-2-1-16,0-2-1 0,3-1 1 15,5 0-1-15,0-2-1 0,0-3 1 16,0 0 0-16,0 0-1 0,0 0 1 15,0 0-1-15,8 0 1 0,5-1 2 0,7-6-4 16,0-1-7-16,1 2-9 0,-3-3-18 16,-11-1-55-16</inkml:trace>
  <inkml:trace contextRef="#ctx0" brushRef="#br0" timeOffset="27092.36">4073 6631 106 0,'-5'-6'61'0,"2"2"-44"15,-2 1 54-15,0 2-26 0,5-1-3 0,-7 0 15 16,7 1-25-16,-8-1 6 0,8 1-10 16,-5-2 1-16,5-1-5 0,-3 1-2 15,3-3-3-15,-5 3-3 0,0-2 1 16,3 1-1-16,2-1-2 0,0 0 0 15,-5 1-2-15,5 3 3 0,0-2-2 0,-3 2-1 16,3 0-1-16,0 1-6 0,0 0-3 16,0 0-3-16,0 0 0 0,0 5-2 15,0 6 3-15,3 7 0 0,2 3 0 16,10 4 1-16,-2 2 2 0,4 4 0 16,-6-2-2-16,6 2 1 0,4 0 1 15,-9-3 1-15,4 1-3 0,2-4 1 16,-11-1-2-16,6-4 1 0,0-2 0 15,-6-3 1-15,-4-4 0 0,2-3-2 16,0-1 0-16,-5-4 1 0,3-2 0 0,-3-1-1 16,0 0-2-16,0 0-1 0,0 0-1 15,0 0 1-15,0-3-5 0,0-6-4 16,0 1-6-16,0-4-8 0,0 0-12 16,0 0-20-16,-3-4-42 0</inkml:trace>
  <inkml:trace contextRef="#ctx0" brushRef="#br0" timeOffset="27535.22">3953 6600 580 0,'0'-3'16'16,"0"-1"-17"-16,0 3 3 0,0 0 20 15,0 0-7-15,0-1 4 0,6-1-5 16,-4 2-7-16,11-5-2 0,5 3-1 15,-3 0-1-15,10 1-1 0,-2-1 1 0,8 3-1 16,-1 0 0-16,8 0-2 0,1 0 1 16,-4 4 0-16,3 3-1 0,3 6 0 15,-5-1 1-15,4 3 0 16,-7 5 0-16,-2-2 1 0,-3 1-1 0,0 2 3 16,-3-1-2-16,-4 0 0 0,-6 0 0 15,-2 0 0-15,-1 1 0 0,-4-1 1 16,-3 2 1-16,-5-2-1 0,3-2 1 15,-3 0-2-15,0-2 5 0,-8-1-3 16,-5-5 1-16,1 4 0 0,-4-4 0 0,1 0-1 16,-5-2 0-16,-6 0-2 0,6 1 0 15,-5-2-1-15,4-2 1 16,1-2-1-16,0-1 0 0,-6-2 0 16,11 0 0-16,-6 0 0 0,9 0 0 0,-1 0-1 15,5 0 0-15,1 0 0 0,7 0 0 16,-5 0-1-16,5-1-1 0,0 1-3 15,0 0-2-15,0-1-3 0,7-2-5 16,1-1-7-16,10 0-7 0,-3-2-9 16,3-1-35-16</inkml:trace>
  <inkml:trace contextRef="#ctx0" brushRef="#br0" timeOffset="27832.42">4742 6761 485 0,'0'-4'194'15,"0"0"-194"-15,0 4 2 0,0-1 22 16,3 1-11-16,-3 0-4 0,5 0-2 0,-5 0-5 16,12 2-3-16,4 8 2 0,2 1 0 15,-3 5 1-15,5 3 0 0,-2 2 0 16,-8-1 0-16,8 4-1 0,-10-4-1 15,4 1 2-15,-4-3-1 0,0-2 0 16,-3-4-1-16,0 0 1 0,-5-5-1 0,0-3-1 16,2-3-2-16,-2-1-4 15,0 0-2-15,0 0 2 0,0-5-6 16,-7-6-9-16,-6-3-15 0,-2-6-33 16,-3-1-335-16</inkml:trace>
  <inkml:trace contextRef="#ctx0" brushRef="#br0" timeOffset="27974.24">4696 6577 424 0,'-5'1'195'0,"-2"5"-195"0,7-2-3 15,-8 0 7-15,8 3-2 0,0-6-1 16,0 5-1-16,3-3-1 16,14-2-14-16,-1 0-5 0,1-1-39 15,4 0-208-15</inkml:trace>
  <inkml:trace contextRef="#ctx0" brushRef="#br0" timeOffset="28947.26">5114 6652 565 0,'5'-6'25'0,"0"2"-31"0,-3 3 20 0,-2 1 11 15,5 0-19-15,-5 0 5 0,3 0-2 16,7 1-2-16,-2 7 2 0,7 3 0 16,3 3-3-16,-3 3-3 0,5 2 0 15,1 5 0-15,4 1 2 0,-4 3-2 16,-1 1-1-16,0 0-1 0,-7 0 1 16,2-3-1-16,-2-4 1 0,0-3-2 0,-6-5 1 15,6-3 1-15,-8-3 1 0,-2-2 1 16,-3-3-1-16,0-2 1 0,0-1 1 15,0 0 10-15,0 0 2 0,0-7-9 16,-3-3-6-16,-4-2 0 0,-6-2-1 16,0-2-1-16,0-1 2 0,-2-2-1 15,-5-4-1-15,2-1 0 0,3 2 1 16,-3 2 0-16,3 3-1 0,7 0 1 16,3 4 1-16,0 2-1 0,5 3 0 15,0 1 0-15,0 4 0 0,0-4-2 0,10 5 0 16,0 0 0-16,8 2-1 0,2 0 0 15,6 0 2-15,-3 4 0 0,7 7-1 16,-7 2 1-16,8 4-1 0,-3 0 1 16,0 3 0-16,-3 1 0 0,-2 3 0 15,2-3 0-15,-4 1 1 0,-4-6-1 16,-1-1 1-16,-4-5-1 0,-4-1 1 16,-3-7 0-16,-5 3 0 0,0-4 0 15,0-1 3-15,0 0 0 0,0 0 4 16,0 0 2-16,0-8-6 0,-13-6-2 0,1-4-1 15,-1 0-1-15,-2-6 0 0,-3-1 0 16,3 0 0-16,-3-1 0 0,10 4 0 16,-4 2 0-16,9 5-1 0,3 4 1 15,0 2-1-15,0 2-1 0,8 6 0 16,4 1 0-16,-4 0-1 0,10 4 2 0,-3 8 0 16,10 4 1-16,-4 3-1 0,2 1 1 15,7 2 1-15,-2 2-1 16,0 1 0-16,5 1 1 0,0-1-1 15,6-2 0-15,-11-2 1 0,7-4-1 0,-9 1 1 16,2-4-2-16,2 0 1 0,-7-4 1 16,2-2 0-16,-4-3 0 0,-1-2 0 15,-2-3 0-15,2 0 2 0,1-9 0 16,-1-4-2-16,-5 0 0 0,3-3-1 16,-3-1 0-16,-2 0 0 0,-5-1-2 0,-3 0 1 15,-5-1-1-15,0 0 1 0,0-2 1 16,-13-1-1-16,0 0 0 0,1 2 0 15,-4 0 1-15,-1 2-1 0,1 6 0 16,-2-1 1-16,3 5 0 0,0 2-1 16,-3 2 1-16,3 4-2 0,-5 0 0 15,7 0 2-15,-5 7-2 0,3 1 2 16,7 0 0-16,-2 3 0 0,7-2-1 16,-2 5 1-16,5 2 0 0,0 2 0 15,8 2 1-15,10 2 0 0,2 1 1 16,0-1-1-16,8 1 0 0,-2-3-1 0,2-2 1 15,0-3-1-15,2-2 1 0,6-4 0 16,-3-1 0-16,0-6-1 0,0-2-4 16,5 0 1-16,-10-2-4 0,5-7-5 15,-5-2-4-15,-2-3-4 0,-6-1-8 16,-7-3-10-16,-5-4-34 0</inkml:trace>
  <inkml:trace contextRef="#ctx0" brushRef="#br0" timeOffset="29391.8">6358 6675 597 0,'-5'0'58'16,"5"0"-59"-16,0 0 2 0,0 0 0 16,0 3-3-16,10 7 10 0,-3 1 8 15,14 1-5-15,-1 3 2 0,5 2-6 16,3 0-3-16,0 0-1 0,6 2 0 16,-6 2 2-16,-3 0 0 0,3 0-1 0,-3-2-3 15,1-2 1-15,-11-3 0 16,3-5-2-16,-10-2 2 0,-1-3-2 15,-7 0 0-15,0-4 1 0,0 0 2 16,0 0 4-16,0 0 4 0,-7-8-6 0,1-6-3 16,-6-4 0-16,2 0-2 0,-3-5 1 15,0 4 1-15,0-3-1 0,6 3 1 16,-1 2 0-16,3-2 0 0,0 3 3 16,5-1-3-16,0 1 0 0,0 0 1 15,0 1-1-15,13 4-2 0,4 2 0 0,-1 0 0 16,4 4 0-16,6-1-1 0,-6 5 0 15,8 1 1-15,5 0 0 0,0 3 0 16,0 8 0-16,3 1 0 0,-3 3 0 16,0 2 1-16,0 2-2 0,-5 3 1 15,-3 0 0-15,-4-1 1 0,-1 2-1 16,-2-1 0-16,-8-3 1 0,3-1-1 16,-1-5 0-16,-4-1 0 0,-8-4 0 15,5-4-2-15,-5-1-2 0,5-3-2 16,-5 0-5-16,3 0 0 0,-3-9-4 15,5-6-14-15,-3-1-18 0,9-5-38 0</inkml:trace>
  <inkml:trace contextRef="#ctx0" brushRef="#br0" timeOffset="30131.8">7543 6562 678 0,'0'-6'10'0,"0"0"-15"16,-5-2 21-16,3 2-11 0,-4 1-2 0,-1-3 17 16,-6 2-11-16,5-1-1 0,-9 3-3 15,1-2-3-15,1 5-2 0,-8 1 0 16,0-2 1-16,-2 2 0 0,-3 0-1 16,0 6 2-16,-3 4-2 0,3 0 0 15,0 3 1-15,3 0-1 0,5-2 3 16,2 0-3-16,10 2 0 0,1-5 0 15,7 3 1-15,0-2 1 0,0 0-1 16,12-1 0-16,14 1 1 0,2-1 1 16,12-1-1-16,1 0-1 0,5-1 1 0,0-1-1 15,-3 0 0-15,-5 2-1 0,3-1 1 16,-8 0-1-16,2 1 0 0,-4 2 0 16,-8 0 0-16,2-1 0 15,-9 4 0-15,-4-2 0 0,1 2 0 0,0 1 0 16,-8-2 0-16,-3 3 0 0,4-2 1 0,-6 3-1 15,0 0 1-15,0 2 0 0,-8-4 0 16,-2 1 0-16,-6-1 1 0,4-3 0 16,-9-2 0-16,1 1-1 15,-5-2 2-15,2-4-2 0,-3 1 0 0,6-2 0 16,0 1-1-16,2-2 1 0,10-1 0 16,0 0-1-16,3 0 1 0,5 0 2 15,0 0-1-15,0-5 0 0,5-5-1 16,11-1-2-16,2-2 1 0,2-3-1 15,13 0 0-15,-5-3 2 0,0-1-1 0,2 2 0 16,-7 1 0-16,3 0-1 0,-6-2 1 16,0-4 1-16,-2 2 0 0,-2-1-1 15,-4-4 0-15,1 2 0 0,-5-2 1 16,-8 3-1-16,2 2 0 16,-2 5 0-16,0 3 1 0,0 6-1 0,0 5 1 15,0 1 3-15,0 1 0 0,0 0-3 16,0 0-1-16,0 0-1 0,0 6 0 15,0 7 2-15,0 3-1 0,5 5 1 16,3 4 1-16,10 4 0 0,-3 2-1 16,10 3 3-16,-4 1-1 0,4 0 0 0,3-2 0 15,-2 0-1-15,-3-6 1 0,2-3-1 16,-10-6-1-16,3-4 0 0,-3-6-1 16,-2-4 1-16,-5-1 0 0,-3-3-4 15,2-4-1-15,-2-8-4 0,3-9-6 16,-3-5-5-16,-5-3-13 0,-10-7-13 15,-10-6-36-15</inkml:trace>
  <inkml:trace contextRef="#ctx0" brushRef="#br0" timeOffset="30272.54">7739 6445 717 0,'-2'0'3'0,"-4"0"-2"0,6 0 25 16,0 0-17-16,0 0-5 0,0 0 0 0,0 0-2 15,6 0-5-15,6 0-16 0,3 0-24 0,-2-4-84 16</inkml:trace>
  <inkml:trace contextRef="#ctx0" brushRef="#br0" timeOffset="31146.36">8339 6951 113 0,'8'-6'-7'16,"0"1"3"-16,-1-1 25 0,6 3 49 0,-8-3 18 16,0-1-39-16,3 0-15 0,0-3 23 15,-1 1-25-15,1-4-2 0,2 1-6 16,-8-2 5-16,4 2-7 0,-1-1-7 15,-5 3 0-15,0 3 9 0,0 0-12 16,0 3 6-16,0-1 0 0,0 1 0 0,0 1-5 16,0-1 1-16,0 1-1 15,0-2-3-15,-5 0-2 0,-3 1-2 16,3-1 0-16,-3 2 1 0,1-4-1 16,-4 4-2-16,4-4 0 0,-6 5-2 0,5-3 0 15,-4 4-1-15,-4 0-1 0,9 1 0 16,-11 0 0-16,5 0 0 0,-2 1-2 15,7 5 2-15,-4 3 0 0,-1-1 0 16,5 1-1-16,-4 2 1 0,4 3 0 16,3 4 0-16,-3-2 0 0,8 6 0 0,0-1 0 15,8 3 0-15,5-2 0 0,12-2 0 16,3-3 0-16,8 2 1 16,2-4-1-16,-5-1 0 0,8-4 1 15,-8-3 0-15,2-2-1 0,-4-2 1 0,-3-3 0 16,-13 0-1-16,-2-3 2 0,-8-2 0 15,-5-2 1-15,0-2 0 0,0-2 0 16,0-2-3-16,-8-1 3 0,-10-2-3 16,3 1 0-16,-5-1 0 0,-6-2 0 15,6 2 0-15,0-3 0 0,2 3 0 16,-3 3 0-16,9 2 0 0,4 6 0 0,6 2 0 16,2 1 0-16,0 2-3 15,0 0-1-15,0 0-5 0,0 0 0 16,7 2 1-16,8 1-3 0,11-3-1 0,2 1-6 15,5-1-7-15,5 0-15 0,-5-2-30 16</inkml:trace>
  <inkml:trace contextRef="#ctx0" brushRef="#br0" timeOffset="31612.7">8675 6714 595 0,'-12'-5'7'15,"-1"2"-10"-15,10 0 34 0,-2 2-4 16,5-1-5-16,0 2 1 0,0 0-8 15,0 0-10-15,5 0-5 0,8 6-2 16,2 4 4-16,6 2 0 0,4 5 1 16,8 3 1-16,3 0-3 0,-3 2 1 15,0-1-2-15,0 4 2 0,-5-2-2 16,-3 0 3-16,1-5-2 0,-6-1 0 16,-10-5 0-16,3-1 2 0,-8-3-2 15,-5-5 2-15,0 0 0 0,0-3 1 0,0 0 6 16,0 0 6-16,0-1-3 0,-5-8-7 15,-8 0-3-15,6-3 0 0,-6-2-2 16,3-2 2-16,-8-3-1 0,5-2-1 16,1-3 1-16,4-2-1 0,5 1-1 15,-2 0 2-15,5 1-2 0,5 1 0 0,6 0 0 16,6 7 0-16,11-1-2 16,5 6 2-16,6 4-1 0,-11 0 0 15,7 7 0-15,-4 0 0 0,-8 7 0 16,2 4 0-16,1 4 0 0,-4 2 1 0,-4 2 0 15,3 3 0-15,-1-3 1 0,0 2 0 16,-7-1 0-16,2 3-1 0,6-4 1 16,-11-2-1-16,5-1 1 0,-2-1 0 15,-1-7-1-15,-4-2 1 0,0-2-1 16,-1-2 0-16,6-1-1 0,-5-1-4 0,10 0-2 16,2-4-4-16,5-4-5 15,3-1-7-15,0-4-11 0,0 2-8 0,-2-3-38 16</inkml:trace>
  <inkml:trace contextRef="#ctx0" brushRef="#br0" timeOffset="32284.58">9767 6747 358 0,'-5'-7'217'16,"-3"-2"-216"-16,0 0 20 0,1-1 28 16,-6 0-29-16,0 0 2 0,1 2 1 15,-4-1-10-15,-4 1-6 0,0 1 0 0,2 0-2 16,-3 4-2-16,1 2-2 0,0 1 1 15,-6 0 0-15,6 1-2 0,-3 9 0 16,-2 0 0-16,4 4 0 16,3 1 0-16,8 1 0 0,-3 3 0 0,3 0 0 15,10 3-1-15,0-1 1 0,0-1 1 16,18-2-1-16,-3-2 2 0,6-4-1 16,4-2 1-16,3-4 1 0,5-3-1 15,-2-3 1-15,-3-4 1 0,5-6-2 16,-10-4 0-16,2 1 0 0,-7-4-1 0,-3-3 1 15,-2 2-1-15,-10-1 1 0,2 0-2 16,-5 1 2-16,-5 1-1 0,-3 1 0 16,-5 3 0-16,6 1-1 0,-1 3 0 15,-5 6 1-15,11-2-1 0,-9 4 0 16,9 1-1-16,-3 0-1 0,0 6 0 0,2 2 1 16,3 3 0-16,0 4 2 15,0 2-1-15,13 0 1 0,10 2-1 16,2 0 2-16,13 0 0 0,3-3-2 15,0 0 1-15,7-6 1 0,-2-1-1 0,2-5 2 16,3-4-1-16,-8 0 1 0,-2-6 0 16,2-9 0-16,-2-1-2 0,-5-2 2 15,-11-5-2-15,3 0 1 0,-10-3 0 16,-10 2 0-16,-1-1 0 0,-7-2-1 16,0 0 0-16,-7-3 0 0,-14 0 0 0,1-4-1 15,-13-3 0-15,0 0 0 0,-8-2 0 16,8 4 0-16,-5 6 0 15,10 6 0-15,0 8 0 0,7 8-1 16,-4 6 1-16,-3 1 0 0,3 5-1 0,-8 8 2 16,5 4-1-16,7 6 1 0,1 2-1 15,7 4 1-15,8 3 0 0,5 4 2 16,10 2-3-16,11 2 2 0,7-2 0 16,12-3 1-16,6-1 0 0,7-3 0 15,3-4 0-15,-2-6-1 0,4-5-1 16,-4-2 1-16,-1-5-1 0,-4-6 1 0,-4-3-2 15,-4 0-3-15,-8-2-7 0,-5-6-7 16,-10 0-8-16,-10-3-19 0,-8-4-23 16</inkml:trace>
  <inkml:trace contextRef="#ctx0" brushRef="#br0" timeOffset="33219.51">11403 6407 525 0,'-3'-8'25'0,"-2"0"-29"0,2 1 11 0,-2 1 26 16,0 3-6-16,5-1-6 15,0 0-5-15,0 3 0 0,-2 1-4 16,2-1-4-16,0 1-7 0,0 0-1 0,0 0 1 16,0 6-1-16,0 7 2 0,0 2 1 15,2 3 2-15,-2 7 2 0,0 4-3 16,5 3 1-16,-5 5-1 0,8 0 0 15,-8 6 1-15,5 2-3 0,-2-4 2 16,-3-1-3-16,0-3 3 0,0-5-2 0,0-5 0 16,0-4 4-16,0-4-3 0,0-11 1 15,0-1 0-15,0-6-2 0,0-1 4 16,0-3 8-16,0-8-3 16,5-5-8-16,0-5-1 0,-3-7-1 0,6-1-1 15,-3-1 2-15,0 1-2 0,-2-5 0 16,-3-2 0-16,0-2 1 0,0-3-1 15,0-1 0-15,0 0 0 0,0 5-1 16,0 1 1-16,12 8 0 0,1 2 0 16,2 9-1-16,3 3 0 0,-3 6 1 0,-2 2-1 15,0 6 0-15,-6 0-1 0,-1 6 0 16,6 3 0-16,1 8 1 0,-3 2 1 16,8 4 0-16,2 3 1 0,6 2 1 15,-6 0-2-15,3 1 0 0,-3 1 1 16,6 2 0-16,-6-1 0 0,0-1 1 15,-2-1-1-15,3-5 1 0,-6-2-2 16,-2 0 1-16,2-5-1 0,-5-2 1 16,-2-5-1-16,4-2 1 0,-4-6 0 15,-3-1-1-15,5-1-2 0,-5 0-1 0,0 0-1 16,-2-5-3-16,2-3-4 0,-5 0-5 16,-5-4-9-16,-10 1-12 0,-16-3-37 15</inkml:trace>
  <inkml:trace contextRef="#ctx0" brushRef="#br0" timeOffset="33416.8">11502 6660 599 0,'5'0'48'0,"2"0"-55"16,9 0 7-16,2 0 15 0,9 0-8 15,7 0 7-15,4 0 0 0,2 0-7 16,4 0-5-16,-6 0 0 0,3 0-1 15,-8 0-1-15,-5 0-2 0,-3 0-8 16,0 0-10-16,-4-1-18 0,-1-4-23 16,-5 0-60-16</inkml:trace>
  <inkml:trace contextRef="#ctx0" brushRef="#br0" timeOffset="33852.24">12003 6510 522 0,'0'-10'32'0,"0"5"-34"16,0 1 31-16,0 1 20 0,0 0-28 15,0 3-3-15,0 0-1 0,8 0-9 16,-1 1-5-16,-2 12 3 0,11 3 4 16,1 4-1-16,-1 4 0 0,1 2-5 15,-1 0 2-15,1 3 0 0,4-2-2 0,-6-1 0 16,5 1 0-16,-2-2-2 0,-2-4-1 16,-4-4 0-16,-4-5 1 0,-3-5 1 15,-3 0-2-15,-2-7 0 16,0 0 2-16,0 0 5 0,0-7 3 0,0-3-6 15,-2-7-4-15,-6-5-1 0,-4-2 2 16,-1-1-2-16,0-2 0 0,6 0 0 16,-6 0 0-16,8 1 0 0,2 4 0 15,3 1 0-15,0 5 0 0,3 1 0 16,15 4-1-16,-3 3 0 0,5 4 0 0,6 4-1 16,-1 0 2-16,-2 0-1 0,2 10 1 15,8 5 0-15,-5 2 1 0,5 2 1 16,1 3-1-16,-1-2-1 0,-5 4 2 15,-3-1-1-15,3 2 1 0,-8-3-2 16,1-2 0-16,-3 1 1 0,-6-7-1 0,-2-1 0 16,-4-3 1-16,1-2-1 15,-2-5 0-15,-5 0-3 0,0-2-2 16,3-1-3-16,2 0-1 0,0-6 0 16,-2-3-9-16,7-1-8 0,-3-3-4 0,1 3-19 15,5 2-30-15</inkml:trace>
  <inkml:trace contextRef="#ctx0" brushRef="#br0" timeOffset="34603.8">12949 6593 297 0,'5'-12'241'0,"-5"-1"-240"0,0 1 12 0,0-1 44 16,0 4-32-16,0-3 3 15,-7 2-3-15,-6 0-5 0,5 3-7 16,-4 0-2-16,4 3-4 0,-2 3 0 0,-5 1-2 15,-6 0-2-15,3 0-1 0,3 8-1 16,-10 3 0-16,9 3 1 0,-1 4-1 16,-4-2 0-16,6 7-1 0,7 0 2 15,3 3 0-15,-2 1 0 0,7-3 0 16,0-1-1-16,7-2 0 0,6-2 0 0,7-5 1 16,6-4-1-16,-3-3 1 15,2-7 1-15,3 0 0 0,3-5 0 16,-3-7 0-16,0-3-2 0,-8-2 1 0,0-1-2 15,-2 1 1-15,-10-4 0 0,-3 1 0 16,-3 3-1-16,-2-1 0 0,0 4-1 16,0 5 1-16,0 1 0 0,-2 5 0 15,-3 1 0-15,5 2-2 0,-8 0-1 16,3 4 2-16,-3 5-1 0,3 0 2 16,3 5 0-16,2 1 0 0,0 3 1 0,0-1 0 15,7 2 0-15,14 1-1 0,4 1 1 16,3 1 1-16,8-2-1 0,2-4 1 15,3-1-1-15,5-5 0 0,-6 0 0 16,6-5 0-16,-3-4 1 0,-5-1-1 16,-2 0 0-16,-5-5-1 0,-3-5 2 15,-8-2-1-15,0-4 0 0,-2-1 0 16,-8-1-1-16,3-3 2 0,-8 0-2 16,-2 0 0-16,-3-4 1 0,0 0-1 15,-3-3-1-15,-5-3 1 0,-9-4-2 0,-4-4 0 16,-4-3 0-16,-11-2-1 0,8-1 0 15,-2 4 2-15,7 7-2 0,2 8 1 16,4 8 2-16,4 4 0 0,-2 6 0 16,2 4 0-16,0 4 1 0,0 0 0 15,-2 1 0-15,2 9-1 0,1 3 0 0,4 1 2 16,3 4-1-16,5 2 0 16,0 4 0-16,10 3 1 0,5 5-1 15,6 2-1-15,7 0 2 0,5 4-2 16,5-1 2-16,3 1-2 0,-6-2 1 15,9-2-1-15,-14-1 0 0,8-2 0 0,-5-5 1 16,3-6 0-16,-5-5-1 0,2-6 0 16,-5-7-1-16,0-2-1 0,-3-2 0 15,0-12-2-15,-4-4-2 0,2-1-3 16,-5-6-3-16,-3 0-5 0,-8-1-2 16,4-1-2-16,-11 2-12 0,0 3-14 0,0-1-28 15,-11 5-25-15</inkml:trace>
  <inkml:trace contextRef="#ctx0" brushRef="#br0" timeOffset="36091.28">13786 6468 56 0,'-7'-1'406'0,"-1"1"-376"0,8 0 4 0,0 0-1 16,0 0-12-16,0 4 7 0,0 0 1 15,0 4-10-15,8-3-4 0,4 6 1 16,1-1-6-16,0 2-1 0,2 2-2 16,0 4-2-16,8 2-1 0,0-1-2 15,3 1 0-15,2 1-2 0,0-4 1 16,5 1 0-16,-3-2 0 0,-2-5-1 15,0-3 2-15,3-2-2 0,-3-6 2 0,-8 0-2 16,8-5 0-16,-8-6-2 16,1-4-1-16,-1-2-3 0,-2-3 1 0,-11-3 3 15,1 1-2-15,-3 1 2 0,-5-2 0 16,0 2 0-16,0-1 2 0,-5 3 0 16,-8 0 2-16,6 4 2 0,-1 1 5 15,-5 6-3-15,6 0 2 0,2 5 2 16,2 3-3-16,3-1-1 0,-5 1-4 0,5 1-2 15,-5 9 0-15,5 2 1 0,0 5 2 16,5 4 2-16,8 2-1 0,7 5 0 16,0-1-2-16,8 4-1 15,3 0 2-15,5 3-2 0,2 0 1 0,2 2-1 16,1 3-1-16,0 1 1 0,-8-3 0 16,3 1-1-16,-11-5 1 0,0-4-1 15,-9-1 0-15,-9-3 0 0,4-1 1 16,-11-4 1-16,0-3-2 0,-6 0 0 15,-9-5 0-15,-3 1 1 0,-2-5 0 0,-5 0 0 16,2-5 0-16,-10 0 0 0,7-3 0 16,-2 0-1-16,3-1 0 0,-3-7 1 15,7 0 0-15,-4-3-1 0,5 1 0 16,4-5 0-16,4 0 1 0,7 2 0 16,2-3-1-16,3-1 0 0,0 0 1 15,8-2-2-15,4 0 1 0,9 0-2 16,-1-4 2-16,0-1-2 0,6-3 1 15,-3-5 0-15,2 0-1 0,-4-4 1 16,-1-1 0-16,-7-2 1 0,-6-4-4 16,1-2 1-16,-3 0 1 0,-5-2-2 0,0 6 2 15,0 4 1-15,0 5 1 0,2 7 0 16,-2 7 0-16,0 3 0 0,0 5 0 16,0 3 1-16,0 2 2 0,0 2 2 15,0 2 2-15,0 1-5 0,0 0 1 16,0 0-2-16,0 0-2 0,0 0-1 15,0 0 2-15,0 7-1 0,0 2 1 0,11 1 0 16,1 4 1-16,-1-2 0 16,9 2 0-16,5-1 0 0,3-1-1 15,11 6 1-15,-6 2 0 0,2 1-1 0,3 3 0 16,-2-1 0-16,-3 4 0 0,-2-1 0 16,-9 0 0-16,-1 1 0 0,-3-1 0 15,-6-1 0-15,-4 0 0 16,-5-4 0-16,2-3 0 0,-5-2 0 0,0-2 0 15,-5-4 0-15,2-2 0 0,-10-5 1 0,1 0 0 16,-4-1-1-16,-9-2-1 0,-8 0-1 16,-3-10 0-16,-7 2-1 0,2-3 1 15,6 2 0-15,2 2 0 0,7-2 2 16,11 5-2-16,7-1 2 0,3 2 0 16,5-2 2-16,0 2-2 0,13-3-2 15,2 3 1-15,11 2-1 0,1-2 1 16,7 3 0-16,6 0 1 0,1 0 0 15,10 0 0-15,-3 0 0 0,6-1 1 16,-6-2 0-16,5 1-1 0,-7-3 0 0,0-2 0 16,-10 0 0-16,2-2 0 0,-10-3 0 15,-3 2-2-15,-4-5 1 0,-6-1-1 16,-10-2 1-16,0-2 0 0,-5-1 0 16,0-4 0-16,0 0-1 0,-10 2 2 15,-5 5 0-15,2 0-1 0,-2 3 2 16,4 5 0-16,1 4 2 0,5 2 1 15,0 0-1-15,5 2-1 0,-3 2-1 16,-2 0-1-16,0 2-1 0,3 8 1 16,2 4 0-16,0 2 1 0,0 5 1 15,7 4-1-15,6 3-1 0,7-1 3 0,6 5-3 16,2-4 1-16,5 2 1 0,3-4-2 16,2-6 2-16,-3 1-2 0,4-6 1 15,-4-4-1-15,-2-4 2 16,0-7-2-16,0 0 0 0,0-10-1 0,-5-4-1 15,-2-3 1-15,-1-5 0 0,-15 1 0 0,3-5 0 16,-8 0 1-16,-5-1 0 16,0-3-1-16,0-1 1 0,-7 0 0 15,-6 3 0-15,0 3 0 0,0 3 0 16,1 5 0-16,4 4 1 0,6 1 0 0,-9 1 0 16,4 3 1-16,2 2-1 0,2 4 1 15,3-1 0-15,0 3-1 0,0 0-1 16,0 0-1-16,0 0-1 0,0 4 1 15,8 4 0-15,-1 2 2 0,6 3 0 16,5 0-1-16,2 3 0 0,1 1 1 0,2 4-1 16,2-2 0-16,3 4 0 15,-8 1 0-15,11-2 0 0,-8 0 0 0,-3 2 1 16,3-1-1-16,-8-4 0 0,1-2 1 16,-11-1 0-16,0 1-2 0,-3-5 2 15,-2 1 1-15,0-5-1 0,-12 0 2 16,1-4 0-16,1 2 0 0,-10-1 1 15,-3-3 1-15,-3-1-3 0,-7-1 1 16,0 0-1-16,-2 0 1 0,-3 0-2 16,2 0 0-16,-2 0-1 0,2-1 1 0,3-1-1 15,8-3 0-15,-1 2-1 0,-2-1-1 16,8 1-4-16,0-4-7 0,-1-1-6 16,1-6-11-16,-1-5-4 0</inkml:trace>
  <inkml:trace contextRef="#ctx0" brushRef="#br0" timeOffset="36228.35">15010 6309 741 0,'-8'0'34'16,"8"-5"-75"-16,3 4 31 0,17-2 9 15,6 2-73-15</inkml:trace>
  <inkml:trace contextRef="#ctx0" brushRef="#br0" timeOffset="36832.25">16531 6561 81 0,'-5'0'259'16,"3"0"-168"-16,-3 0-62 0,5 0 15 15,0 0-7-15,0 0 0 0,0 0 3 16,0 0-8-16,0 0-8 0,0 0-5 0,0 0-2 16,0 0-3-16,5 0-2 0,2 0 3 15,11 0 2-15,5-1-2 0,10 0-4 16,0-2-2-16,8 0-3 15,0 2-1-15,4-1-2 0,4 2 0 0,-3-5-1 16,2 2-1-16,5-1 1 0,-7-1-2 16,0-1 0-16,-11 2-2 0,-1-2-1 15,-4 5-4-15,-15-3-4 0,-2 3-4 16,0 0-6-16,-11 0-11 0,-2-1-7 16,0 1-40-16</inkml:trace>
  <inkml:trace contextRef="#ctx0" brushRef="#br0" timeOffset="37496.36">17898 6204 639 0,'-6'-4'18'16,"4"-4"-19"-16,2 4 26 0,0 1 12 15,-5-1-19-15,5 1 8 0,0 2-7 16,0 1-7-16,0 0-7 0,0 0-3 16,0 2-3-16,0 9 1 0,0 3 2 0,0 7 1 15,0 4 1-15,7 2 1 0,6 5-2 16,0 0-2-16,0 2 2 15,2 2-1-15,-5 0 1 0,5 1-2 0,-2-1 1 16,-5 0 0-16,4-2 0 0,-7-6-1 16,-2-1 0-16,5-6 1 0,-8-4-2 15,0-5 1-15,0-5 1 0,0-3-1 16,0-3 0-16,0 1 1 0,0-2 1 16,0 0 1-16,0 0 0 0,0 0 0 15,0 0 0-15,0 0-2 0,0 0 1 16,0 0-1-16,5 0-1 0,0 0 0 0,-3-2-1 15,6-1 0-15,10 1 0 0,7 0-1 16,3-1 0-16,8 1 1 0,7-1 0 16,0 1 0-16,8 0 0 0,-8 2 0 15,3 0 0-15,-5 0 0 0,-8 0 0 16,-8 0-1-16,-9 0-5 0,-9 0-2 16,-2 0-3-16,-5 0-3 0,0 0 1 15,0 0 1-15,0-5-2 0,0-7-16 16,0 0-20-16,0-4-63 0</inkml:trace>
  <inkml:trace contextRef="#ctx0" brushRef="#br0" timeOffset="37817.75">18635 6321 687 0,'0'-5'16'0,"-2"-1"-18"0,2 3 22 16,0 2 6-16,0-1-12 0,0 1 8 0,0 0-7 16,0 1-9-16,2 0-3 0,8 2-3 15,1 7 0-15,6 4 1 0,4 4 1 16,-1 6 1-16,0 2-1 0,6 1 0 16,-3 2-2-16,-3 3 1 0,-2 2 0 15,2 0 0-15,-4 1 0 0,1-1 0 0,-4 0-1 16,0-5 1-16,-3-5 1 15,-5-2-2-15,0-7 0 0,-2-3 0 16,4-5 0-16,-7-2 0 0,0-4-5 0,0 0 1 16,0-2-2-16,5-5-4 0,1-6-9 15,-4 0-8-15,-2-5-14 0,5 0-16 16</inkml:trace>
  <inkml:trace contextRef="#ctx0" brushRef="#br0" timeOffset="38511.75">19116 6283 644 0,'0'-7'92'16,"0"4"-95"-16,0 2 8 0,0 1 10 0,0 0-8 16,0 0 2-16,8 3-2 0,-1 8 0 15,6 3 2-15,7 8-3 0,1 5-3 16,-3 1 0-16,2 4 0 0,-5 1 0 15,6 1-1-15,-4 1 0 0,4 3 1 16,-6-3-1-16,-2-3-2 0,-1-3 1 0,1-2 0 16,-8-3 0-16,3-5 0 0,-6-6 1 15,-2-5-2-15,0-3 0 0,0-4 1 16,0-1 2-16,0 0 3 0,0-6 0 16,0-5-3-16,0-5-2 0,-7-4 0 15,-1-3-1-15,-5-1 0 0,1-2 1 0,-1-2-1 16,3-4 0-16,-3-1 0 15,-5 0 0-15,6 2 0 0,4 3 0 16,5 4 0-16,-2 3 1 0,0 5-1 16,5 5 0-16,0 2 0 0,0 1 1 0,0 4-1 15,0 1 1-15,0 3 0 0,0 0 0 16,0 0 0-16,0 0-1 0,0 0 0 16,0 0-2-16,0 0 1 0,5 3 0 15,0 0 1-15,6 5 0 0,-1 0 0 16,5 2 1-16,-2 0-1 0,7 5 1 15,-5 0-1-15,11 3 0 0,-1 0 0 16,3 1 0-16,5 3 0 0,0-2 0 0,3 2 0 16,-3-2 1-16,0-1 0 15,-7-3-1-15,2-4 0 0,-8 1 0 0,-2-7 0 16,-3 0 1-16,-7-4-1 0,2-2 0 16,-3 0 2-16,-4 0 0 0,7-4 1 15,-2-6-1-15,-1-3-1 0,1 1 0 16,-3-3 0-16,-5-1 0 0,0-3 0 15,0 0-1-15,0 0 1 0,0-1-1 0,-5-1 0 16,-3-3 0-16,1 2 1 0,2 0 0 16,-3-3-1-16,3 0 0 0,-3 0 0 15,1 2 0-15,2 3 0 16,5 3 0-16,0 2 0 0,-3 2 0 0,3 5-2 16,0 4 2-16,0-2-2 0,0 3-1 15,3 3-3-15,2 0-3 0,10 0-3 16,-5 0-5-16,10 0-3 0,3 6-3 15,-2-1-20-15,2-1-4 0</inkml:trace>
  <inkml:trace contextRef="#ctx0" brushRef="#br0" timeOffset="38916.72">20096 6192 627 0,'0'-2'114'16,"5"-2"-113"-16,-5 2 8 0,5 2 9 15,-5 0-13-15,2 0 6 0,3 2-4 16,-2 7 1-16,7 5-1 0,-2 2-3 16,-1 4-1-16,1 3-1 0,2 2-1 15,-7 3 1-15,2 1 1 0,-5 5 0 0,0-3-1 16,0-1 2-16,0 0-1 0,0 1-1 16,0-3 1-16,-5-3 0 0,2-6-1 15,3 2 0-15,0-8-1 0,0 0 1 16,0-4-1-16,0-3 1 0,0-1 0 15,0-1 0-15,0-3 0 0,0 1-1 16,0-1 1-16,0-1 1 0,3 0-1 16,9 0 1-16,1 0-1 0,2 0-1 15,11 0-1-15,-6 0 0 0,8 0 1 16,3-1-1-16,2-1 0 0,-3-1 1 0,8 1-1 16,-2-1 0-16,-3-1-1 0,5 1-1 15,-2 1-1-15,-6-3-1 0,-7 3-1 16,-2-1-1-16,-3-2 0 0,-6 3-1 15,-9-3-1-15,2 1-2 0,-5-3-1 16,0-1-2-16,0 0-6 0,-5-1-9 0,-10-5-12 16,-3-1-29-16</inkml:trace>
  <inkml:trace contextRef="#ctx0" brushRef="#br0" timeOffset="39105.89">20180 6450 676 0,'2'0'15'0,"11"3"-18"0,15 1 10 16,2-1 2-16,6 0 9 0,5 1 7 15,10 0-15-15,-3 0-4 0,0-3-2 0,6-1-2 16,-14 0-2-16,4 0-2 0,-16-1-5 16,-3-6-7-16,-15 0-13 0,-5-4-15 15,-5-1-52-15</inkml:trace>
  <inkml:trace contextRef="#ctx0" brushRef="#br0" timeOffset="39283.41">20213 6234 747 0,'0'0'15'15,"0"0"-21"-15,0 0 15 0,7 0-5 16,8-3-1-16,13 0 4 0,16 2 2 15,-1 0-5-15,15 1-4 0,1 0 0 16,-3 0-7-16,-3-1-15 0,1-6-23 16</inkml:trace>
  <inkml:trace contextRef="#ctx0" brushRef="#br0" timeOffset="40567.37">21525 6300 601 0,'3'-5'18'0,"-3"2"-18"16,5 2 8-16,-5 1 20 0,0 0-12 16,0-1-3-16,0 1-4 0,0 0-5 15,0 1-2-15,0 8 0 0,0 2 4 16,0 3 0-16,0 4-1 0,3 6 1 16,2 1-1-16,2 6-3 0,1-1 3 15,-3 5-3-15,3-2 2 0,-8 2 0 16,5 0-2-16,-5-5-2 0,0-1 3 0,0-8-1 15,0-2 0-15,0-7 0 0,0-4 1 16,0-4 0-16,0-3 0 0,0-1 5 16,0 0 6-16,0-6-2 0,0-10-6 15,0-1-4-15,5-6 0 0,-5-2-1 16,0-1 0-16,0-1 0 0,0-5-1 0,0 2 0 16,-5-2 0-16,0 1 0 0,-8-2 0 15,3 4 0-15,0 2 0 16,-6 4 0-16,11 2 0 0,-2 4 0 0,-1 7 0 15,8 3 0-15,-5-1 0 0,5 3 0 16,0 2 1-16,0 2-1 0,0 1 0 16,0-1 0-16,0 1 0 0,0 0-2 15,0 0 0-15,0 1 0 0,7 5 2 16,11 6-1-16,-2 3 1 0,4 3 0 16,10 6 0-16,-2 1 0 0,0 1 0 15,11 2 0-15,-4 1 0 0,3-3 0 0,-2 1 1 16,2-4-1-16,-2-2 0 15,-11-5 0-15,3-3 0 0,-10-4 0 16,-5-5 1-16,-6-4 0 0,-7 0 1 16,8 0 2-16,-3-10-1 0,-2-3-2 0,-3-6 1 15,0-1-2-15,0-4 1 0,0 0 1 16,-8-4-2-16,-5 3 0 0,0-4 0 16,3 0 0-16,-2 0 0 0,-1 1 0 15,5 2 0-15,3 4 0 0,5 3 0 16,0 5 0-16,0 6 0 0,0 4 0 0,0 3 0 15,0 1-3-15,5 0 1 16,-2 0 1-16,7 4-1 0,-2 5 2 0,4 5 0 16,-2 4 0-16,11 5 0 0,4 2 1 15,1 4-1-15,-1 3 0 0,-2 1 1 16,2 4 0-16,1-2-1 0,-6 0 0 16,-4 0 1-16,-4-3-1 0,4-2 1 15,-6-4-1-15,0-6 1 0,0-3-1 16,-7-3 0-16,4-8 0 0,-7-4 2 15,0-1-2-15,5-1 1 0,-5 0-1 0,0 0 0 16,0 0-1-16,0-3-2 0,0-3 0 16,0-1-2-16,0 0-4 0,0 2-4 15,0-3-7-15,-5 0-7 0,3-3-9 16,2-1-19-16</inkml:trace>
  <inkml:trace contextRef="#ctx0" brushRef="#br0" timeOffset="40985.25">22456 6292 533 0,'0'-1'155'16,"0"0"-156"-16,0 1 1 0,3 0 14 16,-3 2-12-16,0 6 11 0,8 4 7 15,-8 4-5-15,10 6-5 0,-3-1-2 0,1 1 0 16,0 2-3-16,2 1-1 0,0 1 2 15,-5 1-1-15,3 1 1 0,-1 1-2 16,-1 3-1-16,-6 0 1 16,5-3-1-16,-5-1-1 0,0-1 1 15,0-4 0-15,0-4-2 0,0-2 0 0,0-8 1 16,0-2-1-16,2-4 1 0,3 0 1 16,0-3-1-16,5 0 4 0,8-2-2 15,3-2-2-15,4-4-2 0,3 0 1 16,0 0-1-16,0 0 0 0,3 3 1 15,-3 0-1-15,5-2-1 0,2-1 2 0,-2 2-1 16,5 1 0-16,-10-2 0 0,0 2 0 16,-2 1 0-16,-8 1-1 0,-8 0 0 15,0 2-2-15,-10 1 1 16,3 0-2-16,-3-1-1 0,0-1-2 0,0-2-2 16,0-1-6-16,-3-1-4 0,-7-1-7 15,-5-2-13-15,-3 1-12 0,3-1-62 16</inkml:trace>
  <inkml:trace contextRef="#ctx0" brushRef="#br0" timeOffset="41212.4">22540 6556 520 0,'0'0'98'0,"-2"0"-96"15,2 0 14-15,0 1 17 0,0-1-15 0,0 0 4 16,2 0-4-16,16 0-11 15,3 0 1-15,7 0 1 0,5 0-1 16,0 0-5-16,5-4 0 0,-8 1-2 16,3-1 0-16,-2 0 0 0,-3 0-2 0,-8 0-4 15,-4-1-2-15,-4 1-8 0,-1 0-1 16,-11-1-3-16,0-2-10 0,0-2-18 16,-13-5-48-16</inkml:trace>
  <inkml:trace contextRef="#ctx0" brushRef="#br0" timeOffset="41411.74">22512 6290 401 0,'0'0'276'16,"6"0"-278"-16,-4 0 3 0,8 0 18 16,6 0 0-16,1 0 1 0,-1 0 5 15,4 0-15-15,0 0-5 0,1 0-1 16,4 0 0-16,-5 0-2 0,-4 0-1 15,4 0 0-15,0 0-1 0,3 0-6 16,-2 0-8-16,2 0-11 0,7 0-12 0,-2-4-24 16</inkml:trace>
  <inkml:trace contextRef="#ctx0" brushRef="#br0" timeOffset="41827.48">23571 6231 462 0,'-13'-6'215'16,"5"1"-216"-16,6 2 3 0,-3 3 31 16,5 0-16-16,0 0 0 0,0 0-3 15,0 3-12-15,0 10 3 0,0 4 3 0,0 3 1 16,0 3-3-16,5 4 2 0,5 3-2 16,10 4 0-16,-2 2 2 0,3 3-2 15,4-2-2-15,-5 1-1 0,3-1-1 16,-2-4 0-16,-4-2 0 0,-1-6-1 15,-4-6-1-15,-4-3 2 0,-3-7-2 16,0-4 1-16,-5-4 0 0,0-1-3 16,0 0 1-16,0-3 0 0,0-8-4 15,-5-6-7-15,-8-1-1 0,1-2-6 16,-11-3-7-16,-3 0-16 0,-2-4-16 0</inkml:trace>
  <inkml:trace contextRef="#ctx0" brushRef="#br0" timeOffset="42312.92">23334 6267 649 0,'3'-7'70'0,"7"-1"-71"0,0 3 7 16,0 0 22-16,11 1-13 0,1 0-3 15,9-1 1-15,5 2-6 0,4 2-2 0,1-2-1 16,5 1-3-16,0 0 0 0,-6 1-1 15,1-1 1-15,-3 0-1 0,-5-1 0 16,3 0-1-16,-8-2-1 0,-3 2 2 16,1-3-1-16,-11 4 2 0,-2-1-1 15,-6 1 0-15,-7 1 0 0,0 1 1 0,0 0 1 16,0 0 3-16,0 0-2 0,5 0 0 16,-5 0 1-16,3-1-1 0,-3 1-2 15,0 0 1-15,5 0-1 0,3 0 0 16,-1 0-1-16,4 2 1 0,4 8 0 15,-2 3 0-15,7 4 1 0,0 6 1 16,1 1-1-16,-1 5 0 0,0 5 1 16,1 2-1-16,-9 1 0 0,6 3 1 15,-8-3-1-15,3 0-1 0,0-1 0 16,-8-5 0-16,-3-4 1 0,4-4-1 0,-6-4 0 16,0-8 0-16,0-3 0 0,0-2 0 15,0-4 0-15,0-2-1 0,0 0 2 16,0 0 1-16,0 0 0 0,0 0-2 15,0-5-3-15,0-1-1 0,0-3-1 16,0 0-1-16,0 1-3 0,0-1-3 16,0-4-4-16,0 1-5 0,0-4-5 15,0 0-13-15,0-5-13 0,5 1-319 16</inkml:trace>
  <inkml:trace contextRef="#ctx0" brushRef="#br0" timeOffset="42644.37">24510 6204 364 0,'0'0'362'15,"-3"0"-365"-15,3 0 4 0,0 0 29 16,0 0-12-16,0 0 2 16,0 0-2-16,0 0-7 0,0 0-5 15,0 0-4-15,0 3 0 0,3 3-3 16,9 6 3-16,9 4 0 0,-4 4 0 0,4 5 1 15,4 5 0-15,-2 0-1 0,8 3 1 16,-8 3-1-16,-3-1 0 0,5 3 0 16,-4-3-1-16,-1 1 1 0,5-3-2 15,-9-2 2-15,-4-4-2 0,1-6 0 16,-5-3 1-16,-1-7 0 0,-7-4-1 0,6-4 0 16,-1-3-1-16,-5 0 0 0,0 0-2 15,0-1 0-15,0-9-4 0,0-4-4 16,0 0-2-16,-11-3-4 15,-1 1-6-15,-9 0-8 0,-2-4-14 0,-7 1-59 16</inkml:trace>
  <inkml:trace contextRef="#ctx0" brushRef="#br0" timeOffset="42845.36">24301 6402 609 0,'0'0'129'15,"0"0"-131"-15,8 0 7 16,14 0 13-16,6 1-5 0,8 5 5 0,10-4-1 16,2 0-9-16,11 2-1 0,-11-3-4 15,3 2-2-15,-8-1-1 0,-5 0-1 16,-2-2-5-16,-3 0-7 0,-2 0-7 16,2 0-6-16,-10 0-16 0,2 0-23 15</inkml:trace>
  <inkml:trace contextRef="#ctx0" brushRef="#br0" timeOffset="43343.46">25405 6266 489 0,'-8'-13'191'0,"1"2"-191"0,2 2 11 16,-3-3 22-16,0 3-20 0,-2 0 10 0,3 1-4 15,-6 3-6-15,5 0-6 0,-7 3-1 16,2 0-3-16,-7 2 0 0,2 0 0 16,-5 0 0-16,0 2 2 0,0 3-1 15,-2 2-1-15,0 0 0 0,4 3-1 16,1 4 0-16,-1 2 0 0,6 2 0 16,-3 5 0-16,8 0-1 0,0 5 0 0,8 4 0 15,2 2 0-15,0 1 0 0,2 2 1 16,11 0-1-16,7-4 0 15,8-2 0-15,-2-4 0 0,7-5 0 16,0-3 1-16,7-8 0 0,6-3-1 0,0-8 2 16,-3 0-1-16,3-3 0 0,-5-9 0 15,-3-2-2-15,-15-4 2 0,-3 1-1 16,-10-4 0-16,-2-2 0 0,-8-4-1 16,0-5-1-16,-18-1 1 0,-2-2-1 15,-13 1 1-15,2-1 0 0,-7 2 0 0,-3 9 0 16,3 2-2-16,5 7 2 0,5 5-1 15,5 3 1-15,0 0 1 16,3 4-1-16,10 1-1 0,0 0 1 16,10 0 0-16,0 2 0 0,0 0-1 0,5 0-3 15,10 0-1-15,15 2-2 0,4 3-3 16,1 1-6-16,6 1-7 0,0-3-10 16,-3 2-18-16,-3-4-77 0</inkml:trace>
  <inkml:trace contextRef="#ctx0" brushRef="#br0" timeOffset="43645.64">25639 6188 720 0,'0'-5'7'16,"0"0"-5"-16,0 3 29 0,5 1-20 15,3 1 4-15,-1 0 3 0,9 0-11 16,-4 8-2-16,9 2-1 0,-1 7 1 15,0 4-3-15,3 4 2 0,-2 3-1 0,-1 4 0 16,-5 1-1-16,6 2 1 0,-3-1-2 16,-3 1 0-16,-3 0 1 0,4-5-2 15,-6-1 1-15,-2-3 0 0,-6-4 0 16,8-5-1-16,-7-6 0 0,2-3 1 16,-3-4-1-16,-2-3-1 0,0-1-2 0,0 0 2 15,6-3 0-15,-1-8-6 0,-3-1-2 16,-2-5-5-16,0 1-2 0,-2-4-7 15,-11-2-12-15,-5-3-9 16,3-1-352-16</inkml:trace>
  <inkml:trace contextRef="#ctx0" brushRef="#br0" timeOffset="44097.16">25705 6138 713 0,'-5'-10'11'0,"5"4"-12"0,0 1 41 0,0-1-26 15,5 2 6-15,3-1 0 16,7 3-9-16,5-1-7 0,11 3-1 16,-3 0-1-16,10 3 1 0,-7 4-1 15,2 2-1-15,0 0-1 0,5 1 1 0,-2 0-1 16,4-1 0-16,4 4 1 0,-4-1-1 16,1 5 0-16,-5-2 1 0,-3 2-2 15,0 2 2-15,-5 0-2 0,-8 1 1 16,-2 1 0-16,-3-1 0 0,-5 3 0 15,1 2 1-15,-1 0-1 0,-8-3 0 0,3 2 0 16,-5-3 0-16,0 2 1 0,0-4-1 16,-5-2 0-16,-7-1 2 0,4-1-2 15,-5-1 1-15,-2-1 2 0,-3-1-1 16,-2-1 1-16,-3-1 0 0,-3 0 0 16,1-1 0-16,-3 0 1 0,3-4-2 15,-6-1 3-15,6 1-1 0,-3-3-2 16,2 0 2-16,1-2 0 0,2 0-1 15,-3 0 0-15,1 0-2 0,5 0 1 16,-1 0-1-16,8 0 0 0,1 0 1 0,2-1-2 16,4 0 0-16,1 0 1 0,5 0-1 15,-2 1 0-15,2 0-2 0,0 0-3 16,0-2-5-16,0 2-7 0,0 0-5 16,0 0-8-16,0-3-14 0,0-2-14 15</inkml:trace>
  <inkml:trace contextRef="#ctx0" brushRef="#br0" timeOffset="55668.9">6210 8052 154 0,'-5'0'252'0,"5"0"-217"15,-3 0-14-15,-2 0 29 0,5 0-11 16,0 0-9-16,0 0-2 0,-5 0-5 16,3-2-4-16,2 2-4 0,0 0-3 0,0 0-1 15,0 0-1-15,0-1 0 0,0 1-1 16,0-2 0-16,0 2-2 0,0 0-1 15,0 0-3-15,0 0-1 0,0 0-1 16,0 0-1-16,0 0 0 0,0 0 0 16,2 0 0-16,11 0 1 0,0 0 1 0,7 0 0 15,5-2 0-15,9-1-1 0,1-3 0 16,3 1-1-16,-2-1 1 0,-3 0-1 16,0 1 0-16,-5-1 1 15,-8 1 1-15,3 2-2 0,-15 0 0 0,-5 2 0 16,2 1 0-16,-5 0 1 0,0 0 1 15,0 0 0-15,-5 0 1 0,-3 0 1 16,0 0-1-16,-12 0-2 0,0 4 0 16,2-1-1-16,-5 3 1 0,-3 1-1 15,6-1 1-15,0-1 0 0,-6 0 0 0,6 2-1 16,-8-1 1-16,8 0-1 0,2 0 2 16,-3-1-2-16,9-2 0 0,9-1 1 15,-2-2 0-15,5 0-1 0,0 0 0 16,0 0 1-16,0 0 0 0,0 0 0 15,0 0-1-15,0 0-1 0,5 0-3 16,3 0-4-16,-1 0-6 0,11 0-7 16,-5 2-14-16,2 0-30 0</inkml:trace>
  <inkml:trace contextRef="#ctx0" brushRef="#br0" timeOffset="56864.24">7042 7983 492 0,'0'-8'36'0,"0"0"-36"16,0-1 8-16,0 3 31 0,0 1-8 16,0 0-10-16,0-1 3 0,0 2-4 15,0 0-3-15,0 3-6 0,0 0-1 16,0 1 0-16,0 0-2 0,0 0-2 0,0 0-3 16,0 0-1-16,0 0-2 15,0 0 0-15,0 2-1 0,5 5 2 16,3 3-1-16,-1 2 2 0,4 5 0 15,-4 4 0-15,6 4 0 0,-3 5 0 0,8 1 1 16,-3 3-1-16,-2 1 0 0,5 0-1 16,-3-3 2-16,-2-4-3 0,-1-4 0 15,9-3 0-15,-6-5 1 16,-2-3 0-16,4-4-1 0,-6 0 2 0,6-4-1 16,-4-5 1-16,0 0 1 0,-3 0 1 0,8-9-1 15,-3-2 0-15,6-7-1 0,-9-1-1 16,6-1 0-16,-8-3-1 15,8 1 0-15,-10-3 2 0,-1 0-2 16,-7-3 0-16,0 2 1 0,0 2-1 0,0-1 0 16,-2 5 0-16,-3 5 0 0,-3 3 1 15,3 4-1-15,2 4 1 0,3 3 1 16,-5 0 0-16,5 1 1 0,0 0 0 16,0 0-3-16,-5 0 0 0,5 0 0 15,0 1-1-15,0 6 1 0,-2 1 0 0,2 2-1 16,0 3 2-16,2 1-1 0,11 4 1 15,0 2 2-15,4 0-1 0,4 5-2 16,2-3 3-16,2 0-1 0,3-1-1 16,3-3 0-16,-3-1 1 0,0-3-1 15,-3-1-1-15,-2-2 1 0,2-2-1 16,-7-2 0-16,-3-3-1 0,-2-3-2 16,-8 0-2-16,3-1-2 0,-6 0-3 15,-2 0-3-15,0-7-12 0,0-6-13 16,0-2-29-16</inkml:trace>
  <inkml:trace contextRef="#ctx0" brushRef="#br0" timeOffset="57573.18">7764 8027 663 0,'-5'-3'1'15,"5"-1"-5"-15,0 4 22 0,0 0-3 16,0 0-3-16,0 0 5 0,0 0-8 15,5 2-7-15,3 6 0 0,10 4 4 16,-3 0 0-16,6 5 0 0,-1 2 0 0,0 0-5 16,1 5 1-16,-1 0-1 0,5 0 1 15,-4-2 0-15,-3 1-2 0,2 0 0 16,-7-3 1-16,-3 0-1 0,3-6 0 16,-1 0 1-16,-4-3-1 0,-8-3 1 15,5-4 0-15,-5-2 0 0,5-2 1 0,-5 0 2 16,0 0 7-16,3-3 2 15,-3-9-10-15,0 0-1 0,5-3-1 16,-5 0 1-16,0-1-2 0,0-3 0 16,-5 1 2-16,5-3-2 0,-3 2 1 0,-2-4-1 15,5 3 0-15,0-1 0 0,0 7 0 16,0 1 0-16,0 5-1 0,5 4 1 16,-2 1-1-16,2 2 0 0,-5 1-1 15,12 0 1-15,-4 1 0 0,5 8 1 16,-1 2 0-16,9 2 1 0,-1 1-1 0,3 4 0 15,8 0 0-15,-8-2 0 16,7 1 1-16,-2-2-1 0,-3 0 0 16,-2 0 1-16,3-1 0 0,-6-1-1 15,1-4 0-15,-6 0 1 0,3-2 0 0,-3-5 0 16,-5-1 0-16,-2-1 1 0,4 0 1 16,-1-5 0-16,1-6 0 0,1-3-3 15,-8-2 1-15,8-1-1 0,-11-2 0 16,3-1 1-16,-2-4-1 0,-3-1 0 15,0 0 0-15,0 2 0 0,0 3 0 0,-3 4 0 16,-2 5 0-16,5 2 0 0,0 4 0 16,0 5 0-16,0 0 0 0,0 0-1 15,-2 0 0-15,2 9 1 0,0 2 0 16,0 8 0-16,0 0 0 0,7 2 1 16,1 1-1-16,5 2 1 0,2-1 1 15,-2-4-2-15,5 0 1 0,2-2-1 16,-5-1 2-16,3-2-2 0,-3-2 1 15,1 0-1-15,-4-5 1 0,1-4-1 16,0 0 0-16,-8-3-2 0,2 0-3 0,-4 0 0 16,2-4-3-16,-5-4-3 0,0-5-6 15,0 0-6-15,0-4-12 0,-15-1-17 16,-3-7-58-16</inkml:trace>
  <inkml:trace contextRef="#ctx0" brushRef="#br0" timeOffset="57699.96">8360 7864 654 0,'-13'3'3'0,"5"2"-16"0,8 1 16 15,0 1-2-15,0 0-1 0,13-3 0 0,2 1-11 16,6-2-35-16,4-3-92 0</inkml:trace>
  <inkml:trace contextRef="#ctx0" brushRef="#br0" timeOffset="58051.36">8841 7811 705 0,'0'0'0'0,"0"0"1"15,2 0 16-15,3 0-13 0,3 0 2 16,5 3 6-16,2 5-5 0,10 3 0 15,1 3-2-15,-3 5-1 0,2 1-3 16,1 2 1-16,-4 3 1 0,-1 1-2 0,-1 5 2 16,3 1 0-16,-3 0 2 0,-9 0-2 15,6 4 0-15,-1-2 1 0,-6-4-2 16,5-2 2-16,-2-6-2 16,-6-2 1-16,6-1-2 0,-5-4 0 0,-1-2 0 15,-1-1 0-15,-1-5 0 0,-3-2 0 16,-2-2-1-16,5-2 1 0,-5-1 1 15,0 0-2-15,0 0-2 0,3 0-2 16,-3-5-3-16,0-2-4 0,0 0-6 16,0-2-6-16,-3-1-7 0,-9 0-23 0,-4-3-52 15</inkml:trace>
  <inkml:trace contextRef="#ctx0" brushRef="#br0" timeOffset="58253.18">8864 8120 403 0,'5'0'327'0,"-3"-3"-328"15,11 0 5-15,7-3 8 0,6 4-2 16,2-1 7-16,5 0-2 0,0 0-7 0,5 1-4 16,-2-1-2-16,-3 1-1 0,-5-2-1 15,2 3-3-15,-2-1-7 0,0-1-7 16,-2-1-7-16,7-3-21 0,-10-4-60 15</inkml:trace>
  <inkml:trace contextRef="#ctx0" brushRef="#br0" timeOffset="58839.88">9782 7876 643 0,'5'-9'50'0,"0"1"-63"0,-5 2 30 15,3 2-11-15,-3-2 2 0,0 2 19 16,0 0-14-16,-3 1-5 0,-10 1-1 16,1 2-4-16,-9 0-3 0,1 0 0 0,-5 1 1 15,-3 4 0-15,0 1-1 16,-3 1 0-16,8 0 0 0,-2 1 0 16,4 0 0-16,4 0 0 0,6-2 0 15,6 0 0-15,0-1 0 0,3 0 0 0,2 1-1 16,0 0 0-16,2-3 1 0,8 4 2 15,-2-3-2-15,7 1 1 0,6 1-1 16,-9-3 2-16,6 0-2 0,-10 2 0 16,7-2 1-16,-2 2-1 0,-6-1 0 15,6 1 0-15,0 0 2 0,0 0-1 0,2 1 0 16,3-3 1-16,2 4 0 0,0-1 1 16,8-1-3-16,-2 2 2 15,2-1-2-15,0 1 1 0,2-1-1 16,-2 0 1-16,0 1-1 0,3 1-1 0,-3-1 1 15,-3 1 1-15,-2-2-1 0,-3 0 2 16,-2 2-2-16,-3-1 0 0,-7 1 0 16,2 0 0-16,-2 0 0 0,-8 0 0 15,0-2 2-15,0 3 1 0,0 0 0 16,0 0 0-16,-8 3-1 0,-4-2 1 0,-6 0 1 16,2-3-1-16,-9-1 1 0,5 0 0 15,-8 1 0-15,0-3 0 0,-3 0-1 16,3-2 1-16,-5-1 0 0,0-1-2 15,0 0 0-15,5 0-1 0,0 0 2 16,3 0-2-16,-1 0 1 0,11-1-2 16,2 0 1-16,0 1-1 0,11 0 0 15,-8-1 0-15,10 1 0 0,0-2-1 16,0 2-6-16,0 0-5 0,0 0-10 16,5 0-13-16,2 0-16 0</inkml:trace>
  <inkml:trace contextRef="#ctx0" brushRef="#br0" timeOffset="60771.28">11054 7601 512 0,'0'-4'13'0,"0"0"-14"16,0 2 9-16,0 1 32 0,0-3-17 15,0 3 1-15,0-1-1 0,0 1-4 16,0 0-4-16,0-1-4 0,0 1 2 16,0 1-3-16,0 0-3 0,-3 0-4 15,3 0-3-15,-5 0 0 0,5 5 1 0,-7 3 0 16,2 3 1-16,-3 4 0 0,0 4 3 16,-9 4-2-16,1 3 1 15,-2 4 0-15,3 2-1 0,2 2 0 16,1 5-1-16,9 0 1 0,-2 2 1 0,5 1 1 15,0-6-3-15,0 3 0 0,0-3 1 16,5-3-1-16,3 3 0 0,-1-7 0 16,11-3-1-16,-2-4 1 0,1-5-1 15,4-2 1-15,-1-4 0 0,3-1-2 16,-3-3 2-16,6-1-1 0,2-4-1 0,2-2 2 16,-2 0-3-16,5 0-1 0,0-2-2 15,-5-5-3-15,0 2-3 0,-2-1-2 16,-1-1-4-16,-4-2-5 0,-1 0-9 15,-5 1-12-15,-2-4-24 0,-5 0-75 16</inkml:trace>
  <inkml:trace contextRef="#ctx0" brushRef="#br0" timeOffset="61332.84">11670 7885 457 0,'0'-8'207'0,"-3"3"-211"16,-2 0 4-16,5 3 27 0,0-1-11 16,-5 3-2-16,5 0 2 0,0 0-11 15,0 5-5-15,0 6 1 0,0 7 1 16,0 3 3-16,0 4-2 0,0-2-1 16,0 4 2-16,0-2 0 0,0 3-4 15,0 1 2-15,5-2 0 0,-5-1-2 16,0-1 1-16,5-3 0 0,-5-4-1 0,0-4 1 15,0-4-1-15,0-4 1 0,0-2 1 16,0-2 0-16,0-2-1 0,0 0 4 16,0 0 5-16,0-6-3 0,0-7-3 15,0-4-1-15,0-3-1 0,3-6-1 16,-3-3-2-16,5-3 2 0,-5-1 0 0,0-2 0 16,0-4-1-16,0 0 1 15,0-3-1-15,0-2 0 0,2 6 0 16,8 0 0-16,-2 8 0 0,7 8 0 15,-2 5 0-15,-5 9 0 0,2 1 0 0,-8 6 0 16,3 1 1-16,-2 0-1 0,7 0 0 16,-2 9 0-16,5 4 0 0,2 3 1 15,3 4 0-15,5 5 0 0,-3 0 1 16,5 2-1-16,3 4 1 0,3 1-1 16,-3 2 0-16,0 0 1 0,5 1-1 0,-5 0 0 15,-3 1 2-15,1-3-3 16,-6-2 0-16,0-1 1 0,1-5-1 0,-6-4 0 15,-2-3 1-15,0-4-1 0,-1-3 0 16,-4-1 1-16,-3-2-1 0,-3-3 1 16,-2-1 0-16,6-3-2 0,-6-1-1 15,0 0-3-15,0 0-2 0,0-1-2 16,-6-6-8-16,-1-2-9 0,-8 0-13 16,-6-5-28-16</inkml:trace>
  <inkml:trace contextRef="#ctx0" brushRef="#br0" timeOffset="61531.15">11708 8119 528 0,'-5'0'159'0,"5"0"-162"0,0 0 8 0,7 0 12 16,11-4-6-16,2-3 4 0,16 1-1 15,5 1-7-15,10 0-5 16,-3-2-1-16,3 2-1 0,-3 0 0 15,1 0-7-15,1 1-8 0,4-3-8 0,-6 2-17 16,6 0-36-16,-6-4-193 0</inkml:trace>
  <inkml:trace contextRef="#ctx0" brushRef="#br0" timeOffset="62099.25">13054 7899 622 0,'0'-9'1'16,"0"2"-3"-16,-5 1 32 0,-8 1-26 16,5 0 10-16,-7-1 6 0,-3 3-10 15,3 1-2-15,-6-1 2 0,-1 3-4 0,-1 0-2 16,2 0-1-16,-4 3 0 0,-3 2 0 15,-5 3 0-15,12-1-1 0,-4 0 1 16,-3 5-2-16,8 1 0 16,7 0-1-16,0 1 1 0,6-2 0 0,7 0-1 15,0 3 0-15,0-4 0 0,7-1 0 16,6-1 1-16,2-1 1 0,6 0-1 16,1-3 1-16,1-4-1 0,-2-1 0 15,-1 0-1-15,0 0 3 0,-2-1-3 16,-5-4 0-16,0 1 1 0,-6-1 1 0,-4 2-1 15,-3-1 0-15,0 1 1 0,0 2 1 16,0 0 0-16,0 1-1 0,-10 0-1 16,0 0-1-16,-6 0 0 0,-2 2 1 15,3 4-2-15,-3-1 1 0,8 2 1 16,-3 1 0-16,6 0-1 0,2 3 0 0,0 0 1 16,2 2 0-16,3 0 0 15,0 3 0-15,3-1-1 0,7-2 2 16,5 3-2-16,5 0 1 0,1 1 0 15,4-1-1-15,3-6 1 0,0-1 0 16,5-1 0-16,-2-3-1 0,-3-3 1 0,-3-1-1 16,-2-1 1-16,3 0 1 0,-11-1-2 15,3-6 1-15,-6-3-2 0,-4 1-2 16,0-5 0-16,-3 0-2 0,-5-2-2 16,0-1-6-16,-5-5-8 0,-11 2-10 15,-1-5-24-15</inkml:trace>
  <inkml:trace contextRef="#ctx0" brushRef="#br0" timeOffset="62253.74">12654 7603 429 0,'-7'4'228'16,"-6"-3"-250"-16,10 5 14 0,-2 0 14 15,5 0-5-15,0 1 0 0,5 2-1 16,11 2-2-16,4 2-19 0,5-3-56 0</inkml:trace>
  <inkml:trace contextRef="#ctx0" brushRef="#br0" timeOffset="62466.12">13405 8459 703 0,'0'-7'-14'16,"0"-2"12"-16,0 2 9 0,0 1-8 15,0 0 2-15,5-1-1 0,0 4 0 16,-3-3-1-16,-2 2-5 0,5 1-15 16,-5 1-20-16,0-5-56 0</inkml:trace>
  <inkml:trace contextRef="#ctx0" brushRef="#br0" timeOffset="63436.95">13733 7819 592 0,'0'-3'47'0,"0"2"-49"0,0 0 16 16,0 1 3-16,0 0-7 0,0 0 7 15,0 0-8-15,5 2-5 0,0 6-1 16,5 4 3-16,3 5-1 0,0 5 0 15,4 4-1-15,-1 1-2 0,4 6 0 0,0 1 1 16,1 2 0-16,4 0-1 0,-10 1-1 16,6 1 0-16,-3-6 0 15,-6-4-1-15,-4-3 0 0,-5-5 2 16,2-2-3-16,-5-5 1 0,0-1 2 0,0-6-2 16,0-2 1-16,0-4 0 0,0 0 1 15,0 0 4-15,-5-8-4 0,2-3-1 16,-5-4-1-16,-4-4-2 0,-1-1 2 15,-7-4 0-15,7-3-1 0,-7-7 1 16,-1-6 0-16,1-3 0 0,2 3 0 0,3-2 0 16,2 4 0-16,0 1 0 0,11 5 0 15,-3 4 0-15,0 6 1 0,5 3 0 16,0 3 3-16,0 3 0 16,5 2 1-16,0 2-2 0,2 2-1 0,1 2 0 15,5-2 2-15,-6 1-2 0,11 3 0 16,-3-1-2-16,3 1 3 0,3 1-3 15,1 2 0-15,4 0 1 0,-6 0 0 16,8 5-1-16,-7 6 0 0,4 0-1 16,-5 5 1-16,-2 1 1 0,-3 0-2 0,-7 0 1 15,-3 2 0-15,-2 0 1 0,-3-1-1 16,0-2 0-16,-3-1 0 0,-10-2 1 16,-2 3-1-16,-10-5 1 0,4 2 0 15,-4-5 0-15,-3 1-1 16,3-1 1-16,-3-1 0 0,7-3-1 0,1-3 0 15,2 5 1-15,5-6-1 0,6 0 1 16,7 0-1-16,-3 0 0 0,3 0 1 16,0 0 0-16,0 0-2 0,3 0 1 15,15 0 0-15,-3 0 0 0,10 0 1 16,3 0-1-16,0 1 1 0,10 6-1 0,-2-1 0 16,7 2 0-16,-2 0 1 0,0 1-1 15,-1 0 0-15,1 1 0 0,0 2 0 16,-3 1 0-16,-10-2 0 15,-3 3 0-15,-2 1 0 0,-5 0 0 0,-3 0 0 16,-2-1-1-16,0 2 2 0,-6-1-1 0,1-2 0 16,-8 0 0-16,0-3 0 15,0 0 0-15,0 1 1 0,-15-1-1 16,2-1 1-16,-2 0 1 0,-6-1 1 16,-4 1 0-16,-3-1 0 0,-5-4 0 0,-5 1 1 15,-3 2-3-15,-5-6 2 0,3 1-2 16,-3-2 1-16,8 0 0 0,-3 0-1 15,6 0 0-15,4-2-1 0,3 2 0 16,3-1 0-16,10 1 0 0,-1 0 0 16,6-1-2-16,2 1-6 0,1 0-6 0,7 0-10 15,0-1-17-15,0-5-33 0</inkml:trace>
  <inkml:trace contextRef="#ctx0" brushRef="#br0" timeOffset="64223.57">15626 7850 497 0,'12'-8'22'0,"-1"1"-29"0,1-1 33 0,1 0 5 16,5-2-10-16,-8 1 5 0,0 1 5 15,-2-2-16-15,-6 2 3 0,-2-1-3 16,0 2 1-16,0 0-1 0,0-1-3 16,-7 1-2-16,-6 3-3 0,-2-1-2 15,-6 2-1-15,1-1-3 0,-5 3 0 0,-1 1 0 16,6 0 0-16,-3 0-2 16,3 2 2-16,-6 4-1 0,6 3 0 15,-1 2 0-15,-4 1 0 0,5 4 0 16,-1-1 0-16,6 2 0 0,2 2 0 0,1 2 0 15,12 3 0-15,0 1 1 0,0 1-1 16,0 1 2-16,15-2-1 0,5-3-1 16,0-2 2-16,14-4-1 0,-4-2 0 15,6-3 0-15,2-6 1 0,-5-2 0 16,-5-3 0-16,0 0 0 0,-3-3-1 0,-9-5 1 16,-4-1-1-16,1-3 2 15,-8-1-2-15,-5 0 1 0,0-2 0 16,-5-2-1-16,-8 0 0 0,-2 1 0 15,-3-1-1-15,-2 1 0 0,5 4 0 0,-6 0 0 16,3 4 0-16,6 1 0 0,2 3 0 16,-1-1-1-16,9 3 0 0,2 1 0 15,0 1-2-15,0 0-5 0,0 0-3 16,2 0-1-16,11 0 0 0,7 0-5 16,8 0-4-16,6 0-8 0,-1-5-26 0,5-1-98 15</inkml:trace>
  <inkml:trace contextRef="#ctx0" brushRef="#br0" timeOffset="64948.64">15839 7753 642 0,'-5'-6'1'0,"5"1"-7"16,0 3 42-16,0 1-21 0,0 1-1 16,0 0 4-16,0 0-11 0,5 0-7 15,6 4 2-15,6 9 2 0,4 3-1 16,4 4 2-16,-2 3-2 0,8 4-1 0,-9-2-1 15,4 3 1-15,-6-1 0 0,1 1 1 16,-9-3-1-16,1-3 1 0,-5-2-3 16,-1-2 1-16,-7-4 1 0,0-5 0 15,0-2 1-15,0-6 1 0,0 0 1 16,0-1 4-16,0 0 2 0,0-9-4 16,-12-3-4-16,-1-4-1 0,3-2-2 15,-11-2 2-15,4-3-1 0,-9-1 0 16,6-1 0-16,-1-3 0 0,6 2 1 15,-3-4-1-15,3 3 1 0,2 1-1 0,6 4 1 16,2 3-1-16,5 2 1 0,0 0-1 16,5 2-1-16,7 3 0 0,-4 1 0 15,7 2-1-15,-2 1 1 0,7 2 0 16,1 0 0-16,-3 1-2 0,2 1 2 16,0 3 0-16,-4 0-1 0,1 1 1 0,-4 0 0 15,0 0-1-15,-6 3 0 16,-4 5 1-16,7 1-1 0,-2 2 1 15,-6 2 0-15,8-4 0 0,-10 3 0 16,3-3 0-16,-3 2 0 0,0-1 0 0,0 0 0 16,0 1 0-16,0 1 0 0,-3 1 1 15,-2-1-1-15,-2 0 0 0,-6 1 0 16,0 0 1-16,1-1 0 0,-1-2-1 16,5 1 1-16,-4-3 1 0,4 0-2 15,5-3 0-15,-2 0 1 0,0-2-1 0,5 0 0 16,0 3 0-16,-2-3 0 15,2-1 0-15,0 1 0 0,-5-1 0 0,5 2 0 16,0-2 0-16,0 1 0 16,0 0 0-16,0-1 0 0,0 1 0 0,0 2 0 15,7-3 0-15,6 3 1 0,5-1 0 16,-3 3 0-16,13-2 0 0,-3 0 0 16,14 2-1-16,-4 1 0 0,6 0 0 15,0-1 1-15,-8 1-1 0,7-2 0 16,-9 0 0-16,-8 0 0 0,-3 1 0 15,-2-3 0-15,-10-1 0 0,-1 0 0 0,-2-3-1 16,-5 1-1-16,0 0-2 0,0 0-2 16,0 3-2-16,0-1-3 0,0 1-4 15,-7 0-7-15,-6 3-10 0,-5-1-10 16,3-1-46-16</inkml:trace>
  <inkml:trace contextRef="#ctx0" brushRef="#br0" timeOffset="65360.1">15478 8245 522 0,'15'-3'36'0,"13"-3"-42"0,-10 2 41 16,10-1-1-16,0 2-1 0,3-2 0 15,2 1-11-15,0-2 0 0,2 1-3 16,6 2-4-16,0 1-3 0,0 0-2 16,-3 0-3-16,-3 0-2 0,3 2-1 0,-2 0-2 15,7 0 0-15,-7 0-1 0,2 0-1 16,-7 2 1-16,7 0 0 0,-5 1-1 16,0-3 1-16,0 0-1 0,-5 0 1 15,5 0 0-15,-5 0 0 0,5 0-1 16,-5-5 1-16,-2 2 0 0,2 0-1 0,-8 0 1 15,-7 0-1-15,-6 2 0 0,3 0 1 16,-7-2 0-16,2 3 0 16,-5 0-1-16,0-1 2 0,0 1-1 15,0 0 1-15,0 0-2 0,-5 0 0 0,-3 0 0 16,1 0 0-16,-1 4 0 0,-2-2-2 16,-10 1-5-16,4 3-6 0,-4-3-5 15,-6 2-14-15,6-3-17 0,0-2-345 16</inkml:trace>
  <inkml:trace contextRef="#ctx0" brushRef="#br0" timeOffset="67337.5">17791 7678 499 0,'-13'-9'62'0,"0"-3"-72"0,3 1 11 16,0-2 18-16,7 2 6 0,-4-3-3 0,2-2-6 15,-3 1-4-15,-5-3 4 0,6 2-7 16,-6 0-2-16,-5 0 2 0,3 2-1 16,-6-1-1-16,4 3-1 0,-4 0 1 15,6 4-4-15,-5 3-1 0,2 1 2 16,3 3-2-16,2 1-2 0,-2 0 0 0,-3 0 0 16,5 6 0-16,3 2 0 0,-3 4 0 15,0-1-2-15,6 5 2 0,2 2 0 16,5 4 0-16,-5 2-1 15,5 2 1-15,0 3 1 0,5 1-1 16,7 3 0-16,1-1 2 0,0 3-1 0,2-1 1 16,0 2 0-16,3-1 1 0,-2 0 1 15,4-1 1-15,-2-1 0 0,2-1-2 16,5-4 0-16,-4-1-1 0,-1-2 1 16,-5-1-2-16,6-5 1 0,-3 3-1 15,-3-5 1-15,3 2-2 0,-3-3 1 16,-2-2 0-16,-6-5-1 0,1-2 1 0,-3 0-1 15,0-3 1-15,-2-3-1 0,-3 1 2 16,5 0-1-16,-5-2-1 16,2 0 2-16,-2 0 0 0,0 0-2 0,0-2-1 15,0-3-3-15,0-1-4 0,0-2-6 16,-10 0-6-16,-8-2-6 0,3-1-17 16,-10-4-45-16</inkml:trace>
  <inkml:trace contextRef="#ctx0" brushRef="#br0" timeOffset="67559.78">17381 8032 666 0,'0'0'19'16,"0"-2"-28"-16,3-2 11 0,9 2 9 15,1-5 3-15,7 1 0 0,11-3 0 16,5 3-5-16,2 0-1 0,5-1-3 15,-2 2-3-15,-3 3-2 0,3 0 0 0,-3-2 1 16,-3 1-2-16,-2 2-5 0,0 1-3 16,-5-1-5-16,0-2-6 0,3 3-8 15,-8 0-13-15,-10-1-35 0</inkml:trace>
  <inkml:trace contextRef="#ctx0" brushRef="#br0" timeOffset="67999.28">18243 7871 519 0,'0'-6'88'0,"0"-1"-94"16,0 0 16-16,-5 3 30 0,-2 0-24 16,-3 0 2-16,2-2-2 0,-5 3-7 15,-2-1-4-15,-3 4-3 0,3 0-1 16,-5 0-1-16,-1 2 0 0,1 6 0 0,2 1 0 15,-2 2 0-15,-1 2 0 16,1 1 0-16,5 3 0 0,-3 3 0 16,10 0 0-16,1 1 0 0,7 3 0 15,0-1 0-15,15 1 0 0,5-4 2 0,6 2 0 16,12-6-2-16,-3-2 2 0,6-3 1 16,0-2 1-16,0-8 0 0,2-1 1 15,-8 0 0-15,-1-5-2 0,-6-6 1 16,-8-1 0-16,0-2-1 0,-10 0 0 15,-10-2-1-15,0 3 0 0,0-3 0 0,-5 0-1 16,-10 3-1-16,-3 0 0 0,3 2 0 16,-3 1 0-16,5 1 0 0,-2 4 1 15,2 0-2-15,1 5 1 0,4-2 0 16,-5 1 0-16,6 1-1 0,-1-3 0 16,3 3-1-16,2 0-2 0,3 0-2 15,0 0-3-15,0-1-3 0,0-1-5 16,8 0-7-16,5-4-18 0,2 0-35 15</inkml:trace>
  <inkml:trace contextRef="#ctx0" brushRef="#br0" timeOffset="68409.42">18401 7817 635 0,'0'0'3'15,"0"0"-7"-15,0 0 38 0,0 0-20 0,0 0-9 16,0 2 4-16,10 5-2 15,6 2 1-15,12 5-1 0,-8 2 1 16,13 2-3-16,-2 1-2 0,-3 3-1 16,0-3 0-16,-3 3 0 0,0-2-1 0,-4 1 0 15,-6-3 1-15,0 0-2 0,-2-3 1 16,0-1 0-16,-6-2-1 0,-7-2 0 16,5-3 1-16,-5-5 1 0,0 2 0 15,-5-2 6-15,-5-2-3 0,0 0 1 16,-3 0-1-16,6 0-1 0,-1-2 2 15,3-4-2-15,-3-2 1 0,6-1-1 16,-3-2 0-16,0-4-2 0,5 0-1 16,-8-3 1-16,8 1-1 0,0 0 1 0,0-1-1 15,0-2 0-15,8 1 0 16,9-2-1-16,-1 1 0 0,4 2-1 0,-2 0 1 16,2 2 0-16,-5 1-1 0,3 4 0 15,-10 0-3-15,0 5 0 0,-1 2-2 16,-2 3-1-16,0 1-1 0,-2 0-3 15,-3 0-4-15,5 0-5 0,3 3-4 16,-3 3-5-16,2 0-21 0,1-5-44 0</inkml:trace>
  <inkml:trace contextRef="#ctx0" brushRef="#br0" timeOffset="69129.58">19177 7825 88 0,'0'-8'539'0,"0"3"-545"15,0 2 8-15,5 2 32 0,-5 1-25 16,3 0-3-16,-3 0 0 0,5 7-2 16,3 3 3-16,-1 1 0 0,11 6 0 15,-3 4-3-15,6 0 0 0,-4 3-1 16,-1 0-2-16,1 5 1 0,-4-2-1 15,-3-1 0-15,1-1 0 0,-4-3-1 16,-2-2 1-16,-2-4 0 0,-3-2-1 16,0-8 2-16,0-1 0 0,0-5 3 15,0 0 0-15,0 0 7 0,0-2 1 0,0-7-8 16,0-7-3-16,-3-4-1 0,-7 1-1 16,8-2 2-16,-9 0-1 15,4-4 1-15,-1 0-1 0,0 1 0 0,1 0 0 16,2 4 1-16,5 2 0 0,0 3 0 15,0 0-2-15,12 7 1 0,-4 2 0 16,7 3-2-16,-4 1 1 0,4 2-1 16,-2 0 1-16,2 5 0 0,3 7 0 15,7 3 0-15,-5 3 0 0,3 0 2 16,3 2-2-16,-1 1 0 0,-4-3 1 16,-1 0-1-16,-5-1 0 0,5 0 1 0,-7-3 0 15,5 0-1-15,-8-4 1 0,-5-2 0 16,0-3 1-16,-5-3-1 0,3-2 1 15,-3 0 1-15,0 0 4 0,5-3-1 16,-2-7-1-16,-3-2-4 0,0-3 1 16,0-2-2-16,0-3 0 0,0-1 0 0,0-3 1 15,0 0-1-15,0 0 0 16,0 3 0-16,-3-1 0 0,3 5 0 0,0 5 0 16,3 2 0-16,2 4 0 15,2 0-1-15,6 5 1 0,-5 1-2 0,2 0 2 16,0 0 0-16,0 10 0 0,5 3 0 15,6 2 0-15,-1 5 1 0,6-2 0 16,-1 3-1-16,-2 1 1 0,-3 2-1 16,6 0 0-16,-6-1 0 0,0 1 0 15,1-3 0-15,-3-1 1 0,-8-2-1 0,2-3 0 16,1-4-1-16,-5-3-2 0,-3-3 0 16,-5-4-4-16,5-1-2 0,-5 0-4 15,3-3 2-15,4-7-8 0,-2-5-7 16,3-2-7-16,-3-2-16 0,-5-2-32 15</inkml:trace>
  <inkml:trace contextRef="#ctx0" brushRef="#br0" timeOffset="70839.25">20080 7820 558 0,'0'-5'24'0,"0"1"-23"0,0 2 50 16,0 2-21-16,0 0-7 15,0-1-3-15,0 1-9 0,0 0-7 0,0 1 0 16,5 7-1-16,6 1 1 0,1 4 0 15,6 2-1-15,-5 5 0 0,7 1 0 16,1 1 0-16,-6 3-1 0,5-2 0 16,0 1 0-16,1-2-1 0,-1 0 0 15,1-5 1-15,-9-2-2 0,9-5 2 16,-4-3-2-16,-4-6 2 0,-3-1 0 16,3 0 2-16,0-7 1 0,5-7-2 0,-8-2-1 15,2-3 0-15,-4 0-1 0,-3-3 0 16,-5-2 0-16,0 2 0 0,-5-3-1 15,-5 0 0-15,-3 2 0 0,0 5 0 16,1 2 0-16,-1 7 0 0,11 2 0 16,-4 6 0-16,6 1 0 0,-5 0 0 15,5 0-3-15,0 6 2 0,0 4 1 0,0 3 1 16,0 1 0-16,0 4-1 0,11 4 0 16,-4-2 2-16,13 3-2 15,1-3 0-15,7 1 1 0,5 0 0 16,0-1 0-16,8-4-1 0,-1-3 1 0,-1 0-1 15,1-3 1-15,-4-4 1 0,2-5-2 16,-5-1 1-16,-5 0 1 0,-2-1-2 16,-1-6 2-16,-5-6-2 0,-4 1 2 15,1-6-1-15,-6 0 0 0,-1-4 0 16,0-1-1-16,-5-4 1 0,0 0-1 0,-5-5 1 16,0 0-2-16,0-2 1 0,-10-2 0 15,-5-2 0-15,-1 3 0 0,4 3 0 16,-6 5 0-16,10 3-1 15,-4 5 2-15,4 4-1 0,-5 2-1 0,6 5 1 16,-1 2 0-16,-2 3 0 0,0 1 0 16,-1 2 0-16,1 0 0 0,0 6-1 15,2 4 1-15,3 1 0 0,5 5 0 16,0 3 0-16,0 2 1 0,0 4 0 16,13 3 0-16,0 2-2 0,5 2 2 0,-3 3-1 15,-2 0 1-15,7 4-1 0,0-3 1 16,1 2-1-16,4-4 1 0,-2-4-1 15,10-1 0-15,-2-6 1 16,-3-4-1-16,5-2 1 0,-5-9 0 0,5-4 0 16,0-4 0-16,2 0 1 0,-2-4-1 15,0-7 0-15,1-6-1 0,-6-2 1 16,-3-1-1-16,0-1-1 0,-4 1 2 16,-6-6-1-16,3 2 0 0,-5-3 0 15,-3-2 0-15,0 5 0 0,-2-2 0 0,-6 2 0 16,3 4 0-16,3 4 0 0,-8 6 0 15,5 1 0-15,-3 3 1 0,4 2 0 16,-1 2 0-16,-5 2-1 0,2 0 0 16,3 0-1-16,0 2 1 0,-2 7 0 15,10 2 0-15,-6 3 0 0,11 1 1 0,-5 1-1 16,2 3 0-16,0 0 0 16,-2-2 2-16,0 2-2 0,-1-3 0 15,-4-1 1-15,0-1-1 0,2-3 0 16,-8-4 2-16,-2-4-2 0,6-2 0 15,-6 0 1-15,0-1 0 0,0 0 4 0,0-3 0 16,0-6-2-16,0-3-3 0,-8-3 2 16,-2-1-2-16,2-2-1 0,-5-2 2 15,-2 2-2-15,-3 0 1 0,-2 1-1 16,5 4 1-16,-3 3 0 0,3 2 0 16,-1 5-1-16,6 1 0 0,-5 2 0 15,2 0 0-15,-2 2-1 0,-3 5 1 0,3 4 0 16,5 0 1-16,-6 5-1 15,9 1 0-15,-6 1 1 0,8 3 0 16,-3-1 0-16,8 1 0 0,0-1 1 0,0 1-2 16,8-3 1-16,5 2 0 0,-1-4 1 15,4-2 0-15,1-3-1 0,-1-4 0 16,4-1 1-16,0-5 0 0,6-1 0 16,-1 0 0-16,1-8-1 0,2-4 0 15,0-2 0-15,-3-1-2 0,-4-3 1 0,-9 1 0 16,4-2-1-16,-4-1 3 0,-7 1-2 15,-2 1 0-15,-3-1 1 16,0 2 0-16,-13 3-1 0,0 1 0 16,3 3 1-16,-2 4-1 0,-1 3 1 0,8 2 0 15,-3 1 0-15,6 0-1 0,-9 1 1 16,11 6 0-16,-7 3 0 0,7 1 0 16,0 3 0-16,0 1 0 0,7 2 1 15,11 1-1-15,-3 2 1 0,11 0 0 16,7-2 0-16,0 1 0 0,3-1 0 0,4-5-1 15,1 0 1-15,2-3-1 0,-7-5 0 16,2-1 1-16,-10-4-1 0,8 0 1 16,-11-5 0-16,3-5-1 0,-2-4 0 15,-11-4 0-15,-2 0 1 0,-1-1-1 16,-7-2 0-16,-2-3 1 0,-3-1-1 0,0 1 0 16,-8-2 0-16,-4-1 0 15,-1 1 0-15,5 2 0 0,-5 5 0 16,3 1 0-16,0 3 0 0,0 1 1 15,0 4 0-15,7 3 0 0,-2 3 0 0,0 1 1 16,5 1-1-16,0 2 1 0,0 0-1 16,0 0 0-16,0 0-1 0,0 0-1 15,0 0 0-15,10 7-1 0,3 2 2 16,2 3 0-16,0 1 2 0,11 3-2 16,2-1 1-16,-3 2-1 0,3 1 0 15,3 0 0-15,2 1 0 0,-3 1 0 0,4 0 0 16,6 1 1-16,-7-1-1 15,0 0 0-15,0 1 0 0,-5-2 1 16,-5 0-2-16,-7-4 1 0,-9 0 0 16,1-1-1-16,-3-3 2 0,0-2-2 0,-5-1 2 15,0-1-1-15,0-3 1 0,-10 0-1 16,0-1 0-16,-1 1 1 0,-4-4 0 16,-3 1-1-16,-2-1 2 0,0 0-2 15,-8 0 0-15,-5 0 1 0,5 0-1 16,-10 0 0-16,4-1 0 0,6-2 1 0,-5-1 0 15,13-1-1-15,5 2 0 16,-3 0 2-16,10-1-2 0,3 3 0 16,-2-1 0-16,4-2 0 0,3 4 0 15,0 0-3-15,0 0-2 0,0-1-2 0,0-1-2 16,10-3-6-16,0 3-7 0,13-2-6 16,3-2-10-16,2-2-13 0</inkml:trace>
  <inkml:trace contextRef="#ctx0" brushRef="#br0" timeOffset="71408.39">22599 7386 530 0,'0'-16'67'0,"0"0"-74"0,5 3 29 0,3 1 2 16,-1 3-7-16,1 0 13 0,2 5-12 15,0-1-4-15,-5 3-2 0,0 2-2 16,-2-1-1-16,-3 1-1 0,0 0-2 16,5 0-2-16,-2 4 3 0,-3 4-1 15,10 5 0-15,3-1 3 0,-3 5-5 16,10 5 0-16,5-2 0 0,3 3-2 15,-2 2 0-15,12 2 0 0,-2 2 0 16,2-3-1-16,5 2 0 0,3 1 0 16,0 1 0-16,-1 0-1 0,-9-2 1 15,5 1-1-15,-8-2 0 0,-5 3 0 0,-8-3 0 16,-7 2 0-16,-8 1 0 0,-5-3 1 16,0-1-2-16,-13 0 3 0,-7-2-2 15,0-2 1-15,-6 1-1 0,6-5 2 16,-1 0 2-16,6-2 0 0,-3-5 0 15,11 1-1-15,-6-3-1 0,5-3 1 0,3-1-1 16,-2-1 0-16,-1-1 0 16,3-2 0-16,-3 3 0 0,3-4 0 15,5 2 2-15,-7-2-2 0,4 0 1 16,-7 0-1-16,10 1 2 0,-8-1-1 0,6 0 0 16,-3 0 1-16,0 0-3 0,5 0 1 15,-3 0-1-15,3 0 0 0,0 0-1 16,0 0 1-16,0 0-1 0,0 0-2 15,0 0-4-15,0 1-4 0,-5 2-8 16,5 2-5-16,-5 1-11 0,5-6-20 0</inkml:trace>
  <inkml:trace contextRef="#ctx0" brushRef="#br0" timeOffset="75271.98">6520 9678 231 0,'0'0'44'16,"-2"0"-30"-16,2 0 55 0,0 0 10 16,0 0-13-16,-5 0-25 0,5 0-5 15,0 0-6-15,0 0-6 0,0 0-3 16,0 0-4-16,0 0-1 0,0 0-4 0,0 0 1 16,0 0-2-16,0 0 3 0,0 0-4 15,0 0-2-15,0 0-2 0,5 0-1 16,8 0-1-16,2 0 3 0,5 0-1 15,6 2-1-15,-1-1-1 0,3-1 1 16,0 0-2-16,0 0 0 0,5 0-3 16,-2-1 2-16,-3-3-1 0,0 2 0 15,-3-4 0-15,-5 1 0 0,1-1 0 16,-1-1 1-16,-5-1-1 0,8-2 1 16,-2-1-2-16,-6 0 1 0,-2 2-1 0,2 0 0 15,-15 4 0-15,5 3-2 0,-5 0-1 16,0 2-3-16,0 0-5 0,0 0-8 15,0 0-11-15,-5 0-9 16,-5 4-25-16,5-2-402 0</inkml:trace>
  <inkml:trace contextRef="#ctx0" brushRef="#br0" timeOffset="75887.64">8200 9493 559 0,'-8'-11'78'0,"-5"-2"-80"15,0 2 4-15,6 2 21 0,-6-3-7 0,0 0 5 16,1 2-4-16,-4 0-7 0,4-1 4 16,-1 4-1-16,-2 2-4 0,2 1-1 15,0 2-4-15,1 1-1 0,-4 1-1 16,4 0-1-16,-4 3 0 0,-7 2 0 16,8 4 0-16,-5 2-1 0,-1 2 1 15,4 1 0-15,6 0 4 0,-9 5-8 0,2 1 3 16,6-1 0-16,-4 3 0 0,9-2 1 15,-4 5 1-15,9 3-1 0,2 1 2 16,0 0-2-16,2 1 0 0,16 0 0 16,3-5 1-16,12 0-1 0,0-7 1 15,7-1-1-15,6-5 1 0,3-6-1 16,4-1 1-16,3-5 0 0,3-6-2 16,-6-4 1-16,-5-1-3 0,-10 0-1 15,-2 1-4-15,-10 0-1 0,-6 2-4 16,-2 1-2-16,-8 0-5 0,0 4-7 0,-7 2-12 15,-3-1-5-15,0 1-36 0</inkml:trace>
  <inkml:trace contextRef="#ctx0" brushRef="#br0" timeOffset="76445.69">8777 9563 387 0,'-8'-8'273'0,"-4"0"-279"0,4 1 5 0,-5-1 19 16,1 1-11-16,1-2 6 0,-6 0 3 16,4 1-8-16,-2-2-3 0,-3 1 1 0,3 4-5 15,-6-1 0-15,8 6 0 0,-7 0-1 16,7 0 0-16,-2 9 1 15,-3 2-1-15,3 1 1 0,7 2 1 16,-4 3-2-16,-1 2 1 0,13 4 1 0,0 2 0 16,0 1 0-16,15 0 1 0,6 3-1 15,9-2 1-15,-2-1-2 0,5-2 1 16,3-5 0-16,2-3 1 0,-2-3 0 16,2-6-3-16,-5-3 2 0,2-4 1 15,-14 0 0-15,4-11-1 0,-4-4 1 16,-4-1 0-16,-9-6-2 0,0 2 0 0,-3-2-1 15,-5 1 1-15,-5-2-2 0,-8 0 1 16,0 4 0-16,-10 0-2 16,3 4 2-16,2 3-1 0,5 3 1 15,1 7 0-15,4 0-1 0,6 2 0 0,-4 0 0 16,6 1-1-16,0 7 2 0,0 3-1 16,0 3 2-16,13 0 1 0,8 3 0 15,7 0 0-15,5 1 0 0,5-1-1 16,-3 0 1-16,11 0-1 0,0-3 1 15,-3-2-2-15,-5 1 2 0,3-3-2 0,-3-1 1 16,-2-5-2-16,-3-1-3 16,-5-3-2-16,-3 0-2 0,-4-1-8 0,-9-6-9 15,-9-4-5-15,-3-1-17 0,0-5-171 16</inkml:trace>
  <inkml:trace contextRef="#ctx0" brushRef="#br0" timeOffset="76871.53">9232 9493 639 0,'6'4'25'0,"6"1"-46"15,3 4 28-15,11-1-1 0,-1 5-2 16,3 1 12-16,0 2-4 0,10 2-1 16,-2 1 1-16,2 0-5 0,-2 3-5 15,5-1 2-15,-11 0-2 0,-2-2-2 16,-8-3 1-16,-7-1 0 0,0-4 0 15,-5-2-1-15,-3-4 1 0,-5-4 0 16,0 1 1-16,0-2 5 0,0 0 6 16,-13-8-7-16,0-4-3 0,0 0-1 0,-2-5 0 15,-3-1 3-15,6 1-3 0,-4-2 1 16,9 2-1-16,-3-1 1 0,7-1 1 16,-2 2-1-16,5 0 1 0,5 1-3 15,8 3 1-15,2 1-3 0,5 2 1 16,6 3-1-16,2 3 0 0,0 2 1 0,2 2 0 15,6 0 0-15,-3 3 0 16,5 7 0-16,-2 3-2 0,-3 0 4 0,0 3-2 16,-5 0 0-16,5 0 0 15,-5 2 0-15,-3 0 0 0,-4-2 0 16,-1 1 0-16,-2-2 0 0,-3-2 0 0,-2-3-2 16,-5-3-2-16,-1-2-4 0,3-1-2 15,-2-4-7-15,5 0-5 0,-3-2-7 16,3-5-15-16,4-2-38 0</inkml:trace>
  <inkml:trace contextRef="#ctx0" brushRef="#br0" timeOffset="77684.7">10616 9533 335 0,'0'-8'371'0,"-7"-4"-377"16,-3 4 9-16,2-4 5 0,0 0-6 15,-4 0 12-15,-4 4 1 0,4 2-4 16,-1 1 0-16,5 2-4 0,-4 0-4 16,4 3-2-16,-5 0-1 0,-5 3 0 0,3 5 1 15,-5 2-2-15,2 3 2 0,-2 1 0 16,4 1 0-16,-1 2-1 0,6-1 0 16,1 1 0-16,10 2 1 0,0-1-1 15,0 4 2-15,0-2-2 0,13 1 2 16,5 0 0-16,5 1-1 0,10-5 1 0,5 1-1 15,3-2-1-15,12-2 3 16,0-3-2-16,8-2 1 0,0-2-1 16,1-5 0-16,-9-2 0 0,0 0-1 15,-2-2 0-15,-7-8 1 0,-6-3-1 0,-3 0-1 16,-2-3 1-16,-2 0-1 0,-16-2 1 16,6-2 0-16,-14 1 1 0,-2-1-1 15,-5-2 0-15,0-1 0 0,-12 2 1 16,-1-2 0-16,-2 1-2 0,-3-1 2 15,2 0-1-15,-1 5 0 0,6 2 0 0,-1 3 0 16,-1 5 0-16,-5 3 0 0,3 3-3 16,-5 2 7-16,4 0 2 15,-9 7-12-15,12 2 15 0,0 4-10 16,1 4 2-16,12-1-1 0,-8 4 1 0,8 0 2 16,5 0 0-16,8 2 0 0,10 0 0 15,2 2 0-15,8 0 0 0,8-1-1 16,0-3-1-16,-1-3 0 0,11-2 0 15,-7-2 0-15,6-6 0 0,-1-2 0 16,-1-5-1-16,-10 0-1 0,3-2-3 16,0-8-1-16,-8-4-1 0,0-2-1 15,-5-2-3-15,-8-1-2 0,-2-1-4 0,-5 2-4 16,-6-4-6-16,-7 2-1 16,0-2-10-16,-5 1-6 0,-10-2-17 15,-3-4-35-15,-2 0 30 0,-1-3 43 0,-4 2 7 16,5-2 20-16,-3 2 3 0,-3-2 9 15,6 3 31-15,0 1 1 0,-1 2 1 16,9 2-2-16,-1 5-3 0,5 5-11 16,3 4-7-16,3 3-4 0,2 4-3 15,0 1-10-15,0 0-9 0,0 7 1 0,2 5 4 16,8 6 3-16,6 3 1 0,-1 6-2 16,10 3-1-16,3 5 0 0,10 5-2 15,-2 2 0-15,7 2 1 16,-2-2 3-16,0-2-8 0,-6-5 2 0,-2-2-1 15,8-6-1-15,-10-3 0 0,-3-4-1 16,5-5 1-16,-13-5 0 0,0-6-3 16,-4-4-4-16,1 0-5 0,-4-12-13 15,-5-9-20-15,-3-5-63 0</inkml:trace>
  <inkml:trace contextRef="#ctx0" brushRef="#br0" timeOffset="79175.23">12695 9440 67 0,'-8'-7'282'0,"-4"4"-268"15,9 1 19-15,-7 0 44 0,7 2-22 16,-2-1-31-16,5 0 6 15,-2-4 0-15,2 4-7 0,0-1-4 0,0-1-6 16,0-2 2-16,0 2-4 0,2-1 1 16,3 2 1-16,-5 0 0 0,0 2-1 15,0 0-1-15,0 0-3 0,0 0-4 16,0 0-1-16,0 2-3 0,0 2 2 16,0 6-1-16,0 3 0 0,0 3 1 0,0 4 3 15,13 1-6-15,0 4 0 0,-3 2 2 16,10 1-1-16,1-1 1 0,4 2-1 15,0-1 0-15,-2-3 0 0,8-4 1 16,-11-1-1-16,8-5 2 0,0-3-2 16,3-8 0-16,-3-4 2 0,-3 0-1 15,-2-4 2-15,3-10-2 0,-6-4 1 16,-2 0-1-16,-8-3-1 0,0-1 1 16,-7-1 0-16,-3-2-1 0,0-2 0 15,-3 1 0-15,-7-2 0 0,-5 2 0 0,7 0 0 16,-5 3 0-16,6 8 0 0,2 3 0 15,-3 6-3-15,8 4 7 0,-5 2-3 16,2 0-1-16,3 5 0 16,-5 7 0-16,5 3 0 0,0 2 6 0,5 1-8 15,3 1 2-15,12 2 0 0,8-3 0 0,0 0 2 16,10 0-1-16,3 2-1 0,0-4 1 16,-1-2 0-16,11 0-1 15,-10-1 1-15,7-2-1 0,-2-2 0 16,-5-3 1-16,-3-2-2 0,-7-4-1 15,2 0-2-15,-13 0-2 0,5-9-3 0,-4 0-3 16,-8-5-1-16,-1 1-3 0,-9-2-3 16,-3 0-6-16,0 0-10 15,-3 1-15-15,-4-1-15 0,-6-2-1 0,-5 3 0 16,3-4 22-16,2 0 40 0,0 0 10 16,6 1 33-16,-1 2 18 0,3 1-7 0,-3 5-4 15,8 0-4-15,0 4-4 16,0 2-9-16,0 2-8 0,0 1-5 15,3 0-5-15,10 0-4 0,-1 0 1 16,6 6 1-16,-3 4 0 0,3 3-3 0,3 5-3 16,2 3 4-16,2 2-8 0,0 0 2 15,3 0 1-15,0-1 0 0,0 3-1 16,5-2 0-16,-7-1-1 0,2 0 1 16,-8-4 0-16,6-1-1 0,-6-2 0 15,-2-7 0-15,-8-1 1 0,3-5 0 0,-6-2 0 16,4 0 1-16,-4-10 0 0,-2-5 0 15,-2-2-2-15,-3-3 0 0,0-3 1 16,-3-2-1-16,-7-1 1 0,2 0-1 16,1 1-1-16,-1 1 2 0,3 1-1 15,0 6 0-15,5 3 1 0,0 5 0 16,0 5 2-16,0 0-1 0,10 4 0 16,-2 0-1-16,7 1 0 0,-2 9 1 15,7 2-1-15,6 5 1 0,2-2 0 16,0 3-1-16,10 0 0 0,-5-2 0 0,2 2 0 15,9-2 0-15,-9 0-1 0,6-1 1 16,-3-3 0-16,3 0-1 0,-6-3 0 16,-4-5 1-16,-3 1-1 15,-3-5 2-15,-2 0-2 0,-5-7 1 0,2-4 1 16,-4-3-1-16,-9 0-1 0,4-3 0 16,-11 0 1-16,0 0-1 0,0-2 0 15,-11-2 0-15,1-1 0 0,-8-2 0 16,-2 0 0-16,5 0 0 0,-6 6-5 15,9 4 10-15,-1 6-3 0,8 5-1 0,5 3-1 16,-3 0-1-16,3 3 0 0,0 8 0 16,0 2 1-16,0 4 0 0,0 4 2 15,16 2 3-15,9 4-6 0,3-2 0 16,0 0 1-16,10-2 0 0,3-1 2 16,0-1 0-16,4-1-1 0,1-4 1 15,-3 0-2-15,-2-6 1 0,2 0 0 0,-7-7-1 16,-3-3 1-16,-8 0-2 15,-4-5-2-15,-14-5-1 0,-1-4-1 16,-6 1-2-16,-13-7-3 0,-18 2-4 16,-4-2-7-16,-11-3-5 0,-2-4-10 0,-6-4-15 15</inkml:trace>
  <inkml:trace contextRef="#ctx0" brushRef="#br0" timeOffset="79283.9">14501 9240 491 0,'3'0'2'16,"9"0"-79"-16,-1 0 60 0,4 0-169 16</inkml:trace>
  <inkml:trace contextRef="#ctx0" brushRef="#br0" timeOffset="79602.23">15010 9193 722 0,'0'0'12'0,"0"0"-20"15,13 0 18-15,-6 4-4 16,9 2 3-16,4 5 8 0,0 2-2 0,13 7-3 16,0 1-3-16,8 4-3 0,-3 4-2 15,-2 1-1-15,2 3-1 0,-2 0-1 16,7 2 0-16,-13-1 5 0,9-4-8 15,-6-3 2-15,-8-3-2 0,3-2 2 16,-7-5 0-16,-1-2 0 0,-5-4 0 0,-5-4 0 16,-7-4 2-16,2-2-2 0,-5-1-3 15,0 0 1-15,0-5-2 0,0-4-4 16,0-2 0-16,-5 2-4 0,-8-1-7 16,-2-1-2-16,-5 2-9 0,-1-4-6 15,-7 3-47-15</inkml:trace>
  <inkml:trace contextRef="#ctx0" brushRef="#br0" timeOffset="79771.77">15158 9474 493 0,'0'0'170'0,"0"0"-173"16,2-2 12-16,16-3 6 0,2 1-6 16,8-1 11-16,10 3-5 0,-2-2-9 15,2 2-4-15,3 2 0 0,0-1-2 16,-1-1 0-16,1-2-5 0,-3 1-12 15,3-4-2-15,0 0-23 0,-1-3-30 0,1-4-174 16</inkml:trace>
  <inkml:trace contextRef="#ctx0" brushRef="#br0" timeOffset="80225.23">16203 9242 720 0,'0'-11'2'16,"0"2"-4"-16,0-1 18 0,0 1-14 15,0 0 13-15,-7 0 0 0,-1 1-9 16,-5 0 1-16,-5 4 1 0,3-1-5 0,-5 3-2 16,2 2-1-16,-5 0 1 15,-2 0-1-15,-1 7 0 0,-7 2 0 16,10 0 1-16,-2 1-1 0,4 3 0 0,6-2 0 16,5 0 0-16,0 1 0 0,10-1 0 15,0 2 0-15,0-3 0 0,15-2 1 16,5 2 0-16,13-2 0 0,1 0 1 15,11 0 0-15,-1 0-2 0,1-1 1 16,1-2-1-16,-5 2 1 0,0 0-2 16,-3 0 2-16,-3 1-1 0,4 2-1 0,-11 0 2 15,5 2 2-15,-13 1 0 0,3 3 2 16,-5 0-2-16,-3 0 7 0,-5 1-8 16,-2-2 2-16,-8 1-1 0,0-4 0 15,0 2 1-15,0-2 1 0,-18 4 1 16,-2 0 1-16,-8-2 2 0,-6 2-1 15,-1-3-1-15,-6 3 2 0,-2-2-2 16,2-3 0-16,6-2-2 0,-4 0-2 16,11-4-1-16,3-2 0 0,5-2-1 15,7-1 1-15,10 0-1 0,-2-1-1 0,5-5-1 16,0-2-4-16,8 1-6 0,5-2-6 16,4 0-10-16,4 2-8 0,-1-3-19 15</inkml:trace>
  <inkml:trace contextRef="#ctx0" brushRef="#br0" timeOffset="82360.7">3236 11747 184 0,'0'0'65'0,"0"0"-1"15,0 0-30-15,0 0 46 16,0 0-32-16,3 0-30 0,2-1-2 0,0-3-4 16,2 1-2-16,1-3-6 0,0 3-1 15,2-1 1-15,-8 1 3 0,3 1 2 16,-5 1-1-16,8-1 5 0,-8 2-1 15,0 0 3-15,0 0 2 0,0 0 4 16,0 0-1-16,0-1-6 0,0 0-4 0,-5 0-3 16,2 0-1-16,-4-2-3 0,-3 1 0 15,2 0-1-15,-5 1 3 0,1 0-1 16,1-2 0-16,-1 3 1 0,-1 0-2 16,-7 0 0-16,12 0 0 0,-5 0 0 15,6 2-1-15,2 0 1 0,-1 1-1 16,-1 0 0-16,-1 1-3 0,8 1 2 15,0 0-1-15,0 4 0 0,0-1 1 16,0 3-1-16,0-1 1 0,8-1 0 16,-1 1 0-16,6 0 0 0,0-1 1 0,0-1-2 15,-1-3 1-15,4-3 2 0,-4-1-2 16,1-1 0-16,0 0 1 0,-6 0 1 16,6-2 0-16,-10-2-1 0,2-2 1 15,0-1-1-15,-3 0 1 0,-2 2 1 16,0 0-1-16,0-1-1 0,0 3 2 0,-2 2-2 15,-3 1 1-15,0 0-2 0,5 0-1 16,-13 0 0-16,5 3 0 0,6-2 0 16,-3 5 0-16,-3-5 0 15,8 2 0-15,0-3 0 0,0 0 0 0,0 0-1 16,0 0 0-16,0 0-1 0,0 0-2 16,0 0-5-16,0 0-4 0,13 0-2 15,2-1-7-15,5-8-8 0,1-5-31 16</inkml:trace>
  <inkml:trace contextRef="#ctx0" brushRef="#br0" timeOffset="83323.23">4643 11368 583 0,'-5'0'26'0,"2"0"-28"16,-2 0 2-16,5 0 13 0,0 0 1 0,0 0 0 16,0 0-2-16,0 0-4 0,0 1-6 15,0 6-1-15,0 8 4 0,0 0 4 16,5 5-1-16,3 1 1 0,5 4-3 15,-1 2-1-15,4 0 0 0,-1 4 1 16,3 1 3-16,-3 1-6 0,3 1 1 0,-3 2 0 16,3-2 0-16,-3 4-3 15,3-4 3-15,-8 0 0 0,3-2-2 16,-3-4 0-16,-2-4-1 0,-6-3 0 16,3-2 0-16,3-7 0 0,-3-4 0 0,-5-2-1 15,0-5 1-15,3-1 0 0,2 0 0 16,-5 0 2-16,0 0 0 0,0 0 1 15,0-1 0-15,0-9-4 0,-5-2-3 16,-3-6-1-16,0-1-1 0,-4-3-1 16,-1-4 0-16,-2-2-3 0,-6-3-3 15,1-3 0-15,2-5 0 0,-5 1-1 0,-2-2 2 16,-3-3 4-16,-5 4 0 0,2 4 2 16,3 4 4-16,8 8 0 0,-6 5 4 15,16 9 5-15,-3 4 0 16,6 3 1-16,2 1 1 0,5 1-1 0,-5 0-4 15,5 0 0-15,0 0-2 0,0 0-1 16,0 0 0-16,0 0-1 0,10 0 3 16,-3 0 4-16,6 0-1 0,2 0 1 15,6 0-2-15,4 0-2 0,3-4-1 16,0 0-2-16,5 1 1 0,0 2-2 0,0-3 1 16,8 1-1-16,5-2 1 0,0-1 0 15,7-1-1-15,-5 1 1 0,1 1-1 16,2 3 1-16,-11 2-1 0,-4 0 0 15,-11 0-1-15,1 0 1 0,-3 5 0 16,-5-1 0-16,-6 4-4 0,-4-3 0 0,0 1-2 16,-3 0-4-16,-5 2-3 15,0 0-4-15,0 0-5 0,0 0-15 16,-13-1-12-16,0 0-37 0</inkml:trace>
  <inkml:trace contextRef="#ctx0" brushRef="#br0" timeOffset="83533.89">4811 11822 225 0,'0'1'377'0,"0"-1"-374"16,7 0-6-16,6 0 22 0,13 0-3 16,2-6 3-16,5-2 4 0,7 0-9 15,1 0-7-15,5 2-2 0,0 1-1 0,-6-1 0 16,1 1-2-16,-5 1-2 0,2 2 0 15,-5 1-2-15,-5-1-8 0,-3 2-9 16,-9 0-14-16,4 0-19 0,-10 0-46 16</inkml:trace>
  <inkml:trace contextRef="#ctx0" brushRef="#br0" timeOffset="83800.5">5742 11667 627 0,'0'-2'64'0,"0"1"-64"15,-5 1 2-15,2 0 14 0,3 0-16 16,0 6 2-16,-5 4 4 0,5 2-1 16,0 5-1-16,0 0-3 0,5 6 0 0,11 3 0 15,-4 0 0-15,1 3 0 0,0 0-1 16,-1-3 2-16,-1 0-2 0,1-4-1 15,1-4-4-15,0-3 0 0,-6-5-4 16,-1-6-2-16,1-4-3 0,1-1-3 16,-3-12-2-16,-5-6-33 0,0-5-52 15</inkml:trace>
  <inkml:trace contextRef="#ctx0" brushRef="#br0" timeOffset="83928.13">5546 11618 580 0,'0'4'15'0,"0"-1"-34"0,8 1 17 16,12-1 2-16,5-3-13 0,9 0-13 15,-6-6-97-15</inkml:trace>
  <inkml:trace contextRef="#ctx0" brushRef="#br0" timeOffset="84427.82">6035 11676 709 0,'0'0'6'0,"0"0"-24"0,2-1 22 16,3 1-5-16,8 0 0 0,-3 0 1 15,13 0 0-15,-3 5 2 0,3 4-1 0,3 1 0 16,-1 5-1-16,-2-3 0 15,2 8-1-15,-4-1 2 0,4 2-1 0,-4 2 0 16,-1 0 0-16,5 1 1 0,-9-1 0 16,-4-1 0-16,1-1 2 0,-5-3 1 15,-1-4 1-15,1-6-1 0,-8-2 1 16,5-2 1-16,-5-3-3 0,0-1 4 16,0 0 9-16,0-3 1 0,-5-8-11 15,2-6-3-15,-7 1-2 0,3-4 1 0,-1-3-2 16,0 2 0-16,-4-2 1 0,7-1 0 15,-6 0-2-15,6 0 2 0,0 4-2 16,5 3 1-16,0 2 0 16,10 5 1-16,1 3-1 0,1 3-1 0,6 4 0 15,-3 0 0-15,3 2 1 0,2 8 0 16,3 2 1-16,3 3 0 0,2 3-1 16,5 2 3-16,0 1-2 0,0 1 1 15,0-3 2-15,-5 4-2 0,5-4-1 16,-7-2 0-16,-4-2 0 0,4-5-1 0,-6-1 0 15,-2-3 0-15,-3-5-4 0,-2-1 1 16,2 0-5-16,3-7-2 0,-5-2-6 16,-3-2-7-16,8-4-10 0,-5-1-27 15,-1 0-210-15</inkml:trace>
  <inkml:trace contextRef="#ctx0" brushRef="#br0" timeOffset="85155.43">7195 11690 347 0,'-18'-8'128'16,"3"-2"-122"-16,2 0 18 0,-2 0 11 16,-3 1-6-16,2 1 2 0,-4-1-2 0,7 5-4 15,-4 0-8-15,6 3 1 0,-1 1-3 16,-1 0-5-16,0 0-4 15,1 8 1-15,-1 0-3 0,5 5 3 16,1 1-2-16,-1 2 0 0,8 0-4 0,0 6 2 16,0 1-1-16,8 4 0 0,4-1 1 15,9 0 0-15,-1-1-2 0,5-2 1 16,-2-5-1-16,3-1 2 0,-1-4-2 16,-2-5 0-16,3-5 0 0,-6-3 1 15,-2-2 1-15,2-12 1 0,0-6-2 0,-4-5-4 16,1-2 0-16,-1-2 0 0,-11-1 1 15,-3 1 0-15,-2 0 1 0,0 7-1 16,-7 2 0-16,-6 5 1 16,0 6-1-16,6 4 2 0,2 2-1 15,2 3 2-15,-2 0-1 0,2 0-1 0,-2 7 0 16,0 4 1-16,3 3 1 0,2 1-1 16,0 3 2-16,7-2-1 0,6 2 1 15,7 5-2-15,1 0 2 0,4 0 0 16,8-2-1-16,3-2-1 0,2-1 2 15,3-5-1-15,-1-2-1 0,6-4 1 0,-3-3-1 16,-4-4 0-16,1 0 1 0,-4-7-1 16,2-4 0-16,-5-5 1 0,0-4-2 15,-5 1 0-15,-7-7-1 16,4 0 2-16,-12-3-1 0,-3-4-1 0,0 2 0 16,-7-2 1-16,-3 0-1 0,-13 1 1 15,-2-3-1-15,-6-1 2 0,-7 0-1 16,-5-2 0-16,-5 3-1 0,3 2 2 15,-4 6-1-15,6 8 0 0,5 6 2 16,0 6 2-16,10 7-1 0,-2 0 2 0,0 7-4 16,5 7 2-16,2 2-1 0,5 4 0 15,3 4 1-15,5 3 0 0,0 4 0 16,18 3 0-16,5 5 1 16,2-2 0-16,16 0 1 0,7-3-2 0,3-4 0 15,3-4-1-15,7-3 0 0,-5-6-1 0,7-3 0 16,-9-5 0-16,-1-3-2 15,-5-6-5-15,-2 0-6 0,-5-1-6 16,-8-9-10-16,-10-1-15 0,-5-4-5 16</inkml:trace>
  <inkml:trace contextRef="#ctx0" brushRef="#br0" timeOffset="86109.67">9232 11451 373 0,'-7'-3'69'0,"-1"-1"-70"0,1 1 5 15,-6-1 40-15,8-2-11 0,2 1-5 16,-2-2 1-16,-3 3-7 0,3-2-5 16,5 2-1-16,-2-2 2 0,-3 4-7 15,5-2-1-15,-5 2 4 0,5 1-2 0,0 0 0 16,0 1-3-16,0 0-3 0,0 0-4 16,0 0-3-16,0 10 0 0,0 8 1 15,0 7 0-15,0 5 1 0,5 5 0 16,2 1 0-16,6 4 1 0,0 3-2 15,-6-2 2-15,6 1-1 0,0 0 1 0,-5-1 2 16,4-4-2-16,-4-6 0 16,-3-6 0-16,-3-5 0 0,4-7-1 15,-6-5 2-15,0-2 1 0,2-6-1 16,-2 0 7-16,0-3 6 0,5-11-6 0,-5-4-7 16,5-4-2-16,-2-5 0 0,-3 0 0 15,0-3 0-15,0-2-1 0,-3-1 0 16,-9 0 0-16,4 2 0 0,-5 1 1 15,6-4-2-15,-4 4 1 0,9 4 1 16,2 4-1-16,0 3-1 0,0 1 2 0,2 5-2 16,4 2 0-16,1 3 0 0,-2 4 1 15,3 1-1-15,-3 3 0 16,3 0 0-16,-1 0 1 0,1 8-1 16,5 5 2-16,4 3-1 0,-1 1 1 15,9 3-1-15,-5 3 1 0,8 1 0 0,0 2-1 16,3 0 1-16,5 1 0 0,2 2 0 15,-3 0 0-15,-2 2-2 0,6-2 2 16,-11-1 0-16,0-3 0 0,-3-1-1 16,-5-4 1-16,-4-4-1 0,-4-4 0 15,-4-5 0-15,-3-3 1 0,0-1-1 16,-5-3 0-16,0 0-2 0,0 0 0 0,0 0-3 16,-13-9-4-16,1-1-7 0,-14-4-11 15,-7 3-11-15,-2-3-34 16</inkml:trace>
  <inkml:trace contextRef="#ctx0" brushRef="#br0" timeOffset="86287.93">9347 11821 646 0,'25'-9'11'0,"1"1"-17"0,9 0 12 15,4 1 12-15,-4 0-10 0,8 5 4 16,-7-2-6-16,2 4-4 0,-7-1 0 15,2 1-2-15,-3 0 0 0,-2 0-3 16,-2 0-8-16,-6 0-13 0,-5 0-16 0,3 0-29 16</inkml:trace>
  <inkml:trace contextRef="#ctx0" brushRef="#br0" timeOffset="86767.52">9853 11606 624 0,'0'-2'19'0,"0"0"-19"0,0 2 25 16,0 0-5-16,3 0-11 0,2 0-3 16,0 3 2-16,8 6 1 0,-3 3 4 15,8 5-4-15,2 4-3 0,5 1-2 16,-2 1 0-16,8 3 1 0,-3 1-3 16,0 3 1-16,5 0 0 0,-5-1-2 15,2-4 0-15,-2 0-1 0,-7-4 1 16,-1-4-1-16,-7-5 1 0,-6-4 0 0,-2-6-1 15,-5-2 1-15,0 0 2 0,0-2 5 16,0-11-4-16,-10-4-2 0,0-5-2 16,0-2 1-16,-10 0 0 0,7-2-1 15,-2 0 0-15,2 1 0 0,0 2 0 16,6-3 1-16,-1 7-1 0,8-2 0 0,0 4 0 16,0 3 0-16,13 0 0 15,-1 3 0-15,9 0-1 0,2 3 1 16,2 4-1-16,0 1 1 0,3 3 1 15,0 0-1-15,3 5 0 0,-3 5 0 0,8 4 1 16,-11 1-1-16,8 2 2 0,-7 2-1 16,2 0 1-16,-3 3-2 0,-5-3 2 15,1 2-1-15,-6-1-1 0,3-2 1 16,-3 1 0-16,-2-5-1 0,-1 2 1 16,1-7-1-16,-5-1 0 0,-1-1 0 0,-1-3-3 15,-6-2-1-15,2-2-3 0,3 0-4 16,3-4-1-16,-1-5-5 0,1-2-13 15,5-5-5-15,-1 0-22 0,6-1-33 16</inkml:trace>
  <inkml:trace contextRef="#ctx0" brushRef="#br0" timeOffset="87259.6">11059 11522 563 0,'0'-12'101'0,"0"1"-103"0,0 3 11 15,0 0 15-15,-8 1-15 0,-2 3 9 16,3-1-4-16,-1 0-6 0,0 3-4 16,-4 2 1-16,-4 0-2 0,-7 0-3 15,3 5 1-15,0 3 1 0,-13 4-2 0,5 1 0 16,-5 3 2-16,0 0-2 16,-1-2 3-16,12 2-1 0,-4-3 0 15,11 0 0-15,2-3 0 0,13-1-1 16,0-3 0-16,8 0 0 0,7-2 1 0,16 0 1 15,2-3 2-15,7-1-1 0,6 0-1 16,-3 0-1-16,8 0 0 0,-7 0-1 16,-4 0 0-16,3 4 0 0,-7-1 0 15,2 3-1-15,-5-1 0 0,-2 3 0 16,2 2 1-16,-8 0 0 0,1 0 0 16,-11 0-1-16,3-1 1 0,-10-1 0 15,-6 0 0-15,3 0 0 0,-5 0 0 0,0 1 1 16,0 1 0-16,0 2 2 15,-7-3-1-15,-11 1 0 0,-3 0 1 16,1-1-2-16,-3-1 0 0,-7-2-1 0,2-1 1 16,-5-3-1-16,-1-2 0 0,6 0 0 15,-5 0-1-15,8 0 1 0,-3-3-1 16,13 0 0-16,-3 0 1 0,10-1 0 16,1 1-1-16,7 2 0 0,0 0 0 15,0 1-2-15,0 0-2 0,0 0-4 0,0 0-7 16,0 0-3-16,7 1-10 0,1-1-16 15,5 0-62-15</inkml:trace>
  <inkml:trace contextRef="#ctx0" brushRef="#br0" timeOffset="87803.37">11748 11792 712 0,'0'0'14'0,"0"-3"-13"0,0 1 16 16,0 0 13-16,0 0-10 0,0 2-7 15,0 0-3-15,0 0-4 0,0 0-4 0,0 0-2 16,0 0 0-16,0 0-2 0,0 0-4 16,0 0-5-16,8 0-9 15,5 0-11-15,2-7-20 0</inkml:trace>
  <inkml:trace contextRef="#ctx0" brushRef="#br0" timeOffset="88832.51">13041 11442 286 0,'-8'-2'271'16,"-2"-3"-262"-16,2 2-8 0,6 0 33 0,-3 0-3 16,0 0-5-16,5 2-4 0,0 0-1 15,0 1-4-15,0 0-6 0,0 0-6 16,0 0-3-16,0 1 0 0,0 7 1 15,0 4 1-15,0 5 0 0,0 3 1 16,5 3 0-16,2 7-1 0,6 2 0 0,0 2 0 16,0 4-3-16,2 2 1 0,3 0 0 15,-3 1 0-15,0-4 0 16,6-2 0-16,-4-7-1 0,-1-6 0 16,1-8 0-16,4-1 0 0,-6-10-1 0,3-3 3 15,-3 0 0-15,5-11 0 0,-2-4 0 16,-5-2-1-16,-3-2 0 0,0-3-2 15,-7-2 1-15,2-1-1 0,0-2 1 16,-5 0-1-16,0 1 0 0,0-2-1 16,-10 6 2-16,2 1-1 0,1 2-1 0,-1 5 1 15,3 7 0-15,0 4 0 0,2 3-1 16,-2 0 0-16,3 0-1 16,-3 9 1-16,-1 4 1 0,-1 1 0 0,7 3 0 15,0 3 0-15,0 0 0 0,0 3 0 16,13 2 0-16,2-1 2 0,5 0-2 15,13-3 1-15,0-1 0 0,8-3 0 16,-3-4 0-16,16-4 1 0,-6-3-1 16,3-6 0-16,-3 0 1 0,-7-6 0 15,0-9 0-15,-8-4 0 0,-5-2-1 0,-11-7 2 16,-4 0-3-16,-10-3 2 0,-3-2-2 16,-3 5 1-16,-22-3 1 0,-1 4-2 15,-7-1 0-15,-2 1 0 0,-4 2 0 16,4 5 0-16,-3 3 0 0,5 6 0 15,12 6 0-15,-2 3 0 0,6 2 0 16,4 0 0-16,-2 5-2 0,-3 3 1 0,10 3 1 16,0-3-2-16,8-2-5 15,0 0-4-15,8 1-3 0,5-4-3 16,7-1-11-16,6-2-8 0,7 0-11 16,0-6-52-16</inkml:trace>
  <inkml:trace contextRef="#ctx0" brushRef="#br0" timeOffset="89123.38">14025 11231 167 0,'-5'0'540'0,"-7"0"-538"0,9 1-6 16,-5 9 16-16,-2 6 0 0,8 7 2 15,-3 5 3-15,5 5-2 0,0 4-1 0,5 0-3 16,7 4 0-16,-1 3-3 0,-1 1-1 15,-3 2 0-15,1 6 2 0,0 0-3 16,-3 4 0-16,2 2-1 0,-1-1 0 16,-4-1-3-16,-2-4 1 0,0-4-1 15,0-13 0-15,0-6 0 0,5-10 0 0,-5-5-1 16,0-8-1-16,0-5 1 0,5-2-1 16,-5 0 0-16,0-3-1 15,0-7-5-15,0-4-3 0,3-2-7 0,-3 0-8 16,0-2-11-16,5-3-22 0</inkml:trace>
  <inkml:trace contextRef="#ctx0" brushRef="#br0" timeOffset="90471.42">14743 11546 454 0,'-15'-9'187'15,"4"4"-188"-15,-1-1-5 0,9 5 15 16,-2 1-2-16,5 0 5 0,0 0-5 16,0 0-3-16,0 7 2 0,5 1 2 15,3 3-1-15,-1 3 3 0,6 3-3 0,-5-1 1 16,4 4-1-16,1 4 0 15,0 1-2-15,0 4-1 0,-1 1 2 16,-1 1-1-16,6 2-1 0,-1-2-1 0,-6 0 0 16,0-1 1-16,3-3-3 0,-1-4 1 15,-4-7-1-15,2-5 0 0,0-4-1 16,-5-5 2-16,1-2-1 0,-4 0 1 16,6-2 4-16,-3-9-1 0,2-2-4 15,1-3 0-15,2-1-1 0,-2-1 2 0,-3-2-2 16,3-2 0-16,-6-1 0 0,3 2 0 15,-5-2 0-15,0-3 0 0,0 0 0 16,0 1 0-16,0 2 0 16,5 1 0-16,-5 4 0 0,0 2 0 0,0 7 0 15,0 4 0-15,0 2 0 0,0 3 0 16,0 0 0-16,0 0-3 0,0 0 2 16,0 8 0-16,0 7 0 0,0-1 2 15,3 4-1-15,2 1 1 0,10 4-1 16,-2 1 1-16,5 1 2 0,-3 0-2 0,5 0 1 15,-2 0 0-15,-3 0-1 0,-2-4 2 16,2 1-1-16,3-4-1 0,-2-2-1 16,1-7 0-16,-1-2 1 0,-4-4 0 15,4-2-2-15,-6-1-1 0,0-1-4 16,3-7-3-16,-1-2-3 0,-4-2-10 16,5 0-5-16,-6-3-11 0,-2 3-43 15</inkml:trace>
  <inkml:trace contextRef="#ctx0" brushRef="#br0" timeOffset="90991.86">15320 11592 670 0,'0'-5'-1'15,"0"1"-5"-15,5 4 16 0,1 0-2 0,1 0-1 16,1 3 7-16,5 5 1 15,2 5-3-15,5 6-5 0,-2 2 1 16,7 3-1-16,-4 2-2 0,2 0 0 16,-3 2 2-16,0 1-2 0,-2 0-1 0,3-1 0 15,-6 1 0-15,-5-3-1 0,0 0-1 16,0-3 2-16,-2-5-1 0,-6-6-2 16,4-3 1-16,-6-6-1 0,0-1 1 15,0-2-1-15,0 0 5 0,0-9-2 16,0-3-2-16,-8-6-1 0,0-2-1 0,-4-5 0 15,-1 0 0-15,0 1 0 0,-2-2 0 16,2-1 0-16,0 0 0 16,8 1 0-16,-2 2 0 0,4 3 0 15,3 2 0-15,0 2 0 0,3 1 0 0,4 2 0 16,11 2-1-16,8 4 1 0,2 0 0 16,0 3-2-16,0 4 2 0,2 1 0 15,-2 0 0-15,0 13-1 0,3 2 1 16,-3 4 0-16,5 5-1 0,-5 1 2 15,-3 4-1-15,-2 1 0 0,2 0 1 0,-4 0-1 16,-1-3 0-16,-2 0 1 0,-3-5 0 16,-2-2-1-16,0-6 0 0,-11-5 0 15,3-3-1-15,0-5-1 0,-5-1-3 16,3-3 1-16,2-11-2 0,-2-6-6 16,-3-5-1-16,5-6-1 0,-5-1-9 15,0-3-6-15,-5-1-16 0,-3 1-21 16,-5 0-71-16</inkml:trace>
  <inkml:trace contextRef="#ctx0" brushRef="#br0" timeOffset="91192.08">15982 11576 521 0,'0'0'40'16,"-5"0"-40"-16,5 0 31 0,0 0-7 15,0 0-4-15,0 7 1 0,5 0-2 16,2 0-2-16,6 3 1 0,5 1-3 16,-3 4 0-16,1 3-5 0,1 2 1 15,9 1-2-15,-3 5-3 0,2 2 2 16,1-1-4-16,-4 2 0 0,4-1-1 15,-6-4-1-15,1-3-2 0,-9-4 2 16,4-4-2-16,-4-6 0 0,-4-3-4 16,-3-4-2-16,-5 0-3 0,0-9 0 15,0-7-11-15,-13-5-9 0,-7-5-12 0,-6-1-32 16</inkml:trace>
  <inkml:trace contextRef="#ctx0" brushRef="#br0" timeOffset="91321.22">15933 11491 579 0,'0'6'64'0,"0"2"-92"0,8 1 25 16,7-2 7-16,6-2-1 15,4 1-3-15,8-3 2 0,0-1-11 16,3-2-38-16,2 0-92 0</inkml:trace>
  <inkml:trace contextRef="#ctx0" brushRef="#br0" timeOffset="91575.53">16417 11475 685 0,'0'-2'10'0,"0"1"-14"0,-5 1 32 15,5 0-13-15,0 0-6 0,5 9 5 16,8 2 6-16,2 6-5 16,5 0-7-16,6 5 0 0,-1 1-3 0,3 0-2 15,5 3 1-15,-5 0-2 0,5 0 1 16,0 3-2-16,-5-1 0 0,0-1 0 15,5 0 0-15,-12-3-1 0,4-1 1 16,-7-5-1-16,-8-4 0 0,0-4-1 16,-2-6-2-16,-8 0-4 0,0-4-2 0,0 0-1 15,0-9-1-15,-8-3-15 0,-12-5-11 16,-11 1-19-16,-2-1-288 0</inkml:trace>
  <inkml:trace contextRef="#ctx0" brushRef="#br0" timeOffset="91733.5">16363 11751 523 0,'0'0'158'0,"8"0"-159"0,10-2 2 15,5-3 11-15,10 0-6 0,13-4 9 16,7-3-3-16,3 1-8 0,8-3-1 0,-3 4-3 16,-8-1 0-16,1 1-7 0,-9-1-28 15,-4 1-21-15,0-5-110 0</inkml:trace>
  <inkml:trace contextRef="#ctx0" brushRef="#br0" timeOffset="92156.45">17300 11476 709 0,'0'-8'2'0,"0"2"-12"0,0 0 21 15,0 1-6-15,0 0 0 0,0 1 8 16,0 3-5-16,-11 1-1 0,1 0-5 15,-8 0-1-15,-7 6-1 0,-5 4 0 16,-4 0 0-16,-4 4 0 0,5-2 1 16,0 2 0-16,5 0 0 0,8-2-1 0,-1-2 3 15,9 2-1-15,4-2 0 0,8 0-2 16,3-2 1-16,20 0 1 16,7-3 0-16,13 0 1 0,6-1-2 15,12 0 1-15,-3-1-2 0,3 2 0 0,0 0 0 16,-2-1 1-16,-6 6-1 0,-4-3 0 15,-4 5 1-15,-9-1-1 0,-3 3 0 16,-5-1-1-16,-10 3 3 0,-10-2 0 16,-1 2 2-16,-7-3-1 0,0 1 0 15,0-4 2-15,-7 0 0 0,-6-2-1 0,0 0 3 16,-7 1-2-16,-3-3-1 0,-8 0 0 16,-4 1-1-16,-3-2-2 15,-6-1 0-15,-2-1 0 0,-4-2 0 16,9 3 0-16,-7 0-1 0,7-1 0 0,3 0-1 15,5-1-1-15,12 1-5 0,1-1-3 16,5-2-7-16,7 0-11 0,3 0-18 16</inkml:trace>
  <inkml:trace contextRef="#ctx0" brushRef="#br0" timeOffset="93139.23">18653 11502 326 0,'8'-3'43'0,"-1"-2"-39"0,1 1 2 16,2-3 32-16,0 0-1 0,3-1-3 16,0 2 1-16,-1-2-5 0,-4-2-5 15,5 3-1-15,-6-1 1 0,-1 1-1 16,-1 2-5-16,-3 4 0 0,-2 0-3 16,0 1-3-16,0 0-8 0,0 6-4 0,0 5 2 15,0 6 2-15,-2 6 4 0,-3 4-1 16,-1 6 2-16,4 0-4 0,-8 3-2 15,7 0 1-15,-4 2 0 0,-4 1 0 16,1-4-1-16,0 3 0 16,2-4 0-16,1-4-2 0,-1-5 2 0,-2 0-2 15,7-6 0-15,-4-6 0 0,2-4 1 16,5-4-1-16,-5-4-1 0,5-1 3 16,0-2 3-16,0-7-4 0,0-5-2 15,0-2 0-15,0-4-1 0,10-2 1 16,-8-1-2-16,6-3 2 0,-8 0-1 0,10-3 0 15,-7 0 0-15,2-6 0 0,10 3 0 16,-10-1 0-16,10-1 0 0,-2 2 0 16,5 2-1-16,2 3 1 0,-4 3 0 15,4 6-1-15,0 6 1 0,-7 3 0 16,0 4 0-16,-6 3 0 0,-2 2-1 0,-2 0 0 16,2 3 0-16,0 7 1 15,3 4-1-15,-1 2 1 0,6 3 1 16,2 5 0-16,3 0-1 0,8 3 2 15,-6 3 0-15,3 1-1 0,2 2 2 0,1-1 0 16,-6 1 0-16,3-2 0 0,2 0-1 16,1-3 1-16,-6-5-2 0,1-1 0 15,-1-3-1-15,-5-3 1 0,-2-4 0 16,0-3-1-16,-8-3 1 0,-3-2-1 16,-2-1 0-16,0-3 0 0,0 0-2 0,0 0-2 15,0 0-1-15,0 0-2 16,-2 0-3-16,-8-6-9 0,-11-1-5 15,1-3-13-15,-3-1-10 0,-8-2-42 16</inkml:trace>
  <inkml:trace contextRef="#ctx0" brushRef="#br0" timeOffset="93315.74">18829 11796 584 0,'7'0'92'16,"3"0"-96"-16,1-3 6 0,9 2 15 15,13 0-3-15,-2-3 5 0,4 0-2 16,6 3-10-16,0-1-4 0,-8 1-2 16,0-2 0-16,0 3-5 0,0-3-6 15,0 1-16-15,0-2-23 0,-10-3-36 16</inkml:trace>
  <inkml:trace contextRef="#ctx0" brushRef="#br0" timeOffset="93954.97">19477 11517 77 0,'0'-8'597'0,"0"0"-599"0,0 4 1 0,0 1 27 16,0 3-10-16,0 0-1 0,0 3-5 16,8 9-2-16,-3 5 5 0,3 6-3 15,-1 4-3-15,6 6 2 0,0 0-2 16,2 1-2-16,5 4 1 0,-7-1-2 15,5 2 0-15,2-4 0 0,-4-3-2 16,4-3 0-16,-7-3-2 0,-1-5 1 0,-4-3 0 16,0-9 0-16,-8-2-1 0,5-4 1 15,-5-3 1-15,0 0 0 0,0-5 3 16,0-9-3-16,0-4-1 0,-8-1-1 16,-5-4 0-16,-4-3 0 0,1 0 1 15,-4-4-2-15,-6-3 1 0,6 3 0 0,-3-4 1 16,-2-2-2-16,-3 4 1 15,2 3 0-15,14 3 0 0,-1 4 0 16,5 6 0-16,3 7 1 0,5 6-1 16,0-1 1-16,0 4 1 0,0 0-2 0,0 0 0 15,0 7 0-15,13 2 2 0,7 5-2 16,6 3 2-16,2 2-1 0,10 5 1 16,-3 0-1-16,11 3 2 0,3 1-2 15,-4 0 2-15,4-1-1 0,4-1-2 16,-2-2 2-16,2-3-2 0,-4-3 1 0,-1-2 0 15,-2-5 0-15,0-4-1 0,-11-6 1 16,-2-1 0-16,-7 0 0 0,-1-1-1 16,-15-10 1-16,3 0 0 15,-13-3 1-15,0 0-2 0,0-4 1 0,-15-4-1 16,-5-2 0-16,-8-2 0 0,-3-2 0 16,-2-4 0-16,-8-3 0 0,6 2-1 15,-3 2 1-15,15 8 0 0,0 6 0 16,13 11-1-16,-1 2 1 0,4 4-1 15,4 0 0-15,-7 0 0 0,7 0 1 16,-2 8 0-16,0 2-2 0,5-1-1 0,0 4-2 16,0-1-2-16,18 1-3 0,-3-1-2 15,16-1-5-15,-8 0-3 0,10-3-9 16,5-2-13-16,-2-4-19 16,4-2-171-16</inkml:trace>
  <inkml:trace contextRef="#ctx0" brushRef="#br0" timeOffset="94551.49">20368 11530 686 0,'-13'-8'19'0,"8"2"-25"0,-3 2 18 15,6 2 10-15,2 1-9 0,0 1 10 16,0 0-4-16,0 0-13 16,2 3-2-16,16 8 4 0,-3 5-2 0,6 4 0 15,7 3-1-15,-3 2-1 0,3 4 0 16,5 3-3-16,0 5 2 0,5-1-1 15,-2-1 0-15,-3 1-1 0,-5-1 0 16,-2-6 0-16,-1 0 0 0,-10-8-1 16,3-5 1-16,-8-4-1 0,-10-6 0 15,5-5 0-15,-5-1-1 0,0-4 2 0,0-10-3 16,-7-4-3-16,-11-6 0 0,-2-1-2 16,-1-5-1-16,-7-1-2 0,3-2 2 15,-8-6-5-15,0 1-1 0,2 0 1 16,1 3 4-16,-3 4 5 0,12 6 3 15,-2 6 0-15,5 3 3 0,6 4 3 0,2 3 4 16,-1 3 2-16,-4 1 3 16,10 2-2-16,3 1-2 0,2-1-1 15,0 3 0-15,0-3-3 0,0 2-1 16,7 0-1-16,8-3-3 0,6 1 0 0,4-1 0 16,13 1 0-16,-7 1 0 0,12 2 0 15,0 0 0-15,3 0 0 0,3 7-1 16,9 2 1-16,-5 2-1 0,6 4 0 15,-6 3 0-15,-4 4 0 0,-3 3 0 16,-16 3 0-16,1 0 0 0,-11 4 0 0,-7-2 0 16,-1 0 0-16,-12 1 1 0,0-5 0 15,0 0 1-15,-10-2 1 16,-3-1 0-16,-7-5 1 0,0-2-1 16,-3-3 0-16,3-4-1 0,-6-4-2 15,-2-5 1-15,-5 0 0 0,-5 0-1 0,2-4 0 16,-4-1-1-16,-4 2-3 0,4-1-1 15,7 4-4-15,-3 0-1 0,8 0-4 16,2 4-2-16,1 3-5 0,5 1-5 16,-3 2-5-16,-3 2-6 0,-2-1-27 15,-2 2-145-15</inkml:trace>
  <inkml:trace contextRef="#ctx0" brushRef="#br0" timeOffset="94947.95">18948 12289 718 0,'0'-3'10'0,"0"-1"-16"0,0-2 11 0,13 2 1 15,2-2-1-15,13-1 4 0,5 0-1 16,5 1-2-16,8 0-1 0,3 1 0 15,-1 2-2-15,5 1 0 0,1-2 1 16,7 1-1-16,2-3-1 0,6 1 0 0,0-1-1 16,15-3-1-16,2-2 0 15,16 0 0-15,7-2 3 0,8-1-3 16,11 1 0-16,-1 0 0 0,3 0 0 16,-11 2 0-16,-9 5 0 0,-24 4 0 0,-12 2 0 15,-21 0-2-15,-15 0 1 0,-15 2-1 16,-5 2 1-16,-10-2 1 0,-8 1-1 15,0 1-1-15,-3-2 0 0,-15 1 1 16,-2 1 0-16,-13-1-3 0,-3 3-5 16,-9 3 2-16,-1-2-4 0,-8 2-3 0,-7 2-5 15,-5-2-3-15,-8 3-10 0,-2-1-15 16,-10 3-28-16</inkml:trace>
  <inkml:trace contextRef="#ctx0" brushRef="#br0" timeOffset="95222.13">19124 12441 616 0,'-13'0'55'0,"13"0"-57"0,0-4 5 15,13-3 1-15,12-2-2 0,11-2 5 16,7 2 6-16,0 0-4 0,8 3-4 0,3 2 1 16,-1-2-3-16,3 1 2 0,3 0 0 15,2-2 1-15,0-1 3 0,5-2-3 16,8-1 2-16,4-3 0 15,11-1-2-15,6-1-2 0,11-1 0 0,-4 4 0 16,-3 1 2-16,-7 6-6 0,-18 2 1 16,-23 4 0-16,-8 0-1 0,-15 0-1 15,-13 6 1-15,-5-3-1 0,-2 2-2 16,-8-1-2-16,0 1-2 0,0-1-7 16,-5 1-5-16,-8-3-14 0,-7-2-36 0</inkml:trace>
  <inkml:trace contextRef="#ctx0" brushRef="#br0" timeOffset="95423.76">23477 11933 656 0,'-8'-16'46'15</inkml:trace>
  <inkml:trace contextRef="#ctx0" brushRef="#br0" timeOffset="96324.19">22805 11173 508 0,'-10'-6'96'0,"0"-3"-96"16,-1 3-4-16,1 0 10 0,0-1 6 15,-3-1 5-15,3 0-1 0,-8 1-4 0,6-2-4 16,-4 1 1-16,-1 1-3 0,-4 4-1 16,-2-3 1-16,-2 3 0 0,5-1-2 15,-6 1 2-15,6 1-2 0,-3 2-1 16,-3 0 1-16,-2 0-2 0,3 5 1 16,-3 1-2-16,3 3 0 0,4-1-1 0,3 3 2 15,3-2-1-15,2 4-1 0,6-1 4 16,2 4-1-16,2 0 1 15,3 5-1-15,0 3 1 0,8 3 0 16,12 7 1-16,1 2-2 0,4 5 4 0,3 4-2 16,0 2 0-16,-3 3 0 0,3 4 1 15,3-3-3-15,-8-1 1 0,7-2-2 16,-7-6 1-16,3-5 0 0,-1-5 1 16,-5-6-1-16,-9-5 0 0,1-3 0 15,-1-5-1-15,-9-2-2 0,6-5 3 16,-8-2-3-16,0-3 0 0,0-1 1 0,0 0 0 15,0 0 0-15,0 0 0 0,0 0-1 16,0 0-2-16,0 0 0 16,0 0-3-16,0 0-1 0,-3-1-2 15,-4-3-3-15,-6 1-6 0,-5-2-6 0,5 2-10 16,-7-4-13-16,0 0-44 0</inkml:trace>
  <inkml:trace contextRef="#ctx0" brushRef="#br0" timeOffset="96555.74">22230 11760 730 0,'0'0'8'0,"5"-1"-17"16,3 1 9-16,4 0 6 0,9-2 4 15,7 1-4-15,7 0 6 0,9-2-4 16,-1 2-4-16,8-3-2 0,-3 0-1 15,0 1 0-15,3-4-1 0,-2 0 0 16,-1-1-3-16,3 0-2 0,-8-1-4 0,0 2-6 16,-7 4-9-16,-8 1-12 0,-10 0-31 15,-11 0-57-15</inkml:trace>
  <inkml:trace contextRef="#ctx0" brushRef="#br0" timeOffset="96995.73">23169 11601 504 0,'0'-10'126'0,"0"1"-127"16,-3-2 4-16,-2 0 28 0,-2 2-10 15,-6 0-4-15,0 4 0 0,0 0-7 16,1 5-4-16,1 0 0 0,1 0-2 15,-5 1-1-15,2 8-2 0,1 4 2 0,-1 2 1 16,-2 4 1-16,-3 1-2 0,8 4 0 16,-1 5 0-16,4 2-1 0,7 2-1 15,0 3 1-15,13-2 0 16,7-1-1-16,8-3 2 0,-3-6 0 0,13-3-3 16,3-8 3-16,2-8-1 0,1-5-1 15,-1-1 2-15,3-11-2 16,-8-5 1-16,-8-3-1 0,1-1 0 0,-16-4 0 15,-2 3-1-15,-8-2 2 0,-5-1-2 16,-10 0 1-16,-11 4-1 0,1 1 1 0,-8 4-1 16,3 5 0-16,2 3-1 0,-3 2 1 15,6 4 0-15,2 0 0 0,3 2 0 16,7 0-1-16,-4 0 1 0,7 0-3 16,2 3-4-16,3-1-6 0,0-2-2 15,0 0-5-15,15 0 0 0,13-1-1 16,3-7-16-16,4-3-28 0</inkml:trace>
  <inkml:trace contextRef="#ctx0" brushRef="#br0" timeOffset="97387.23">23538 11518 555 0,'-8'3'123'0,"3"2"-123"16,2 1 0-16,-2 2 21 0,5 1-7 15,0 2-1-15,13 4 2 0,5-1-2 16,2 4-5-16,3 1-3 0,8 3-1 16,-8 3-1-16,7 1 0 0,1 1-1 15,-1 6 0-15,-2-2 0 0,0 1 0 0,3-3-1 16,-11 0 0-16,-5-4 0 0,-7-4-1 16,-3-5 1-16,-5-4 0 0,0-7 1 15,0-4 0-15,0-1 1 0,-5-1 2 16,-8-10-3-16,6-4 0 0,-6-3-1 15,-2-4-1-15,-1-1 0 0,4 0 0 0,-6-1 0 16,5 2 1-16,3 1 0 0,0-3 0 16,7 1 0-16,-2-1-1 15,5-2 0-15,0 3 0 0,13-2 0 16,2 4 0-16,5-2 0 0,11 4 0 16,-3 3 0-16,5 2 0 0,-5 4-1 0,-3 4 1 15,1 3-1-15,-6 2-3 0,-5 1-5 16,-7 0-2-16,2 3-7 0,-7 2-11 15,-3 1-12-15,0-1-36 0</inkml:trace>
  <inkml:trace contextRef="#ctx0" brushRef="#br0" timeOffset="98145.72">24214 11559 479 0,'0'0'238'15,"0"-3"-244"-15,0 3 3 0,0 0 13 0,0 1-4 16,0 9 5-16,0 2 3 0,6 2-4 16,6 7-8-16,1-2 6 0,2 7-5 15,6 0-1-15,-4 3-1 16,-1 0 1-16,-4 4 0 0,4 0-2 0,-6-1 2 15,0-2-2-15,0-4 2 0,-7-3-2 16,2-4 0-16,2-7 2 0,-7-3-2 16,5-5 1-16,-5-3-1 0,0-1 2 15,0-3 5-15,0-7-1 0,0-3-4 16,-5-5-1-16,-2-2-1 0,2-1 0 0,-3-3 1 16,-5 0-1-16,1-2 1 0,4 2-1 15,-5-2 0-15,1 0 1 0,4 1-1 16,0 0 1-16,3 1-1 15,5 1 2-15,0 7-1 0,0 1 1 0,5 5-1 16,11 3 1-16,-4 5-1 0,9 2-1 0,-1 0 1 16,-2 2 0-16,10 9-1 15,5 3 1-15,-5 2-1 0,10 6 1 16,-5 1 0-16,0-1 0 0,0 3 1 16,-5 0-1-16,0 2 0 0,-7-3 1 0,-1 0-1 15,0-1 1-15,-7-4-2 0,-5-4 1 16,-3-5 0-16,0-4-1 0,-3-4 1 15,-2-2 0-15,5 0 2 0,-5-4 1 16,3-9-3-16,-3-1 1 0,0-5-2 16,0-1 0-16,-8-2 0 0,-4-3 0 15,4-2 0-15,-5 0 1 0,6-3-1 0,-1 2 0 16,0-1 0-16,8 4 0 16,0 4 0-16,0 4-1 0,8 5 1 15,7 4 0-15,-2 3-1 0,5 2 0 16,2 3 1-16,0 0 0 0,-4 7 0 0,4 7-1 15,0 3 1-15,1 2 0 0,-1 6 0 16,6 0 0-16,-6 3 0 0,8 0 1 16,-5 0-1-16,0 1 0 0,2-2 0 15,-5-1 0-15,1-2 0 0,-6-5 0 16,3-3 0-16,-5-5 0 0,-6-4-3 0,6-2-3 16,-5-5-3-16,-1 0-1 0,6-2-2 15,0-10-2-15,2-2-4 16,3-2-4-16,-11 0 0 0,6-2-3 0,-8 2-13 15,3 1-11-15,-6-2-6 0,3 1-49 16</inkml:trace>
  <inkml:trace contextRef="#ctx0" brushRef="#br0" timeOffset="99483.23">25270 11560 442 0,'0'-13'57'0,"0"1"-47"0,0 6 55 15,0 2-12-15,3 1-17 0,-3 3-8 16,0 0-6-16,0 0-11 15,0 3-4-15,5 4 2 0,-5 3 3 16,5 4-1-16,3 2-2 0,-1 3-5 0,11 1 1 16,-3 4-1-16,1 1 0 0,6 2 0 15,-1 1-1-15,-1-2-1 0,3 0 0 16,-3-3-2-16,1-3 1 0,-1-5 0 16,-2-7-1-16,2-1 1 0,-4-7-1 15,6 0 2-15,-1-8 0 0,2-8-2 0,-3-2 0 16,0-4 0-16,-9 1-2 0,-1-2 2 15,-10-5-2-15,0 0 2 0,0-1-2 16,0 0 1-16,-10 4-1 0,-1 4 1 16,1 5 1-16,0 4 0 0,2 7 0 15,3 1 0-15,5 2 0 0,0 2 0 0,0 0 0 16,-7 3 0-16,7 4 0 16,-3 5 1-16,-2 0-1 0,5 4 3 15,0 2-2-15,0-1-1 0,5 4 1 16,5-3-1-16,13 1 1 0,0 4 1 15,8-1-1-15,-1-2-1 0,3-2 0 0,8-2 1 16,-8-2-1-16,8-4 0 0,-3-2 1 16,-3-3 0-16,-1-5-1 0,-4 0 1 15,-2 0-1-15,-3-10 1 0,-2 0 0 16,-10-6 0-16,5 0 0 0,-8-3 0 16,0-4-1-16,-2 1 0 0,5-3 0 0,-6-4 0 15,1-3 0-15,-3-2 0 16,-5-2 0-16,0-3 0 0,-5-2-1 0,-8-1 0 15,-2 0 1-15,-3 8-1 16,3 2 0-16,0 7 1 0,-3 8 0 0,5 6 0 16,0 5 0-16,3 3 0 0,0 3 0 15,-5 0 1-15,-3 3 0 0,10 6 0 16,-4 3 0-16,4 2-1 0,5 4 0 16,-2 3 1-16,5 3-1 0,0 3 0 15,0 6 2-15,5-1-2 0,6 3 1 0,1 4-1 16,6-2 0-16,5 3 1 15,-3-2 0-15,13-2-1 0,-2-1 0 0,2-4 0 16,3-4 0-16,2-4 1 0,-3-7-1 16,4-4-1-16,1-6 1 0,1-6 0 15,-5 0 0-15,4-4-1 0,4-7 0 16,-9-3 0-16,3-2 1 0,-7 0-2 16,2-3 2-16,-3 0 0 0,-7 0 0 15,-2-3 0-15,-1 5 0 0,-7-6 0 16,-1 1 0-16,1-3 0 0,2-2 0 0,-4 0 0 15,4-1 0-15,-2 3 0 0,2 2 0 16,-2 6 1-16,4 5-1 0,-4 5 1 16,-3 5 0-16,-5 2-1 0,3 0 0 15,0 5 0-15,-3 6 0 0,0 3 2 16,-3 2-1-16,6 2 1 0,5-1-1 16,-1 2-1-16,6 2 1 0,-2-1 1 15,1 1-1-15,-6-2 0 0,1 0-1 16,1-1 1-16,-8-5-2 0,3 1 3 15,-6-5-1-15,-2-2 0 0,0-6-1 16,0-1 1-16,0 0 1 0,0-1 3 0,0-6-2 16,0-4-2-16,0-5-1 0,0 0 0 15,-7-2 0-15,-6-4 0 0,3 1 0 16,-11 1 0-16,4 1 0 0,-4 1 0 16,1 2 0-16,-6 5 0 0,6 0 0 15,-3 6 0-15,0 1-1 0,3 3 1 16,-3 1 0-16,-2 0 0 0,9 7 0 15,-4 3 0-15,2 4 0 0,3 0 0 16,5 4 0-16,-6 0 1 0,11 2-1 16,5 5 0-16,0 3 1 0,0 0 0 0,13 3-1 15,5-1 1-15,2-3-1 0,1-1 1 16,1-5-1-16,4-3 0 0,2-3 1 16,5-6 0-16,-8-5 0 0,3-4-1 15,3 0 2-15,-3-12-2 0,-8-4 2 16,1-3-2-16,-1-4-2 0,-7-3 2 15,-6 0 0-15,1-1-1 0,-8-5 0 0,0-1 1 16,-13-3 0-16,-2-1 0 0,0 4 0 16,-3 3 0-16,3 8 0 15,2 7 0-15,0 8 1 0,8 5 2 0,-5 2-2 16,5 4 1-16,0 7 0 0,-3 5 1 16,8 2 2-16,0 2-1 0,8 3 1 15,4 0-1-15,9 2 0 0,4 1 0 16,11 0-1-16,-3-2 0 0,8 0 1 15,-3-1-1-15,-3-3-2 0,-1-3 2 0,-1-1-2 16,-3-4-1-16,-7-3 1 0,2-4-1 16,1-4 2-16,-11-1-2 0,0 0-2 15,-2 0 2-15,-8-1-4 0,-5-2-1 16,0-1 0-16,0 1-1 0,-5-1-6 16,-8 0-2-16,3 1-5 0,-2-2-2 15,-1 2-7-15,-2-2-16 0,2-3-6 16</inkml:trace>
  <inkml:trace contextRef="#ctx0" brushRef="#br0" timeOffset="105492.81">3638 13740 514 0,'0'2'12'0,"-8"-2"-16"0,3 4 5 15,0-2 4-15,3 0 5 0,2-2 10 16,-5 0 8-16,5 0-3 0,-3 0-9 15,-2-4-6-15,0 0-1 0,5 1 2 16,-8-2-1-16,3 3-1 0,-2 0-2 0,-1-1 1 16,0 2 0-16,-4 1-2 0,-1 0-1 15,5 0-1-15,-10 4-1 0,11 0-2 16,-6 4 1-16,5 2-1 0,1 2 0 16,-1 1-1-16,-5 2 2 0,13 1-2 15,-5 1 2-15,5 0-2 0,0 0 1 16,0 0 1-16,5-1-2 0,3-2 2 15,5-2 0-15,-1-1 1 0,1-7-1 16,2 2 0-16,-2-6 1 0,0 0 1 16,2 0-1-16,3-9 1 0,-8 0-1 0,3-4 0 15,5 0-2-15,-11-2 0 0,1 3 0 16,-3 1 1-16,-5 2-1 0,0 1 1 16,0 1-1-16,0 3 1 0,0-2-1 15,-5 3 1-15,2 1-2 0,-9-2 0 16,7 3 1-16,-8-3-1 0,13 4 0 0,-13 0 0 15,11 0-1-15,-6 0 1 0,3 6 0 16,-3-1-1-16,3 1 0 16,3 1 1-16,-3 0 0 0,-1-1 0 15,6-1 0-15,0-1-1 0,0-2 1 16,0-1 0-16,0 2 0 0,11-1 0 0,-9-2 0 16,3 0 1-16,8 0-1 0,-5 0 0 15,-1-5 2-15,1 3-2 0,-3-3 1 16,3 0-1-16,-8-1-1 0,5 0 1 15,-5 2 0-15,0-1 0 0,0 1 0 16,0 1-1-16,0-1 1 0,-8 3-1 0,3-3 1 16,0 3 0-16,-3 1-1 0,1 0 1 15,-1 0-1-15,-5 3 0 16,6 4 1-16,-6-2-1 0,5 2 1 16,3-4 0-16,0 1 0 0,5-2-1 0,0-2-5 15,0 0-10-15,10-2-18 0,11-9-7 16,2-6-68-16</inkml:trace>
  <inkml:trace contextRef="#ctx0" brushRef="#br0" timeOffset="107055.23">4852 13484 489 0,'-3'0'100'16,"-7"-1"-95"-16,7-2-5 0,-2 3 1 0,5 0 14 15,0 0 8-15,0 0-5 0,0 0-3 16,0 0-5-16,0 0-6 0,0 0-1 0,0 0-4 15,0 0-1-15,0 11 4 0,0 3 3 16,8 4 3-16,2 5 1 0,-2 3 0 16,7 3-2-16,3 4 0 0,5 4-1 15,-6 1 1-15,4 3 0 0,4-1-2 0,-4-1 0 16,1-3-1-16,-1-4-2 0,-3-2 0 16,2-4-1-16,-5-3 0 15,3-3 0-15,-5-5 0 0,-6-4-1 16,1-3 1-16,-3-5 0 0,-2 0 0 15,-3-3-2-15,5 0-1 0,-5 0-1 0,0-3-1 16,0-4-1-16,0-3-6 0,0-5-9 16,-8 0-4-16,-5-6-16 0,-7-2-26 15,0-1-93-15</inkml:trace>
  <inkml:trace contextRef="#ctx0" brushRef="#br0" timeOffset="107675.95">4684 13602 580 0,'-13'-5'73'0,"5"-1"-78"16,3 2 2-16,3 0 8 0,2 3 5 15,0-1 4-15,0-2 1 0,0 0-5 16,2-2-5-16,11-2-2 0,0 1-1 16,7-3 0-16,5-1 0 0,8-3 0 15,3-1 0-15,5-2-1 0,5 3-1 0,-1-1 1 16,1 2 0-16,-3 4-1 0,3 6-2 15,-5 3 2-15,-3 0 0 0,-2 4 0 16,-11 9-1-16,3 2 1 16,-8 3 0-16,-7 3-1 0,-5 1 2 0,-3 3 1 15,-5 2 3-15,0-1-1 0,-8 2 2 16,-4-2 0-16,-6 1 0 0,-3-1-1 16,1-1 0-16,0 0-1 0,-6-3-2 15,3-1 1-15,3-6-2 0,7-5 1 16,1-4-1-16,4-5 1 0,0-1 1 0,3 0 0 15,-2 0 1-15,2-6-2 0,5-1-2 16,0-4 2-16,0 3-4 0,5-2 2 16,7 1-2-16,4-1 0 0,9 2 1 15,3 0 0-15,0 3 1 0,3 1-1 16,4 3 1-16,3 1-1 0,3 0 1 16,0 0 0-16,-1 5-1 0,1 3 1 15,-3 3 0-15,-5-1 0 0,-5 2 0 16,5 2 0-16,-12 2 0 0,2 2 0 15,0 0 1-15,-16 0-1 0,1 3 0 0,-1 0 2 16,-7-2-1-16,0 1 2 0,-2-1 0 16,-16-3-1-16,-2 3 2 0,-8-1-1 15,-5-1 1-15,-5 1-3 0,2-2 2 16,-5-4-2-16,1-1 0 0,-6-1-1 16,5-5 1-16,0 0 1 0,1-2-2 15,7-3 1-15,2 0-1 0,16 0 0 0,-3 0 1 16,15-1 0-16,3-2-2 15,0-1 0-15,0 0-4 0,0-5-5 16,13-1-3-16,10-2-2 0,2 0-5 16,3-1-6-16,11 0-4 0,-6 0-23 0,2-1-44 15</inkml:trace>
  <inkml:trace contextRef="#ctx0" brushRef="#br0" timeOffset="108155.4">6205 13748 643 0,'0'-15'11'0,"0"2"-19"16,0 1 16-16,-8 1 12 0,1-2-8 15,-1 2 5-15,-5 2-2 0,1-2-4 16,-1 4-2-16,-2 1 0 0,-3-1-3 15,-3 6 1-15,6-1-1 0,-5 2-3 0,0 0-1 16,-6 10-1-16,6 0 1 0,-1 4-2 16,-4 2 1-16,5 2 0 0,-1 4-2 15,6 0 2-15,2 4 0 0,3-2-1 16,10 6 0-16,0-1 1 0,5 2 0 16,13-2 0-16,2-4 0 0,3-3 1 15,8-4 0-15,-8-7-2 0,2-3 1 16,3-7 1-16,-2-1-1 0,-1-4 2 15,-2-8 0-15,-5-5 2 0,5-5-3 16,-11-1 0-16,1-3-1 0,-5 2 0 0,-8-2 0 16,0 5 0-16,-8 1 0 0,-7 1-1 15,-11 3-1-15,1 2 0 0,-8 3 1 16,-3 0-2-16,3 3 2 0,0 1-1 16,5 1 1-16,3 5 0 0,4 0-1 15,9 1 1-15,4 0-3 0,3 1 0 0,2 5-2 16,3-2-1-16,0 0-4 15,0 0-6-15,13-1-4 0,10-3 0 16,15 0-1-16,3-3-18 0,7-5-37 16</inkml:trace>
  <inkml:trace contextRef="#ctx0" brushRef="#br0" timeOffset="108496.06">6968 13613 249 0,'0'-4'425'16,"-2"0"-423"-16,-3-3-2 0,-1 2 29 15,4 2-8-15,2 0 0 0,-5 0 3 16,5 3-11-16,-3-1-5 0,3 1-5 0,-5 0-3 16,0 3-1-16,-3 7 1 0,-4 3 1 15,-3 5 2-15,2 3 0 0,-2 4 0 16,4 3 0-16,-1 1-2 0,9 2 1 15,-5 4 2-15,3-1-1 0,5 4 0 16,0-3-1-16,0-2-1 0,0-3 1 0,8-4-2 16,-3-3 1-16,8-5-1 0,-11-3 1 15,3-5-1-15,1 0 1 16,-6-8 0-16,2-1-3 0,-2-1-2 16,0 0 0-16,0 0 1 0,0-3-3 0,0-1-4 15,-8-4-7-15,1 0-9 0,-6 0-10 16,-5-3-19-16,3-3-50 0</inkml:trace>
  <inkml:trace contextRef="#ctx0" brushRef="#br0" timeOffset="108727.59">6579 13739 687 0,'0'0'6'16,"0"1"-8"-16,0-1 6 0,0 2-1 0,5 2 4 15,10 3 10-15,6 4 1 16,12 2-3-16,5 5-2 0,3 1-4 16,-1 0-1-16,6 5-1 0,2-1-1 15,1-2-1-15,-3 1-3 0,2-3-1 16,-2-3 1-16,-6 1-2 0,1-5 2 0,-8-2-4 16,-2-2-6-16,-3-5-9 0,-5-3-15 15,-1-1-31-15</inkml:trace>
  <inkml:trace contextRef="#ctx0" brushRef="#br0" timeOffset="109608.99">7940 13598 597 0,'-3'-6'5'0,"-4"3"-6"16,-3 1 16-16,7-1 11 0,-2 3-11 15,5 0-2-15,0 0-3 0,0 0-2 16,0 0-5-16,0 0-3 0,0 0 0 0,0 8 0 16,0 1 2-16,0 1 1 0,0 4 0 15,8 2 1-15,-3 2-1 0,7 6 4 16,1 6-3-16,-3 2-1 0,13 3 0 15,-2 3 0-15,7 0-2 0,5 2 2 16,0-3 0-16,7-2 0 0,-4-3 1 16,5-6 0-16,2-5-1 0,-2-4 0 15,-6-9 0-15,6-5 0 0,-3-3 1 16,-5 0 1-16,-10-11-1 0,-2-3 1 16,-4-6-2-16,-9-2 1 0,-3 0-2 15,-5-3 1-15,0-3-3 0,-5 1 2 0,-10-2-1 16,-6 3 0-16,1 1-2 0,-5 1 4 15,4 5-3-15,3 4 3 0,8 4-1 16,0 4 2-16,2 2 0 0,1 2 0 16,7 2 0-16,0 1-1 0,0 0-3 15,0 1-2-15,0 9 1 0,0 4 1 16,0 3 1-16,2 3-1 0,16 3 1 16,3 3 0-16,6 4 1 0,12 3 0 15,1 0 3-15,1 2-1 0,5 2-2 16,0-1 2-16,-6-1-1 0,1-1 0 0,-5-3-1 15,2-4 1-15,-3-2-2 0,-9-4 0 16,-6-5 0-16,-2-5 0 0,-8-4 0 16,-5-4-1-16,0-3 2 0,-5 0 0 15,0 0 1-15,0 0-3 0,0-3 0 16,0-5-5-16,0 0-1 0,0 1-2 0,-5-1-2 16,0-1-6-16,3 2-5 0,-6-2-9 15,3-1-12-15,0-1-26 0</inkml:trace>
  <inkml:trace contextRef="#ctx0" brushRef="#br0" timeOffset="110079.98">9085 13697 676 0,'-20'-14'11'15,"-1"3"-19"-15,6 2 17 0,-3-1 10 16,3 2-7-16,-3 2 1 0,8 0-3 16,0 5-2-16,2 1-3 0,0 0-4 15,-4 0-1-15,-1 8 0 0,0 3 1 16,-2 2 1-16,2 0-1 0,1 5 0 16,-1 1 3-16,5 0 0 0,6 4-1 15,2 0 1-15,0 1-2 0,2 3 1 16,16-1-1-16,2-2 1 0,3 1-1 0,8-5 0 15,2-3 0-15,2-1-2 16,6-3 2-16,-3-5-1 0,-2-4 0 0,-3-1 1 16,-8-3 0-16,3 0 1 0,-10-9-1 15,-8 0 0-15,3-3 1 0,-8-3 0 16,-5-1 0-16,0-3-2 0,0-1 1 16,-7 0-1-16,-6 0-1 0,-13 0 0 15,-2 0 0-15,-5-2 1 0,-5 4-2 16,3 0 1-16,2 3 0 0,5 8 0 15,7 3 0-15,3 4-1 0,11 0-1 0,-1 1 1 16,-5 8-2-16,13 0 1 0,-5 1 1 16,5 2-1-16,5-3-3 0,16 1-3 15,7-2-1-15,12-5-4 0,-1-1-5 16,14-2-15-16,-5-3-12 0,-2-6-55 16</inkml:trace>
  <inkml:trace contextRef="#ctx0" brushRef="#br0" timeOffset="110571.22">9347 13670 705 0,'-10'-6'18'0,"-3"0"-30"15,8 4 21-15,-3 2 10 0,8-1-6 16,0 1 2-16,0 0-3 0,0 0-8 16,0 2-4-16,8 6 0 0,5 3 2 15,-1 4 0-15,4 1 0 0,4 3 1 0,10 1 0 16,-2 2-1-16,6 2 0 0,-1 2-1 15,12 1 2-15,-4 0-3 0,0 1 0 16,0-5 1-16,-6-1 0 0,3-4 0 16,-10-5-1-16,-2-6 1 0,-1 0 0 15,-10-7 1-15,-2 0 0 0,-5-3 1 16,-3-8 1-16,3-6-1 0,-8-1-2 16,0-5-1-16,0-2 2 0,0 0-2 15,-8-3 1-15,-5-1-2 0,0 1 2 16,-2 2-1-16,-3 1 0 0,3 2 0 0,2 5-1 15,6 3 2-15,-3 3-1 0,2 3 0 16,8 4 0-16,-3 2 0 0,3 3 0 16,0 0 1-16,0 0-2 0,0 1 0 15,0 8 1-15,8 4 0 16,0 0 1-16,4 5-1 0,9 2 1 0,-1-1 1 16,8 0-2-16,5 2 2 0,0 2-3 15,5-3 2-15,-2 0-1 0,5-2 1 16,-1-3-1-16,-1-2 1 0,-4-5-1 15,3-2 1-15,-12-3-1 0,-3-3-2 16,-3-1-1-16,0-9-3 0,-2-5-3 0,-3-2-4 16,-2-6-3-16,-5-2-2 0,-3-1-9 15,-5 0-4-15,0 0-14 0,0 0-28 16,-13 2-25-16</inkml:trace>
  <inkml:trace contextRef="#ctx0" brushRef="#br0" timeOffset="110872">10242 13615 222 0,'-7'-6'282'0,"7"5"-196"0,-5 1-40 0,5 0-10 16,0 0-19-16,0 0-11 0,7 0 6 15,6 7 4-15,7 0-2 16,-2 1-1-16,5 3-3 0,8 1-2 16,-3 3-1-16,5 0-1 0,0 5 2 0,2 0 0 15,4 3-3-15,-6-1-1 0,-10-1-2 16,2-2 3-16,-5 0-4 0,-7-4 2 16,-5 0-1-16,-3-4 1 0,-5-4-2 15,0-3 2-15,0-4-1 0,0 0 2 16,-5-3 2-16,-8-7-3 0,3-4-2 0,-8-2 0 15,3-2 0-15,-3-4-1 0,5 1 0 16,3-2 2-16,0 1-2 16,10 0 1-16,0 1 1 0,5 2-1 15,10-2 0-15,11 0-1 0,12 1 0 0,2 1 0 16,4 0 1-16,1 6-2 0,1 3 1 16,-10 2 0-16,2 5-4 0,-12 3-3 15,-4 0-4-15,-4 7-8 0,-10 3-11 16,-1 2-21-16,-1-7-329 0</inkml:trace>
  <inkml:trace contextRef="#ctx0" brushRef="#br0" timeOffset="111243.23">11675 13883 344 0,'0'0'116'0,"0"-3"-150"15,0-2-15-15,0 0 2 0,12-2-83 16,-4 0-67-16</inkml:trace>
  <inkml:trace contextRef="#ctx0" brushRef="#br0" timeOffset="111361.45">11794 13792 46 0,'3'-5'-15'16</inkml:trace>
  <inkml:trace contextRef="#ctx0" brushRef="#br0" timeOffset="111844.98">11817 13757 231 0,'0'-6'123'0,"0"2"-48"0,0-2-21 16,0-2-23-16,0 1-1 0,0-1-5 15,-2-2 2-15,-3 2-3 0,-3-3-1 16,3-1-4-16,-3 1-3 0,-5 0-1 0,1-1-1 16,-4 2-4-16,-1 3 0 0,1-1-2 15,-4 4 0-15,0-3-2 16,2 5 0-16,-5-2-2 0,-2 4 0 0,4 0 0 16,1 1-2-16,0 5 1 0,2 4-1 15,2 2-1-15,-1-1 2 0,6 3-1 16,-6 1 1-16,9 2-1 0,0 2-1 15,1 1 0-15,7 2 0 0,0 3 1 16,0 2 0-16,10 2 1 0,3-2-1 16,12 0-2-16,1-1 1 0,2-2 1 0,7-1-1 15,-2-6 0-15,5-3 0 0,-2-5-1 16,2-4 2-16,-2-3-1 0,-3-2 0 16,0-5 0-16,-5-7 1 0,-3-4-1 15,-7-3 0-15,-3-2 0 0,-7-1 0 16,-3-2-1-16,-5 3-1 0,0-2 1 15,-8 1 0-15,-9 0 0 0,1 2 0 16,-4 1 0-16,-5 3 0 0,4 2 0 16,1 5 0-16,7 2 0 0,0 4 0 15,6 3 0-15,-1 0-1 0,3 0 1 16,-3 8 0-16,8 2 0 0,0 3 0 0,0 0 1 16,0 3-1-16,13 0 1 0,2 1 1 15,6 3-1-15,7-2 1 0,5 0-1 16,5-2 1-16,-2 1-1 0,9-4-1 15,-4 0 2-15,0-3-2 0,5-3 1 16,-6-1-1-16,1-6 0 0,-8 0 0 16,0-3-1-16,-7-6-4 0,-6 0 1 15,-5-2-4-15,-2 0-1 0,0-3-4 16,-8-2-5-16,-5-2-5 0,0 0-5 16,0-4-9-16,-13 1-20 0,0-2-43 0</inkml:trace>
  <inkml:trace contextRef="#ctx0" brushRef="#br0" timeOffset="112268.3">12252 13632 323 0,'0'0'294'0,"5"0"-288"0,-5 0-5 16,3 0 20-16,7 4 0 0,-2 2 0 0,7 3 1 15,-2 1-4-15,7 4-5 0,5 1-2 16,3 2-1-16,0 2 0 0,5 3-4 16,-2 0-1-16,2 1-1 15,-2 2-1-15,7-2 0 0,-10 1-2 0,2-3 0 16,-7-1 0-16,3-4-1 0,-11-2 0 15,3-4 1-15,-11-5 0 0,-7-3-1 16,0 0 0-16,0-2 2 0,0-2 3 16,0-9-3-16,-5-5-1 0,-5-3-1 15,-8-5 0-15,3 2 0 0,-5-2 0 0,-1 0 0 16,-2-2 0-16,8 3 1 0,2 1-1 16,6 2 0-16,2 5 0 0,5 0 2 15,0 5 0-15,12 1-1 0,1 4 0 16,13-2-1-16,-4 3 2 15,9 2-1-15,5 2 2 0,4 0-1 0,1 4 1 16,5 9-3-16,0-1 1 0,-1 7 0 16,-1 0 1-16,-6 1-1 0,-5 2-1 15,2-3 1-15,-9 1-2 0,-1 0 2 16,-4-1-1-16,-9-5 0 0,-1 0 1 16,-6-5-1-16,0-5-1 0,-3 2-1 0,-2-5-4 15,0-1-3-15,0 0-1 0,0 0-2 16,5-3 0-16,-5-5-9 0,8-3-12 15,0-4-9-15,2 2-26 0,0-2-23 16</inkml:trace>
  <inkml:trace contextRef="#ctx0" brushRef="#br0" timeOffset="112783.25">13746 13557 666 0,'-13'-11'27'16,"-10"-2"-34"-16,5 3 11 0,-2-1 3 16,-1 0-2-16,1 1 6 0,5 2 2 15,-8 1-3-15,8 4 0 0,-6 2-5 0,1 1 1 16,-5 0-3-16,-3 0-2 16,0 5 3-16,-3 4-1 0,-5 1-1 15,8 2 0-15,-2 1 0 0,10-1-1 16,-1 1 3-16,8-1 0 0,13 0-1 0,0 0-1 15,11-2 2-15,12 3-2 0,10-2 2 16,7-1 0-16,11 0-2 0,3 0 1 16,-1 0-2-16,-5 0 1 0,6 0-1 15,-6 3 0-15,3-1 0 0,-8 0 0 16,-2 0 1-16,-3-1-1 0,-5 1-1 0,-5-1 1 16,-2 1 0-16,-11-1-1 0,-2 0 0 15,-1-1 0-15,-4 2 0 0,-3-1 0 16,-2 3 0-16,-3-3 1 15,0 3-1-15,0-3 2 0,-8 0-1 0,-5 0 1 16,-7-1-1-16,0 0 2 0,-8-2-1 16,2-4 0-16,-2 0 0 0,-5-1-1 15,-3-3 0-15,-7 0 1 0,3 0-1 16,-1-4-1-16,0-3 1 0,0-1-1 16,13-2 0-16,3 2 1 0,5-1-2 15,12 4 1-15,-2-1 0 0,10 5-2 0,0-2 0 16,5 0-4-16,8 1 0 0,2-1-3 15,10 0-1-15,3 1-4 0,5-2-9 16,-5 3-6-16,5 0-8 16,1-1-27-16</inkml:trace>
  <inkml:trace contextRef="#ctx0" brushRef="#br0" timeOffset="113185.43">14463 13825 580 0,'0'-7'48'0,"0"2"-49"0,0-1 22 0,0 2-2 15,0 1-2-15,0 0 8 16,-3 1-3-16,-2-1-7 0,-2 3-4 15,2 0-4-15,-3 0-3 0,0 0-1 0,3 4-2 16,-7 1 2-16,4 0-1 0,0 2 2 16,3 1-1-16,-2 1 0 0,-1 1 0 15,8-2-1-15,0 1 1 0,0-1-1 16,0-3-1-16,0-2 1 0,0 0 0 16,0-3-1-16,13 0 2 0,-1 0-1 0,-1-1 0 15,6-6 0-15,-4-2-2 0,0 3 0 16,-11-1-2-16,3 1-2 0,-5 0 2 15,0 2-5-15,-12-1 2 16,-6-2-4-16,-2 4 1 0,-1 1 2 0,-7 0-2 16,3 0-2-16,4 2-8 0,6 0-2 15,10-1-11-15,3-2-44 0</inkml:trace>
  <inkml:trace contextRef="#ctx0" brushRef="#br0" timeOffset="116467.43">3564 15870 264 0,'0'0'76'0,"0"-4"-76"0,0 1 11 15,-5 1 31-15,5-1 9 0,-2 1-12 16,2-2-12-16,-5 2-6 0,5-1-6 16,-6 2 0-16,6 0-4 0,0 0 1 0,0-1 3 15,0 2 0-15,-2-1-2 0,2-1-1 16,0 2 0-16,0-1-1 16,-5-1-2-16,2-1-2 0,3 2-1 15,-5 0-2-15,0-1-1 0,3 0-1 0,-4 1 0 16,6 0 0-16,-7-1 0 0,7 1 1 15,-8 1-1-15,3 0 1 0,-3 0-2 16,1 1 1-16,2 6-1 16,-8 0 1-16,0 3 0 0,6 1 1 0,-6 3-1 15,5-3 2-15,1 1-2 0,-1 1-1 0,3 1 1 16,0-2 0-16,2 4 1 0,-2-1-1 16,0 1 1-16,3-1-1 0,2-1 0 15,0-4-1-15,0-1-1 16,7-1 1-16,1-3-1 0,2-1 1 0,-2-1 1 15,4-3-1-15,-4 0 2 0,7 0 1 16,3-7-1-16,-5-2-1 0,-3-1-1 16,3 0 1-16,-8-1-1 0,2 0 1 15,-1 1 0-15,-6 1-1 0,0 3 0 16,0 1 2-16,-11 1-2 0,4 2 0 0,-6 1 0 16,3 1 0-16,-8 0 0 0,5 0 0 15,-2 1 0-15,-3 6 0 0,3 3 0 16,2-2-1-16,1 0 2 0,-4 1-1 15,9 0-1-15,-6-2 2 0,13 0-1 16,-5-1-1-16,2-1 0 0,3 0 0 0,0 1 0 16,0-1 0-16,3 2 0 15,2-3 1-15,8 1-1 0,-3-1 2 16,3-2-2-16,-1-2 1 0,1 0 0 16,0 0 0-16,-1-3 1 0,-4-3 0 0,5-2 0 15,-6 0-1-15,-7 0 0 0,0 2 0 16,0-1-1-16,0 3 0 0,-7-2 1 15,-11 4-1-15,3 1 0 0,2 1-1 16,-7 0 1-16,2 0 0 0,3 2-1 16,2 3 2-16,0 0-2 0,11-1 1 0,-9-1 0 15,11-1-1-15,0-1 0 16,0-1-5-16,0 1-9 0,11-1-2 16,1 0-8-16,9 0-8 0,-1-1-57 15</inkml:trace>
  <inkml:trace contextRef="#ctx0" brushRef="#br0" timeOffset="118517.92">4918 15727 416 0,'-5'-5'179'0,"-8"-1"-179"0,10 2-1 16,-2 0-1-16,5 3 12 0,-2 0 7 15,2 0-4-15,0 1-2 0,0 0 0 16,0 0-8-16,0 0-3 0,0 0-1 15,0 0-1-15,0 8 2 0,-5 4 2 16,5 5 0-16,0 4 5 0,0 7 1 0,0 4 0 16,0 7 0-16,0 4-4 0,0 2 1 15,7 1 0-15,1-1 3 16,5 0-2-16,-3-1-3 0,-3-2 0 16,6-1 0-16,-10 0-2 0,2-7 3 0,-3 0-1 15,3-6 0-15,-5-5 1 0,0-2 0 0,0-5-1 16,0-4-1-16,0-7-1 0,5-2 1 15,-5-2-1-15,0-1 1 16,0 0 4-16,0 0 1 0,0-4 2 16,3-6-2-16,-3-5-5 0,5-4-1 15,-5-2 0-15,5-3 0 0,-2-4-2 0,2-3 2 16,2-4-1-16,-1-3 0 0,-6-2 0 16,0-1 0-16,0-2 2 0,0-1-2 15,0-3-2-15,-11 1 4 0,4 0-2 16,-1 4 0-16,0 7 0 0,-2 2 0 15,3 9 0-15,-1 3 0 0,3 8 0 0,2 4 0 16,3 6 3-16,0 0 0 0,0 3 1 16,0 0-3-16,0 0-1 15,0 0-1-15,0 0-1 0,0 7 2 16,0 3 0-16,0 4 0 0,13 2 1 0,-5 3-1 16,12 4-1-16,6 2 2 0,-4 3 0 15,12 2 0-15,4 2-1 0,-3 0 2 16,6-1 0-16,0-1-2 0,2-2 1 15,-2-2 1-15,-1-1-2 0,1-1 0 16,-8 0 2-16,0-2-1 0,0-1-1 0,-10-2 1 16,-5-2-1-16,2-3 0 0,-7-1 1 15,0-3 0-15,-3-3-1 16,-5 2 0-16,0-5 1 0,-2 1-1 16,2 0 0-16,-5-1 0 0,2 0-1 0,3 1-2 15,-5-4-3-15,5 1-1 0,-5-2-3 16,0 0-3-16,0 0-2 0,0 0-8 15,0 0-9-15,-17 0-13 0,-4-2-40 16</inkml:trace>
  <inkml:trace contextRef="#ctx0" brushRef="#br0" timeOffset="118732.43">5086 16226 646 0,'-6'0'45'16,"4"0"-45"-16,2 0 2 0,0 0 4 16,2 0-1-16,11 0 0 0,5-4-2 15,15-5 2-15,3 3-4 0,2 0 1 0,10-1-2 16,1-1 0-16,4 1-1 0,0 0-3 16,-2-2-8-16,-2 2-7 0,-1 1-16 15,-7-2-22-15,-3 0-23 0</inkml:trace>
  <inkml:trace contextRef="#ctx0" brushRef="#br0" timeOffset="119227.27">5696 15984 126 0,'0'-5'480'0,"0"-1"-479"16,0 5-4-16,0 1 13 0,0 0-3 15,0 0-7-15,0 0 0 0,10 8 9 16,1 3 4-16,6 3 0 0,9 3-3 16,-3-1-5-16,2 6 5 0,3-1-3 0,-2 2 3 15,-1 0-3-15,-2 1-1 16,-3 1 0-16,1-1-1 0,-4-1 0 16,-4-2-1-16,-5-4 1 0,4-5-2 15,-9-4 1-15,2-3-1 0,-5-4 0 0,0-1-1 16,0 0 7-16,0 0 6 0,0-6-2 15,-5-8-9-15,-3-4-3 0,-4-4-1 16,4-1 1-16,-5-2 0 0,6-3-1 16,-1 2-1-16,3-2 2 0,0 3-2 15,5 2 0-15,13 3 0 0,-1 2 1 0,9 2 0 16,-1 3-3-16,0 4 2 16,-2 6 1-16,3 3-2 0,4 2 0 0,-5 8 1 15,3 7 1-15,3 0 1 0,2 3 0 16,-3 0 0-16,3 0 3 0,-3 1-2 15,3 1 0-15,-2-1 0 0,2 0 0 16,-3 0 0-16,-4-2-1 0,-1-3 1 16,-5-1-1-16,3-3-1 0,-10-5 2 15,-1-3-1-15,-2-3-1 0,3-1 0 16,0 0-3-16,-8-4-1 0,10-6-4 0,-8-2-7 16,4-5-7-16,-6 0-13 0,0-2-22 15,2-1-48-15</inkml:trace>
  <inkml:trace contextRef="#ctx0" brushRef="#br0" timeOffset="119720.4">6874 15849 99 0,'0'-16'485'15,"0"2"-472"-15,0 0-10 0,0 1 29 0,0 1-9 16,0 4-4-16,0-1-2 0,-8 4-1 15,3 3-5-15,3 2-3 0,-11 0-7 16,-5 0 1-16,3 7-2 0,-10 5 1 16,-3 1 1-16,0 3-1 0,-5 0 0 15,7-3 0-15,-2 5 0 0,3-3 1 0,4-1-2 16,1 0 3-16,7-4 1 16,11-2 0-16,-3 2-2 0,5-5 0 15,0 0 0-15,12 0 2 0,11-3 2 16,15 1 1-16,3-1 0 0,5-2 0 0,7 0-4 15,1 1-3-15,-6 1 3 0,0 3-3 16,-2 0 0-16,0 1 1 0,-5 3 0 16,-3 2-1-16,-10 0 1 0,5-1-1 15,-5 1 0-15,-8 0 2 0,1 0-2 16,-4 1 0-16,-9-3 1 0,0 5-1 16,-1-4 2-16,-7 0 0 0,0 0 0 0,0 0 0 15,-7 0 0-15,-6 1 1 0,-2 0 0 16,-6 0 0-16,-4-1 0 15,-8-2 0-15,5 0-1 0,-10-5 0 0,2 0 0 16,3-3-1-16,-8 0 1 0,13 0-1 16,-5-3 0-16,8-2 0 0,4 1-1 15,9 1 1-15,4 0-1 0,3 1 0 16,5 1 1-16,0 1-6 0,0 0-10 16,0 0-13-16,13 0-27 0,-1-3-8 0</inkml:trace>
  <inkml:trace contextRef="#ctx0" brushRef="#br0" timeOffset="121776.83">7482 15979 340 0,'-5'0'116'0,"2"0"-91"0,-2-3 4 16,5-1 15-16,-5-1-12 0,3-1-9 15,2 0 2-15,-5-2-4 0,5 2-3 16,0-1-4-16,0 4-2 0,0 2 2 0,0 0-3 15,0 1-4-15,0 0-4 0,0 0-3 16,0 7-1-16,12 7 1 0,1 6 0 16,7 5 2-16,6 5-1 0,2 0 3 15,0 1 1-15,5 0-2 0,0 1-1 16,-5-1-1-16,0-3 1 0,-3-3 0 16,1-2-1-16,-6-7 2 0,1-5-3 15,-9-3 3-15,4-4-1 0,-4-3 2 16,-4-1 2-16,2-4 5 0,-7-7-2 15,2-5-5-15,2-4-1 0,-2-3-1 16,-5-3-1-16,0 2-1 0,0-2 1 0,-12 2-1 16,-1 2 0-16,5 1 0 0,-4 0 1 15,-1 7-2-15,0 1 1 0,11 4 0 16,-3 6 0-16,5 1 0 16,-6 2-1-16,6 0-1 0,0 0-2 0,0 2 1 15,0 5 2-15,0 3 0 0,0 1 1 0,11 3 0 16,-4 0 0-16,14 0 0 0,-1 4 1 15,5-2-1-15,3 2 1 16,5 1-1-16,3-2 1 0,-3 1 0 16,0-2 0-16,0-2-1 0,0-2 1 0,0-3 0 15,-5-3 1-15,-2-2-1 0,-6-4-1 16,-4 0 2-16,-4 0 1 0,-4-7 0 16,2-4 0-16,-7-2-1 0,-3-2-1 15,0-3 1-15,0-1-2 0,-8 0 1 16,-12-2-1-16,-1 0 0 0,1 0 0 0,-11 0 0 15,8 1 0-15,-10 1 0 0,8 0-1 16,2 3 1-16,0 3 0 0,13 6-1 16,-3 3 0-16,13 4 1 15,-5 0-2-15,5 0-1 0,-2 5-1 0,2 4 3 16,0 1 0-16,0 0 0 0,7 0 1 16,9-1 0-16,4-1 0 0,0 1 2 15,11-4-2-15,2 0 1 0,8-3 0 16,-1-2 0-16,9 0 0 0,4 0 0 15,0-3-1-15,6-4 1 0,-3 0-1 0,2 0 0 16,-4-1 1-16,2 1-1 0,-18-1 0 16,3 3 0-16,-8-3 0 0,-8 1 0 15,-4 1 1-15,-11-2 0 0,2 1 0 16,-1-2 0-16,-11-2 1 0,2-3-2 16,-2-2 2-16,0-1-2 0,0 0 0 15,-13 0 0-15,-2-1 0 0,2 3 0 16,-7-1 0-16,-5 2 0 0,2 1 0 15,-8 4-1-15,3 1 0 0,3 2 1 16,10 6 0-16,-6 0-1 0,14 6-1 16,-6 5 1-16,0 6-1 0,6 3 2 0,1 2-1 15,6 3 1-15,0 2 0 0,0 1 1 16,18 4-1-16,3-5 2 16,7-1-2-16,5-3 1 0,7-4-1 15,6-2 2-15,2-2-2 0,1-4 1 0,4-3 0 16,-7-4 0-16,0-4 0 0,-5 0 1 15,-6-8-1-15,-2-6-1 0,-2-1 1 16,-8-3 1-16,-11-5-2 0,6-3 0 16,-10-2-2-16,-8-7 2 0,2 2-1 15,-2-1 0-15,-2 2 1 0,-6 6 0 0,-5 5-2 16,8 3 2-16,-2 8 0 0,2 4-1 16,2 3 2-16,-2 3-1 0,5 0 0 15,0 0 0-15,0 4-1 0,0 8 0 16,0 5 0-16,5 4 2 0,8 4 0 15,2 0 0-15,11 5 1 0,2-1-1 0,5 1-1 16,7 0 1-16,-4-3 1 16,7-2 0-16,-7-3-2 0,2-1 2 15,-5-5 0-15,-5 0-1 0,-8-7 0 16,-4 0 0-16,-6-6 0 0,-8-1 1 0,3-2 0 16,-5 0 1-16,0-1 5 0,-5-8-4 15,-7-4-2-15,-9-4-1 0,-2 0-1 16,-7-3 0-16,2-1 0 0,-8-3 0 15,3-2 0-15,-5-4 0 0,5 0 0 16,5-2 0-16,8 3 0 0,2 3 0 0,8 1 0 16,5 4 0-16,5 1-1 0,0 3 0 15,5 2 1-15,2 3-1 16,14 2 1-16,-6 2-2 0,10 1 0 0,1 1 2 16,2 3-1-16,0 2 1 0,2 1 0 15,-2 0-1-15,0 8 0 0,-7-1 1 16,4 3 0-16,-10 1-1 0,-2-1 0 15,5 3 1-15,-11 1 0 0,6 1 0 16,-10-1 0-16,2 2 1 0,-3-2-1 16,-2 0 1-16,0 0-1 0,0 2 2 0,-10-2-2 15,-3 0 1-15,-4-1 0 0,1-4 0 16,-4 1 1-16,-5-2-2 16,-1-2 0-16,3 2 0 0,-2-1 1 15,-1-1-1-15,6 3 0 0,5 0 0 0,-3-1-1 16,10-1 1-16,6-2 0 0,2 0 0 15,0 0-2-15,2 1 0 0,11 1 2 16,7-1 0-16,13 0 1 0,6-1 0 16,9 1 1-16,0-1-2 0,11-1 2 15,-3 0-1-15,7-1 1 0,-2 1 0 16,0 0 0-16,1-1 0 0,-9 0 0 0,-2-2-2 16,-8 2 1-16,-10 1-1 0,-7-2 0 15,-11 0 0-15,-8 0 0 0,6-1 0 16,-13-1 0-16,0 0-3 0,0 0-2 15,0 0 0-15,0 0-5 0,0 0-10 16,0-1-9-16,0-3-18 0</inkml:trace>
  <inkml:trace contextRef="#ctx0" brushRef="#br0" timeOffset="122391.68">11527 15515 538 0,'-7'-7'49'0,"-4"6"-44"0,-4-1 15 16,7 2 11-16,-2 0-12 0,8 0-7 0,-6 2 1 15,8 2-1-15,-5 0-2 0,5 3-4 16,0 2-1-16,5 4 2 0,3 3 1 15,4 5 0-15,4 4 0 0,4 2-3 16,6 6 0-16,1 3 1 0,7 4-2 16,-6 1 1-16,5 2-2 0,-5 0 1 15,5-1-1-15,-3-3 0 0,-2-6 0 16,-2-3-2-16,-3-6 1 0,-3-4-2 16,-7-5 2-16,4-3-2 0,-9-4 0 15,-3-3 1-15,-5-3-1 0,0-2-3 0,0 0 0 16,-5-5-5-16,-8-6-8 0,-7 0-4 15,-5-4-10-15,-11 2-12 0,3-2-42 16</inkml:trace>
  <inkml:trace contextRef="#ctx0" brushRef="#br0" timeOffset="122647.96">11329 15973 460 0,'0'7'132'0,"0"0"-128"0,0 1 0 15,5 1 30-15,2-3-16 0,6-1 1 16,2-1-1-16,11-3-2 0,2-1-4 16,10 0-5-16,3 0-2 0,5-7-3 15,2-4 0-15,3-5-2 0,-8-3 1 16,8-3-1-16,-8-1-1 0,-2 2-3 16,2 2-3-16,-10 2-4 0,-10 3-1 15,-3 1 0-15,-2 4-6 0,-10-1-2 0,-8 1 1 16,0 1 0-16,0 0-10 15,-13 1-4-15,0 1-8 0,-2 1-31 0,-3 1-24 16</inkml:trace>
  <inkml:trace contextRef="#ctx0" brushRef="#br0" timeOffset="123275.93">11830 15672 225 0,'-5'-16'179'0,"2"2"-126"16,3 3-7-16,0 2 6 0,0 3-16 0,0 3-10 15,0 2-3-15,0 1-3 0,3 0-10 16,7 0 1-16,-2 4 2 15,4 6 1-15,1 5 0 0,2 4-3 0,6 3-4 16,4 4-1-16,3 4 1 0,10 4 0 16,-2 2 0-16,2 5 0 0,3-1 0 15,-6 0 0-15,4-3-3 0,-6-3 1 16,0-5-1-16,-5-7-2 0,0-4 1 16,-8-5-1-16,0-4 0 0,-7-4 0 15,-5-4 0-15,-3-1 1 0,0-3 2 16,-3-9-2-16,-2-4-2 0,0-3 0 0,0-1-1 15,-12-2 0-15,-4-2 0 0,-4 0 0 16,7 1 0-16,1 6 0 0,4 5 0 16,3 3 0-16,2 4 0 0,3 3 0 15,0 1 0-15,0 1 0 0,0 0-2 16,8 7 2-16,7 3 0 0,3 1 0 16,2 4 1-16,14 4 0 0,-1 0 1 0,2 0-1 15,11 1 1-15,0-2-1 16,-3 0 1-16,10-2-1 0,-9-1 0 15,4-2 1-15,-2-1-1 0,2-4 0 0,-2 0 0 16,-10-2 0-16,4-6-1 0,-9 0 1 16,-3 0 0-16,0-11 0 0,-8-4 0 15,0-1 1-15,-2-3-2 0,-10-3 1 16,-3 0-1-16,-5-3 1 0,0-2-1 16,-10-4-1-16,-5 2 2 0,-6 1-2 15,1 1 0-15,-6 3 1 0,-2 4 0 16,3 3 0-16,-3 7-1 0,8 3 0 0,2 4 1 15,-2 3 0-15,4 0 0 16,-2 3 0-16,-2 5 0 0,5 0 0 0,2 4 0 16,5 1 0-16,1 3 0 0,7 2 2 15,0 2-1-15,7 2 1 0,14 4 0 16,12 1 2-16,3 0-1 0,9-4 2 16,9-2-2-16,-1-3 0 0,1-4-1 15,-1-2 0-15,0-4 0 0,1-3-1 0,-6-3 0 16,-7-2-2-16,-3 0-4 0,-2-3-4 15,-6-6-7-15,-2-1-10 0,-2-3-11 16,-11-2-18-16</inkml:trace>
  <inkml:trace contextRef="#ctx0" brushRef="#br0" timeOffset="124051.84">14420 15550 475 0,'2'-12'105'16,"-2"3"-100"-16,5 2 11 0,-5 1 23 16,0 1-16-16,0 1-12 0,0 1 3 0,-5 0-4 15,-2 1-3-15,2 0-1 0,-6 0 0 16,1-1-3-16,-2 0 1 0,4 2-1 16,-7 0 2-16,2 1-3 0,-7 0 2 15,-1 0 0-15,-4 0 0 0,-3 5-3 16,2 4 1-16,3-2-1 0,-2 5 0 0,0-1 1 15,12 0 0-15,-2 1-1 0,7-1 2 16,-2-1-3-16,7-1 1 0,3 2 1 16,0-2-2-16,3-1 1 15,15 2 1-15,7-1 0 0,3 1 2 0,8 1-1 16,9-1-2-16,1 1 1 0,8 0-1 16,-6 2 0-16,-2 1 1 0,2-2-2 15,3 2 0-15,-8 1 1 0,-5-1 0 16,8 2-1-16,-15 2 0 0,2-2 0 15,-15 4 0-15,2-2 2 0,-5 3-2 16,-5 0 1-16,-7 0 2 0,-3 3 2 0,0-2 0 16,-3-2-1-16,-7-2 0 0,-10-2-1 15,-3-3 3-15,-2-2-3 16,-3-1-2-16,-3-3 1 0,-5-2-1 16,3-2 1-16,0-3-1 0,0 0-1 0,0-1 1 15,5-7-1-15,3 1 0 0,4-1 1 16,9 0-1-16,1 1-1 0,11 2 0 15,0 0 0-15,0 0-5 0,11 0 0 16,6-1-3-16,9 0-5 0,4-2-4 16,14 0-8-16,-1-2-9 0,3-3-20 0,2-2-40 15</inkml:trace>
  <inkml:trace contextRef="#ctx0" brushRef="#br0" timeOffset="124339.49">15130 15516 605 0,'0'-8'94'0,"0"4"-96"0,0 4 2 0,0 0 17 16,0 0-13-16,2 9-1 0,6 8 11 16,4 3 1-16,9 5-4 0,4 4-3 15,3 0-2-15,5 4 0 0,8 1 1 16,-8-2-3-16,5 2 1 0,-5 2-1 15,0 0-1-15,-5-2 0 0,0-1-1 16,0-4 0-16,-10-3-1 0,3-4 0 16,-6-7-1-16,-5-5 0 0,-8-5 0 15,4-4-3-15,-6-1-1 0,0 0-1 16,-6-5-1-16,-6-6-10 0,-11-4-4 0,-8-2-10 16,-4-3-11-16,-3 0-26 0</inkml:trace>
  <inkml:trace contextRef="#ctx0" brushRef="#br0" timeOffset="124516.35">15010 15879 654 0,'3'0'20'15,"14"0"-20"-15,9 0 3 0,4 0 17 16,16-3-4-16,8-1 5 0,-1-2-5 16,5 0-6-16,-2 1-4 15,-2 1-3-15,-1 0-3 0,1 1 0 0,-1 0-2 16,1-2-9-16,-1-1-4 0,0 1-5 15,-4 0-12-15,-9 0-20 0,-1-3-48 16</inkml:trace>
  <inkml:trace contextRef="#ctx0" brushRef="#br0" timeOffset="124930.45">16048 15701 504 0,'0'-12'169'15,"-5"3"-166"-15,2-1-1 16,-7 1 15-16,3 0-6 0,-1-1 5 0,0 1 0 15,-10 2-2-15,11 1-3 0,-6 2-3 16,-2 3-2-16,-3 1-4 0,-2 1 0 16,-3 10 0-16,-3 3 0 0,6 1 0 15,-5 2 0-15,4 2 2 0,6 2-2 16,2 3 1-16,6 1 0 0,1 2-1 0,6 3 2 16,6-2-3-16,4 1 1 0,15 0-1 15,8-4 0-15,3-5 1 0,7-5-2 16,5-8 2-16,-2-4-1 0,-2-3 0 15,-6-3 0-15,-5-9 0 0,-5-4 1 16,-8-2-1-16,-7-3 1 0,-6 0-2 16,-7-1 1-16,0-1 0 0,-12 0-1 15,-11 1 0-15,-10 0 0 0,0 0 0 16,-5 2 0-16,-3 2 0 0,0 3 0 16,5 4 0-16,3 5 0 0,3 6-1 0,15 0 1 15,-1 1 0-15,6 9-1 0,3 0 1 16,7 0 0-16,0 1 0 0,5-3-2 15,7-1 2-15,9 1-3 0,2-4-1 16,10-3-4-16,5-1-2 0,-5 0-4 16,3 0-7-16,2-3-8 0,-5-5-9 0,-3 0-37 15</inkml:trace>
  <inkml:trace contextRef="#ctx0" brushRef="#br0" timeOffset="125583.46">16363 15652 693 0,'0'0'46'0,"6"2"-45"0,-4 1-3 16,3 3 5-16,3 4 4 0,5 3 4 16,2 2 4-16,5 3-4 0,6 1-4 15,7 4 0-15,0 2-2 0,7 4-2 16,-7 1-1-16,3 1 2 0,-5-2-1 0,-3-1-2 16,-3 0 1-16,-2-5-2 15,-5-2 1-15,-11-6-1 0,1-5 2 16,-3-4-2-16,-5-3 0 0,0-3 1 15,0 0 1-15,0 0 3 0,0-3-2 0,-13-7-2 16,6-3-1-16,-11-4 1 0,5-3-1 16,-2-1 1-16,0-2-1 0,-6-1 0 15,4 2 0-15,-4-1 0 0,6 1 0 16,-8-3 1-16,8 3 0 0,2-6 0 16,0 1 1-16,11 0-1 0,-3-2 0 0,5 4-1 15,7 3 1-15,6 2-1 0,7 4 0 16,6 2 0-16,-1 3 0 0,8 2 0 15,-2-1-1-15,7 4 2 0,-5 2-1 16,3 3-1-16,-11 1 1 0,3 4 0 16,-7 4 0-16,-4 4 0 0,-4 0 0 0,-5 3 0 15,-1 0 0-15,-2 3 0 16,-5-1 1-16,0 0-1 0,0 1 1 16,-5 0 0-16,-7-2 0 0,-4 0 0 15,-4-2 0-15,-5-2-1 0,-1-3 1 0,-2 1 0 16,0-3-1-16,0-2 1 0,-2-1 0 15,-3-1-1-15,-1-3 1 0,6 0-1 16,3 0 0-16,5 0 0 0,4-6 1 16,9 3-1-16,-1-2 1 0,8 3 1 15,0-1-2-15,0 3 0 0,10-1 0 0,0 1-2 16,11 0 2-16,-6 1 0 0,5 6-1 16,6 4 1-16,-1 0 0 15,-2 4 0-15,5-2 0 0,5 4 1 16,0-1-2-16,0 0 2 0,1 2-1 0,4-1 0 15,2 2 0-15,-4-3-1 0,5 1 2 16,-8-5-3-16,5-1-2 0,-5-4 0 16,0-6-2-16,-5-1 0 0,8 0-2 15,-6-8-2-15,-2-3-4 0,0-3-5 16,-2-1-5-16,-6-3-13 0,-5 1-17 16,-5-3-37-16</inkml:trace>
  <inkml:trace contextRef="#ctx0" brushRef="#br0" timeOffset="126037.5">17328 15665 543 0,'-8'-2'135'0,"-5"1"-133"0,8 1 9 15,5 0 14-15,-2 3-15 0,2 4 6 16,0 2 1-16,0 2-4 0,2 3-2 16,6 2-2-16,10 1-3 0,-3 5-1 15,5 0-1-15,11 2-1 0,-3 0 0 0,0 0-1 16,5-3-1-16,8 2 0 0,-8-6-1 15,5-1 1-15,-5-3 0 0,0-3-1 16,-10-5 0-16,-3-4 1 16,6-1-1-16,-11-5-1 0,3-10 1 0,2-4-2 15,-5-2 1-15,-10-4 0 0,0-1 0 16,-5-1 2-16,0 0-2 0,-10 0 1 16,-5 0 0-16,-5 1 1 0,2 4 0 15,-2 3 0-15,4 4 4 0,4 5 2 16,4 2 3-16,0 3 0 0,8 1-1 0,-5 4-2 15,5 0 0-15,0 0-1 0,0 0-2 16,8 3-3-16,10 7 2 0,5 5 2 16,2 5 0-16,0 4-1 0,3 4-1 15,5 8 0-15,3 3 1 0,-3 5 0 16,8 3 1-16,2-2 0 0,0-2-4 0,-2-4 1 16,-8-5 0-16,0-6-2 15,-7-4 1-15,-6-5 0 0,-5-4-1 16,-2-4 1-16,-5-2-2 0,2-3-2 15,-10-3-3-15,2-2-3 0,-2-1-5 0,0 0-3 16,-2 0-7-16,-11 0-12 0,-5-3 2 16</inkml:trace>
  <inkml:trace contextRef="#ctx0" brushRef="#br0" timeOffset="127056.57">19185 15416 354 0,'10'-6'37'0,"-7"2"-31"16,2 0 3-16,-5 3 16 0,2 1 0 15,-2 0-9-15,0 0 11 0,0-1 17 16,0-3-13-16,0 0-10 0,0-1-9 15,0-1 4-15,-2-2-8 0,-3-2 3 16,-3 1 0-16,3-3-2 0,-5 0 3 16,-1-2-3-16,4 4-3 0,-1-1 3 0,-5-2-2 15,-2 2-1-15,2 2 1 0,-4 2-2 16,-4 3 0-16,9 3 1 0,-9 1 0 16,-2 0-2-16,6 2 0 0,-4 4-1 15,6 5 1-15,-5 1-3 16,-1 2 2-16,3 3-3 0,-2 1 2 0,5 2 0 15,2 3-1-15,0 1 1 0,6 5 1 0,-3 2 0 16,10 3 1-16,0 5 1 16,10 3-1-16,13 1-1 0,2 3-1 15,13-1 0-15,5-1-1 0,8-6 2 16,3-4-1-16,2-7 0 0,10-9 0 0,3-5 0 16,-3-6 0-16,5-7 0 0,-7 0 0 15,-1-10-1-15,-9-7 0 0,-11-6 0 16,-2-2 0-16,-11-4 0 0,-10 3 0 15,-12-1-1-15,-8-1 1 0,-5-1-2 16,-15 0 1-16,-8 0 0 0,-8-3 0 0,-10 4-1 16,-7-1 1-16,-1-1-1 0,1 0 1 15,-6 6 0-15,3 1 0 16,3 4 0-16,2 5 0 0,10 5 0 16,8 4 0-16,13 3 0 0,5-2 0 0,7 4 0 15,3 0 0-15,5 0 0 0,0-3 0 16,0 0 0-16,13 0-1 0,7 0-1 15,6-1-2-15,-4 0-1 0,4 4-2 16,-6 0-2-16,1 0-3 0,-9 4-3 16,4 3-6-16,-11 2-2 0,0 4-5 0,-3-1-19 15,-2 1-42-15</inkml:trace>
  <inkml:trace contextRef="#ctx0" brushRef="#br0" timeOffset="127371.73">19149 15627 649 0,'8'-7'8'0,"-1"0"-8"16,6 4 12-16,0 1 8 0,7 2-4 16,1 0-2-16,7 5 1 0,-3 7-4 15,3 4-5-15,3 4-1 0,-3 2 0 16,-1 3 0-16,4 3-2 0,0 1 0 15,2 2 0-15,-3 2-1 0,3 0 0 0,-5 4 0 16,0-4-2-16,0 0 1 16,-7-6 0-16,4-4-1 0,-5-5 0 0,1-5 0 15,-1-5-2-15,-7-4-1 16,-1-4-1-16,4 0-2 0,-6-4-2 16,3-8-1-16,-3-1-4 0,0-4-5 0,0-3 3 15,-10-2-6-15,0-3-19 0,0-1-21 16,0-1-81-16</inkml:trace>
  <inkml:trace contextRef="#ctx0" brushRef="#br0" timeOffset="128047.03">19854 15570 589 0,'-8'-4'55'16,"3"4"-53"-16,3 0 4 15,-3 0 22-15,2 0-11 0,3 0-5 0,0 4 0 16,0 1 1-16,0 2-3 0,8 3-4 15,-1 4 0-15,1 2-1 0,10 4 0 16,-3 3-2-16,5 1-1 0,1 3-1 16,-1 4 1-16,5 2-1 0,1-1-1 15,-3 1 2-15,-3-1-1 0,11-3 0 0,-8-3-1 16,2-3 1-16,3-8-1 0,-8-4 1 16,1-6 0-16,4-5 0 15,-7 0 1-15,-3-11 1 0,0-8-1 16,-2-5-2-16,0-2 2 0,-5-3-2 0,-8 1 0 15,0-2 0-15,0-2 0 0,-11 1 0 16,-1 0-3-16,-9 0 4 0,3 0-2 16,6 2 1-16,-3 6 0 0,2 4 0 15,5 8-1-15,1 6 2 0,1 2-1 16,6 3 1-16,-5 2-2 0,5 6 1 0,0 6 0 16,0 2 3-16,0 4-2 0,11 2 2 15,4 4-1-15,10 0 2 0,-2 1-3 16,10 1 2-16,5-2-1 0,3 1 0 15,7 0-1-15,-7 0 0 0,10-2 0 16,-3-2 0-16,1-2-1 0,2-4 2 0,-3-5-2 16,3-6 1-16,-8-3-1 15,-2-3 2-15,-3-4-1 0,-3-12 0 16,-4-4 0-16,-8-3 0 0,2-3-1 16,-7 1 2-16,-8-3-2 0,1 2 0 0,-11-2 0 15,0-3 0-15,-18-2 0 0,-3-2-2 16,-4 1 1-16,-3 3 0 0,2 4 0 15,-4 4 1-15,5 12 0 0,7 2 0 16,-3 7 0-16,6 2 0 0,-5 0 0 16,2 5 0-16,-2 3 2 0,4 7-2 15,4 0 3-15,7 4-2 0,5 4 0 0,0 2 2 16,5 2-1-16,7 0 0 0,14 3 1 16,2 1 0-16,5-1 0 15,2-2-2-15,6-1-1 0,-3-4 2 16,8-5-2-16,-3-5 1 0,3-4-1 0,2-4 0 15,-4-5-3-15,-1 0-3 0,-2-2-1 16,-3-8-8-16,-5-3-3 0,3-1-3 16,-6-2-13-16,-2-2-12 0,-3-4-53 15</inkml:trace>
  <inkml:trace contextRef="#ctx0" brushRef="#br0" timeOffset="128521.33">21642 15536 674 0,'5'-16'26'0,"1"1"-25"16,-4 5 11-16,-2-2 2 0,0 2-7 16,0 2 4-16,-2-1 0 0,-9 2-2 15,-4 0-3-15,-3 3-1 0,-2 0-2 16,-8 3-2-16,3 0 0 0,-11 1 0 16,3 0 0-16,-5 1-1 0,2 7 0 0,3 0 0 15,-3 0 1-15,6 1 0 0,7 1 0 16,5-2 2-16,5 0-2 0,11 0 1 15,2-2-1-15,2 0 0 0,19-2 2 16,-1 5 0-16,13-3-1 0,8 0-1 16,10 2 1-16,-3-1-1 0,6 3 0 15,-6 1-1-15,5 3 0 0,-7 1 0 16,0 2 1-16,7 0-1 0,-7 2 0 16,-3-2 0-16,-10 2 1 0,0 0 0 15,-5 2-1-15,3 0 0 0,-16 0 1 0,3-2 0 16,-8 1 0-16,-10-2 1 0,0-3-1 15,0 0 0-15,0-2 1 0,-15 0 1 16,2-2 0-16,-2-2-2 0,-5-3 0 16,-1-2 0-16,-9-1 0 0,2-3 0 15,-5 0-1-15,5 0 1 0,-5-3-2 16,5-3 1-16,-3-3 1 0,11 0-2 16,-1-2 0-16,9 0-2 0,4-1 2 15,8 1-4-15,0 0-1 0,13 0-3 16,2-2-3-16,11-2-6 0,7 1-5 15,5-3-10-15,-3 1-10 0,6-4-26 0,0-2-345 16</inkml:trace>
  <inkml:trace contextRef="#ctx0" brushRef="#br0" timeOffset="128783.71">22212 15320 655 0,'0'-4'79'0,"0"1"-79"0,0 3 2 15,0 0 0-15,0 6 2 0,5 6 7 16,3 4 5-16,5 6-2 0,4 4-4 0,4 5-2 16,2 3-2-16,7 3-3 0,-7 3 1 15,8 0-2-15,-3 3-1 0,-3-2 2 16,3-2-2-16,-8-1 1 0,8-3-2 16,-7-2 2-16,-1-5-2 0,-7-4 0 15,0-3 0-15,-8-9 0 0,-5-4 0 0,0-6-3 16,0-2-2-16,0 0-2 0,-5-4 1 15,-3-7-5-15,-12-3-7 0,2-6-9 16,-10 0-12-16,0-1-25 0,-13-2-475 16</inkml:trace>
  <inkml:trace contextRef="#ctx0" brushRef="#br0" timeOffset="129153.35">22156 15675 526 0,'16'0'160'0,"9"0"-158"0,13-2-1 0,3 1 23 15,12-5-10-15,11 3 12 0,-1-2-4 16,1-2-7-16,2 2-4 0,-5-2-3 16,-7 2-4-16,-9 2-3 0,-4-2 0 15,-8-1 0-15,-5-1-1 0,-7 1-1 16,-4-1-2-16,-9-1-1 0,0-1 3 16,2-2 0-16,-10-3 1 0,0 3-1 15,0-3 1-15,0 3 1 0,0 1-1 16,0 2 2-16,0 3 0 0,0 2 3 15,0 3 0-15,0 0 0 0,0 0-5 16,0 5 0-16,2 5 3 0,6 4 1 0,-3 2 3 16,8 3-2-16,2 2 0 0,-2 3-1 15,5 2-1-15,5 0-1 0,-3 3-1 16,10 1 0-16,-7-2 0 0,8 0-1 16,-11-5 0-16,3-2 2 0,-13-5-3 15,0-3 0-15,-4-4-2 0,-6-6-1 16,0-2-6-16,5-1-1 0,-3 0 1 15,3-6-5-15,3-4-8 0,0-1-11 16,2 0-9-16,0-3-58 0</inkml:trace>
  <inkml:trace contextRef="#ctx0" brushRef="#br0" timeOffset="129989.04">23695 15645 612 0,'11'-19'65'0,"-11"0"-65"15,5 1 3-15,-5 1 7 0,0-1-5 16,-8 1 13-16,-10 0-2 16,3 3-2-16,-3 3-3 0,-5 4-3 15,-2 3-1-15,-1 4 0 0,6 0-2 0,-13 5 0 16,5 6-2-16,0 2 2 0,0 3 0 16,3 2 1-16,4 5 1 0,9 4-2 15,4 3 3-15,3 4-4 0,5 2 1 16,7 0-2-16,11 1 1 0,8-6-1 15,2-5-2-15,7-4 0 0,3-9 0 0,3-6 1 16,0-7-1-16,5 0-1 0,-6-11-2 16,6-6 0-16,-10-2 0 0,-3-6 0 15,-5 0-1-15,-8 2 0 16,-7-1 1-16,-8 1 0 0,-5 4 0 0,0 2 2 16,-5 3 0-16,-10 1-1 0,-6 3 1 15,3 1 0-15,-4 1-1 0,1 1 0 16,1 2 1-16,7 0 0 0,-5 1 0 15,11-3-1-15,2 2 0 0,5-4-5 16,0-3-2-16,5 0-5 0,7-1 1 0,9 2 0 16,-6-1 2-16,5 1 1 0,-2-1-1 15,3 2 1-15,-1-1 5 0,0 3 2 16,1-1 1-16,-9 1 1 0,-4 3-1 16,0 1 2-16,-8 2 1 0,0 1 7 15,0 1 4-15,0 0-3 0,5 0 1 16,-5 0-2-16,0 1 0 0,5 6 2 15,-3 3-1-15,3 4-1 0,3 1-1 16,5 4-2-16,-6 2 0 0,11 1-4 16,-3 5 1-16,3-1-1 0,-2 5-1 15,4-2 0-15,0 3 1 0,-2 1-1 0,2-2 0 16,-9 1 0-16,6-4 1 0,-4-3-2 16,0-3 0-16,-6-6 1 15,1-5-1-15,-3-6 0 0,-2-5 1 0,4 0 0 16,4-7 2-16,-4-7-1 0,6-4-2 15,-11-3 0-15,4-3-1 0,-6-1 1 0,0-2 0 16,0-1-1-16,0-2 1 16,0-1 0-16,5 1 0 0,-3 1 0 15,6 4 0-15,10 2 0 0,-3 2-1 16,5 4 1-16,11 5-2 0,-8 0 2 0,7 6-1 16,-7 2 1-16,2 2-1 0,-4 2 1 15,-1 0 0-15,-2 7-1 0,-8 6 1 16,0 2 0-16,1 4 1 0,-1 5 1 15,-3 1 1-15,6 7 0 0,-5-1 0 16,-1 3 0-16,1-2 2 0,2 1-3 0,3-3 0 16,2-3 0-16,0-3-2 0,-2-4 0 15,-5-6 1-15,4-5-1 0,-6-6-1 16,1-3-3-16,1 0-1 16,2-6-2-16,-2-5-5 0,-6-5-5 0,-2-1-3 15,0-1-4-15,-20-3-9 0,-1-1-11 16</inkml:trace>
  <inkml:trace contextRef="#ctx0" brushRef="#br0" timeOffset="130154.86">23070 15177 713 0,'-3'0'37'0,"-2"2"-80"15,5 1 23-15,0 2 21 0,13-3-2 16,7-2-37-16,0 0-43 0</inkml:trace>
  <inkml:trace contextRef="#ctx0" brushRef="#br0" timeOffset="131099.37">25888 15165 426 0,'0'-10'174'0,"0"1"-172"0,0 2-1 0,-7 4 10 15,7 0 15-15,-5 3-4 0,2 0-7 16,-4 0-1-16,1 0-2 0,1 0-2 16,-5 8-3-16,0 3-1 0,-3 3-1 15,6 7 0-15,4 4 1 0,-7 5-2 16,10 5 5-16,0 3-5 0,0 2 0 0,0 2 0 16,5 3-1-16,-5 2 1 0,0 1-1 15,0 1 1-15,0-2 0 16,0-1-1-16,-5-3-2 0,2-7 2 0,-4-6-1 15,2-7-1-15,0-9 1 0,5-7-1 16,0-3 1-16,0-3 1 0,0-1 2 16,0 0 3-16,0-8-5 0,0-2-1 15,0-3-1-15,0-4-1 0,5 0 1 16,0-4-1-16,2-3 0 0,-4-1 0 16,2-2 0-16,0-2 0 0,3-4 0 15,7-1 0-15,3-4 0 0,2-3 0 0,0-2 0 16,6-2-1-16,-6 2 1 0,3 3 0 15,-2 2-1-15,-1 8 0 0,-7 6 1 16,-1 7 0-16,-4 5 0 0,-3 8 0 16,-5 1 0-16,0 1 1 0,0 2 0 15,0 0-1-15,5 0 1 0,5 0-1 0,0 8-1 16,1 6 2-16,12 4 1 0,-3 8-2 16,0 1 1-16,3 4-1 15,-2 3 0-15,4 4 0 0,3 0 1 16,-8 4-1-16,6-1 2 0,-8 1-2 0,2-1 0 15,0-3 1-15,-4-3-1 0,4-2 1 16,0-5-1-16,1-3-1 0,-9-4 2 16,1-8-1-16,-5-4 0 0,-3-5 1 15,-5-3-3-15,0-1 1 0,0-1-2 16,-8-9-4-16,-10-5-2 0,-2-3-7 0,-5-3-5 16,-11-4-12-16,-2 0-5 0,-16-4-48 15</inkml:trace>
  <inkml:trace contextRef="#ctx0" brushRef="#br0" timeOffset="131281.41">25820 15542 613 0,'15'0'21'0,"5"2"-19"16,11-2 4-16,4 0 23 0,11 0-10 16,8 1-3-16,2 0 2 0,-3 4-7 0,6 0-2 15,-11 0-7-15,5 0 0 0,-7-5-3 16,0 4 1-16,-5-4-7 0,-1 0-6 15,-1 0-11-15,-4 0-4 0,-2-7-15 16,3-2-28-16,-11-3-93 16</inkml:trace>
  <inkml:trace contextRef="#ctx0" brushRef="#br0" timeOffset="131516.73">26733 15133 604 0,'0'-2'48'0,"0"2"-45"15,5 0 6-15,3 2 10 0,4 12-1 16,-4 5-1-16,5 6-2 0,0 5-4 16,4 5 0-16,4 3-3 0,-1 1 1 15,3 3-4-15,7-1 1 0,-7 4-1 16,3-2-4-16,-1-1 2 0,-2-1-2 0,3-2 0 16,-6-4-1-16,0-5 1 15,-2-6-1-15,2-8-3 0,-4-5-4 16,-4-6-6-16,4-5-3 0,2 0-9 15,-3-8-11-15,5-6-45 0,-7-6-368 0</inkml:trace>
  <inkml:trace contextRef="#ctx0" brushRef="#br0" timeOffset="131995.04">27657 15344 471 0,'0'-17'177'15,"0"1"-175"-15,-3 1-1 0,-7 1 22 16,-5 1-6-16,2 1-4 0,-8 2 0 0,1 4-6 16,0 2-1-16,-6 1-3 0,-7 3-1 15,5 0-1-15,-7 4 1 0,-4 4 0 16,4 2-1-16,-8 0 1 0,7 3 0 16,-2-1-1-16,10-1 1 0,8 0 0 15,12 1-1-15,3-3 1 0,5 3 0 0,13 0 0 16,15 2 2-16,5-2 2 0,12 3-1 15,9-1-3-15,4 2 0 16,-2-1 0-16,-2 1 0 0,-6 1-1 16,-2 0 0-16,0-1 0 0,-11 0 0 0,3 0 0 15,-2 0-1-15,-3 3 0 0,-2-1 0 16,-8-1 1-16,-3 1-1 0,-2 1 2 16,-6-2-2-16,-9 3 0 0,2 0 2 15,-5 1 0-15,0 2 1 0,-18-1 0 16,3 1 2-16,-5-3-2 0,-6-4 1 15,-2 0 0-15,0-5-2 0,-2 0 0 0,-3-4 0 16,-8-3 0-16,8-4-2 0,-8 0 1 16,5-4-1-16,-2-9 0 0,5 0-1 15,3-5-1-15,-1-2-1 0,11-1-1 16,7-4-2-16,5 5-2 0,8 3-1 16,0 1 0-16,8 7 2 0,12 1-4 15,11 1-5-15,-3 2-5 0,8 3-12 16,-3-1-21-16,0-3-34 0</inkml:trace>
  <inkml:trace contextRef="#ctx0" brushRef="#br0" timeOffset="132416.18">28425 15452 371 0,'-13'-20'299'0,"-2"-4"-296"15,-3 5-2-15,3 3 27 0,-3 1-8 16,5 4-6-16,-7 3 2 0,0 2-5 16,4 6-5-16,-4 0-3 0,0 0 0 0,2 9 0 15,-3 4 0-15,9 2 1 0,-1 2 0 16,3 4 1-16,5 5-1 0,5 5 1 16,0 1 0-16,0 4 0 0,7 1-1 15,14-1-2-15,-1-1 1 0,0-4-2 16,6-6 1-16,2-6-2 0,2-4 1 0,-2-8 0 15,0-6 0-15,3-1 1 0,-1-9-1 16,-4-6 0-16,-6-6-1 16,1-1 0-16,-9-4 0 0,-4 0 0 15,-8-2 0-15,0 1 0 0,-20-5 0 0,-1 1 0 16,-7 1 0-16,-5 0-1 0,-2 4 1 16,1 9 0-16,4 2 0 0,2 8-1 15,8 5 1-15,4 2 1 0,4 0-2 16,1 0 0-16,1 4 1 0,10 0 0 15,0 1-3-15,0 1-3 0,21 0-4 0,1-1-2 16,12-2-8-16,4-1-11 0,-3-2-20 16,6 0-141-16</inkml:trace>
  <inkml:trace contextRef="#ctx0" brushRef="#br0" timeOffset="132871.87">29063 14576 625 0,'0'-6'39'0,"0"1"-39"16,0 3 12-16,0-2 23 0,0 3-16 15,0 1 2-15,0 0-1 0,0 0-12 16,0 3-6-16,0 7 0 0,0 8 5 16,0 2 2-16,0 10 1 0,0 2 3 15,5 4-8-15,8 5 0 0,-5 3 0 0,10 3 1 16,-8 9 0-16,8 4 1 0,-6 1-2 16,9 6 0-16,-6-3-2 0,3-3 0 15,-3-4-1-15,-2-6 1 0,-6-5 0 16,1-7-1-16,-3-7-2 0,0-4 1 15,-5-8 0-15,3-5 1 0,-3-6-1 0,0-6 0 16,0 0-1-16,0-3 3 0,5 0 1 16,-3-3-1-16,-2-3-4 15,0 1 0-15,5 0-2 0,-5 4-2 16,6-1 1-16,-6 1-1 0,0 1-3 0,0 0-2 16,0 0-5-16,2 6 2 0,-2 4 0 15,5 1 0-15,-2 3-7 0,-3 1-7 16,5 2-11-16,2-1-16 0</inkml:trace>
  <inkml:trace contextRef="#ctx0" brushRef="#br0" timeOffset="133379.76">29532 16050 310 0,'-3'-12'272'0,"-7"1"-250"16,10 3 3-16,-8 0 16 0,1 1-14 16,1 0-3-16,4 1-5 0,-3 1-8 15,2 1-1-15,3 2 1 0,-10 1-2 16,8-1-2-16,-9 2-1 0,9 0-2 15,-6 0 2-15,-2 4-2 0,0 2 2 16,0 2-1-16,-3-1 1 0,5 2-2 16,1 0-1-16,2 1-1 0,2-2 0 15,3 3-1-15,0-3 1 0,0 1 0 16,3-2-1-16,2 0 0 0,10-3 0 0,-2-1-1 16,4-3 2-16,-1 0-2 0,2 0 1 15,-3-4-2-15,3-2-1 0,-8-2 2 16,0-1-1-16,-7-1 1 0,2 1 0 15,-5-1 0-15,0 1 0 0,-8 2 0 16,-2-1 0-16,-11 1 0 0,6 2 1 16,-10 2 0-16,4 3 0 0,-4 0 2 15,5 0-1-15,4 4 1 0,1 0-1 16,2 1 0-16,8-3-2 0,0-1 0 16,5 1 0-16,0-2 0 0,0 0 0 0,0 0-4 15,10 0-1-15,3 0-5 0,-3 0-6 16,3 0-7-16,0 0-13 0,-6-2-17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3:02.811"/>
    </inkml:context>
    <inkml:brush xml:id="br0">
      <inkml:brushProperty name="width" value="0.05292" units="cm"/>
      <inkml:brushProperty name="height" value="0.05292" units="cm"/>
      <inkml:brushProperty name="color" value="#7030A0"/>
    </inkml:brush>
  </inkml:definitions>
  <inkml:trace contextRef="#ctx0" brushRef="#br0">23456 9092 53 0,'0'0'63'0,"-5"0"-46"0,5 0-17 16,0 0 14-16,0 0 114 0,0 0-40 0,0 0-45 15,0 0-8-15,0 0-7 16,0 0-6-16,0 0-1 0,0 0-2 0,0 0-2 16,0 0 1-16,0 0-1 0,0 0-5 15,0 0 0-15,0 0 0 0,0 0-2 16,0 0-4-16,-2 0-1 0,-3 0 0 16,2 0 2-16,3 0-2 0,-5-2 2 15,5-1-1-15,-5-1-2 0,5 4 2 16,0-3 0-16,0 0 1 0,0 0-2 0,0-3 0 15,0 3-1-15,0-4 0 0,0 1 0 16,0 0-2-16,0 0-1 0,5-2 2 16,3 1 0-16,-1-1 0 0,-2-1-1 15,3 2 1-15,2-2-2 0,0 0 0 16,0 2 1-16,1-2 0 0,-1 2 0 16,0-2 0-16,-5 0-1 0,8 3 2 15,0-2-1-15,-6 4-1 0,8-4 0 0,-4 0 0 16,-1 2 1-16,8-2-1 0,-3 4 0 15,3-3 0-15,-3 1-1 0,5 1 1 16,-7 0 1-16,7-1-2 0,1 1 1 16,-4-1-1-16,-1 3 1 0,2-1-1 15,-3 3 0-15,3-2 1 0,-3-1 0 16,0 2-1-16,-2 1 0 0,5 0 0 16,-6 0 1-16,4-1-1 0,-4 2 0 15,1-1 0-15,0 1 0 0,-3 0 0 16,-5 0 0-16,3 0 0 0,-1 0 0 0,4 0 0 15,-9 0 0-15,3 0 0 0,3 1 0 16,-3 2 0-16,-3-1 0 0,9 4 0 16,-9-3 0-16,6 5 0 0,-3-4 0 15,0 6 0-15,-2-2 0 0,-3 3 1 16,5 3-1-16,-5-3 1 0,0 5-1 0,0-1 1 16,0 0 0-16,0 2-1 15,-5-2 0-15,2 0 1 0,-7 0-1 16,2 0 0-16,1 1 2 0,-6-1-2 15,5 1 1-15,-5-1-1 0,-2 0 0 0,2 2 1 16,-4 0-2-16,1-1 3 0,-4 1-2 16,2-2 0-16,-5 1 1 0,-2-3-1 15,-1 3 0-15,4-1 1 0,-9-1-1 16,11-3 1-16,-8 0-1 0,7-1 0 16,-4-3 0-16,5 1 1 0,4-2-1 15,-2 1 0-15,3-3 1 0,-3-2-1 0,11-1 2 16,-6-1-2-16,5 0 1 15,6 0 0-15,-8 0-1 0,10 0 2 16,-8 0-2-16,3 0 1 0,5 0-1 16,0-1 1-16,0 1 0 0,-3-2-1 0,3 2 0 15,0-2 1-15,0 1 0 0,0 1-2 16,0-1 2-16,0-1-1 0,0-1-1 16,3 2 2-16,2 0-1 0,0-2-1 15,3 0 0-15,5 0 1 0,-1 1 0 16,-2-1 0-16,8 0 0 0,-3 3 1 0,3-4-1 15,3 1 0-15,4 2 0 0,-5-1 0 16,3 1 0-16,3-1 1 0,-1 2-1 16,3 0 0-16,-2 0 0 0,-3 0 0 15,-3 0 0-15,0 0 0 0,1 3 0 16,-4-1 0-16,4 2-1 0,-6-1 2 16,-2 0-1-16,-1 1 0 0,1 0 0 15,2 1 2-15,-4-3-2 0,-1 5 0 16,3-3 0-16,-8 0 1 0,10 1-1 15,-5 0 1-15,0 3-1 0,0-2 1 0,1 2-1 16,-6-3 1-16,2 2 0 0,3 2-1 16,1-2 0-16,-6 3 1 0,2 0-1 15,-2 0 2-15,-2 1-2 0,2 0 1 16,0 1 2-16,3-1-3 0,-6 0-1 16,-2 0 1-16,5 0 0 0,1-3 1 0,-4 2-2 15,-2 0 2-15,5-2-1 16,-5 2 1-16,5-1 0 0,-5-1 0 15,0 1-1-15,0 0 1 0,0 0-1 16,0 1 2-16,0-2-2 0,0 1 1 0,-5 2 1 16,0-2-1-16,-3-2 0 0,3 4 1 15,3-3-2-15,-6 3 3 0,3-3-2 16,0 0 0-16,-3 2 2 0,-4-3-2 16,9 2 0-16,-10-3 1 0,6 2-1 15,-3-3 0-15,2 0 0 0,5 2 1 0,-7-2 0 16,3 1-1-16,-1-1 1 0,-5-1-1 15,6 0 1-15,-1-1-1 16,-2 1 0-16,2-2-1 0,1-1 1 16,-1 1 0-16,0-2 0 0,-2 2 1 15,-3-2-1-15,3 0 1 0,-3 0 0 0,-4 0 0 16,1 0 0-16,-1-2-2 0,-4-3 2 16,1 1-1-16,-3-3 1 0,3 3-1 15,-1-2 0-15,-2 1 0 0,3 2 1 16,0-4-1-16,-1 2 1 0,1 0-2 15,5-1 1-15,-3 2 0 0,5-1 0 0,-2-1 0 16,0 3 0-16,4-2 1 0,-1 3-1 16,4-2 0-16,0 0 1 0,3 3-2 15,-2-1 1-15,-1-2 0 16,3 1-1-16,3 1 2 0,-4-1-1 0,4 1 0 16,2 0-1-16,-5-1 3 0,5 1-3 15,-5 0 0-15,5 0 1 0,0 0 0 16,0 0-1-16,0 2 1 0,-3 0-1 15,3 0 1-15,0 0-1 0,0 0 0 16,0 0 0-16,0 0 0 0,-5 0 0 0,5 0 0 16,0 0 0-16,0 0 0 0,0 0 0 15,0 0 0-15,0 0 0 0,0 0 0 16,0 0 0-16,0 0 0 0,0 0 0 16,0 0 0-16,0 0 0 0,0 0 0 15,0 0 0-15,0 0 0 0,0 0 0 16,0 0 0-16,0 0 0 0,0 0-1 15,0 0 1-15,0 0 0 0,0 0-1 16,0 0 1-16,0 0-2 0,0 0 2 16,0 0-4-16,0 2-4 0,0 3-3 0,0 3-6 15,5 1-8-15,-5 0-13 0,-5 4-31 16,-8-5-107-16</inkml:trace>
  <inkml:trace contextRef="#ctx0" brushRef="#br0" timeOffset="3332.13">5823 9142 272 0,'0'0'124'16,"0"0"-110"-16,0 0-14 0,0 0 16 0,0 0 15 15,0 0-9-15,0 0 0 0,0 0 5 16,5 0-6-16,-5 0-4 0,0-2-3 16,6-3-4-16,-6 2-3 0,2-1 3 15,-2 1 2-15,5-3-4 0,3-1 2 16,-3 1-4-16,3 0 2 0,-8-2-1 16,12 2 2-16,-4-3-4 0,-3 1 1 15,5-1 2-15,0-1-3 0,0 0-1 16,3-3 0-16,0 3 0 0,0 1-2 15,-1-2 0-15,4 0 0 0,1 0 1 0,-1 1 0 16,-4 1-1-16,1 0-1 0,2 4 1 16,-2-4 2-16,-5 6-2 0,4-2-1 15,-4 1 1-15,5 0 1 0,-8 2-2 16,8 1 0-16,-6-2 1 0,1 0-2 16,0 3 2-16,4 0-2 0,-7 0 1 0,8 2 0 15,-5 5-1-15,4 1 1 16,1 2 1-16,-3 4 0 0,3-3 1 15,0 1-2-15,-1-1 0 0,1 3 0 16,-5-1 2-16,-1 2-1 0,1-1 1 16,2-1-2-16,-2 2 1 0,-6 1 0 0,4 1 1 15,-1 0-1-15,-3 1 0 0,-2 2 1 16,0 0 0-16,0-3-1 0,0 3 0 16,0-1 0-16,-2 0 0 0,2 0 0 15,-5-1 0-15,-3 0-1 0,3-2 1 16,2 0-1-16,-2 2 1 0,-2-2-2 0,1 3 2 15,4-2-1-15,-8 1-1 0,7 1 2 16,-10-1 0-16,6 2 1 16,-6-2-5-16,6-2 3 0,-4 1-1 15,-4-1 0-15,7-2 1 0,-4 3 0 0,-1-4-1 16,5 4 1-16,-4-2-1 0,7 0 0 16,-11-3 1-16,9 2-1 0,-4-2 0 15,4 0 1-15,-6 0 0 0,5 1-1 16,1-2 0-16,-6 2 1 0,6-2 0 15,-6-1-1-15,0-1 1 0,5 2-1 0,-4-2 0 16,4-4 1-16,0 4-1 0,-4-2 0 16,7-1 0-16,-3-1 2 0,0 0-2 15,3 0 0-15,3-4 0 16,2 2 1-16,-5-2-1 0,0 0 0 0,5 2 0 16,0-3 0-16,-3 2 0 0,3-2 0 15,-5 1 0-15,5 0 0 0,0 1 0 16,-5-1 0-16,5 1 0 0,0-2 0 15,0 0 0-15,0 0 1 0,0 0 0 16,0 0-1-16,0 0 1 0,0 0 0 0,0 0 0 16,0 0 0-16,0 0 1 0,0 0-1 15,0 0-1-15,0 0 1 0,0 0-1 16,0 0 2-16,0 0-2 16,0 0 1-16,0 0 0 0,0 0-1 0,0 0 1 15,10 0-1-15,-2 0 2 0,-3-2 0 16,5 2-1-16,3-4 1 0,-1 4-1 15,9-1 0-15,-3-1 0 0,4 2 0 16,9-4-1-16,-3 3 1 0,0-1-1 16,5 1 2-16,0 1-1 0,-5-1 0 0,5 0 1 15,0-1-1-15,-5 2 1 0,3 0-1 16,-8 0 1-16,-3 0 0 0,-2 0-2 16,2 0 1-16,0 0 1 0,-4 0-1 15,4 0 1-15,-2 0-1 0,7-2 2 16,-2 1 0-16,3-5-1 0,7 2 2 15,-5-3 0-15,5 0-2 0,0 0 0 16,-8 0 0-16,3 2 0 0,0-2 0 16,-2 1-2-16,-3 3 0 0,2-3 1 15,1 3 0-15,-6-1-1 0,5 2 1 16,-2 0-1-16,-5-1 1 0,-5 3-1 0,-3-2 0 16,3 1 0-16,-1 1 0 0,-4 0 0 15,-3 0 0-15,-2 0 0 0,2 0 0 16,-5 0 0-16,0 0 1 0,0 0 0 15,0 0 0-15,0 0-1 0,0 0 1 16,0 0 1-16,0 0-1 0,0 0 2 0,0 0-2 16,0 0 1-16,0 0 1 0,0 0-1 15,0 0-1-15,0 0 0 16,0 0 1-16,0 0-1 0,0 0 0 16,0 0 0-16,0 0 0 0,0 0-1 0,0 0 0 15,0 0 0-15,0 0-1 0,0 0-2 16,0 0-3-16,0 0-3 0,0 0-5 15,5 0-6-15,-3 0-12 0,3 1-15 16,1 7-31-16,-6-3-115 0</inkml:trace>
  <inkml:trace contextRef="#ctx0" brushRef="#br0" timeOffset="12175.76">16465 9166 479 0,'-7'-1'14'0,"-1"-2"-28"0,8 2 2 16,-5 1 21-16,5-1 13 0,-3-1-7 15,3 2-3-15,0-1 3 0,0 1 0 16,0 0-6-16,0 0-2 0,0 0-1 16,0-1 1-16,0 1 4 0,0 0-2 15,0 0 3-15,0 0-3 0,0-4 0 16,0 2 0-16,0 1-3 0,0-6 1 0,0 4-2 15,0-3 0-15,3-1 0 0,2 0 0 16,3 2 1-16,-1-3-1 16,-2-2-1-16,3 1 2 0,5-1-2 15,-6 0 0-15,6 1 1 0,0-2 0 0,2-1-2 16,3 1 1-16,-3-3 0 0,3 3-3 16,-3-5 1-16,5 4 1 0,1-1-1 15,-1 1 0-15,1 1 1 0,-1 0-1 16,-2 1 1-16,2-1-1 0,0 2 0 15,1 1 0-15,-1 0 0 0,-2 2 1 0,-8 1-2 16,0 2 3-16,-2-1-3 0,5 2 2 16,-6 2-2-16,1-2 1 0,0 2 0 15,2 0-1-15,-8-2 0 0,6 2 0 16,-3 0 1-16,3 0-2 0,-3 0 1 16,2 3 0-16,1 2-1 0,-8-1 1 15,5-1 0-15,0 4 0 0,-2-1-1 16,2 4 1-16,-3-3 0 0,3 2 0 15,-5 0 0-15,0 2 1 0,5 3-1 16,-5 0 1-16,0 1-1 0,0-1 2 0,0 1-3 16,0 0 2-16,0-2-1 0,0 3 1 15,-10 1-1-15,3 3 1 0,-1-1 1 16,-5-2-3-16,6 2 2 0,-1 0 0 16,-2 0-2-16,0-1 2 0,-3 0 0 15,0 2-1-15,1-3 1 0,-1 0-2 16,5-1 2-16,-5-3-1 0,1 2 0 15,2 1 0-15,-3-1 0 0,0-3 1 16,5 3-1-16,-2-1-1 0,-5-2 2 16,2 2-1-16,1-2-1 0,-1 3 1 0,3 2 1 15,-3-2-2-15,0 1 4 0,-5-3-5 16,8 1 0-16,-2-1 1 0,-1-2 1 16,0-1-1-16,5 0 0 15,-4-1 1-15,7 1 0 0,-3-1-1 0,0 0 1 16,1-1-1-16,-1 0 1 0,-2-1-1 15,2-1 0-15,1 4 1 0,-1-3-1 0,-2 1 0 16,2 0 1-16,1-1-1 16,2 0 1-16,-8-1-1 0,10 1 0 15,-2-2 0-15,-2 2 1 0,1-3-1 16,4 2 0-16,-3-4 0 0,5 3 0 0,-3-2 1 16,3 3-1-16,-5-4 0 0,0 4 1 15,5-2-1-15,-8-1 0 16,8 2 0-16,-2-1 1 0,2-1-1 0,-5 3 1 15,0-4-1-15,5 2 0 0,-3-3 0 16,-2 1 0-16,5 1 0 0,-5-2 0 0,5 0 1 16,0-1-1-16,0 0 1 0,0 0-1 15,-2 0 0-15,2 0 1 0,0 0-1 16,0 0 1-16,0 0 0 16,0 0-1-16,0 0 0 0,0 0 0 0,0 0 1 15,0 0-1-15,0 0 0 0,0 0 1 16,0 0-1-16,0 0 2 0,0 0-1 15,0 0-1-15,0 0 2 0,0-2-2 16,7 1 2-16,-7-2-2 0,8 2 1 16,-8-3 0-16,5 3-1 0,0 0 1 0,-3 0-1 15,6-1 2-15,-3-2-2 0,3 3 0 16,5-1 1-16,-6-2 0 0,11 1 0 16,2 1 0-16,-4-1 0 15,14 0 0-15,-2-1-1 0,0 1 1 0,0-2 0 16,5 0-1-16,8 3 0 0,-3-3 1 15,-2 3 0-15,7-3-1 0,-13 3 1 16,4 2 0-16,-4-2-1 0,-7 2 0 16,2 0 1-16,-9 0-1 0,7 0 1 15,-3 0 0-15,-5 0-1 0,-2 2 0 0,2-1 0 16,3 0 0-16,-10-1 0 0,4 3 0 16,1-1 1-16,-5-1-1 0,4-1 0 15,-4 0 0-15,-3 0 1 16,3 0-1-16,-6 0 0 0,3 0 2 0,-5 0-2 15,5 0 0-15,-2-1 1 0,-3 1-1 0,0 0 1 16,0-2 0-16,0 2 0 16,0-3-1-16,5 3 1 0,-5-1-1 15,0-2 0-15,0 3 1 0,0-4-1 16,3 1-1-16,-3 1 1 0,5-3-1 16,-5 1-1-16,0 0-2 0,5 3-2 0,-5-1-3 15,0 2-5-15,0 0-8 0,-5 0-13 16,-8 0-23-16,0 1-56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5:05.363"/>
    </inkml:context>
    <inkml:brush xml:id="br0">
      <inkml:brushProperty name="width" value="0.05292" units="cm"/>
      <inkml:brushProperty name="height" value="0.05292" units="cm"/>
      <inkml:brushProperty name="color" value="#7030A0"/>
    </inkml:brush>
  </inkml:definitions>
  <inkml:trace contextRef="#ctx0" brushRef="#br0">2956 2219 318 0,'-2'0'206'0,"-3"0"-204"15,-1 0-15-15,6-2 19 0,0-2 17 16,0 3 5-16,0-2-15 0,0 1 0 15,0 0 0-15,0-2-1 0,0 3-6 16,0-1 2-16,0 0-1 0,0 0 0 16,0-3 0-16,6 2-1 0,-6 0 1 15,5-2-1-15,-3-1 2 0,3 0-2 0,8 0-1 16,-5-2-2-16,4 0 0 0,4-1 0 16,1 0-1-16,4-1-2 0,-1 0 2 15,8 0-2-15,-8-1 0 0,8 2 0 16,-2 2 0-16,-6-2 1 0,1 4-1 15,-4 1 0-15,-1 3 0 0,-9-1 0 16,1 2-1-16,5 0 1 0,-13 0-1 16,10 2 0-16,-8 5 1 0,3 0 0 15,-2 5 1-15,2 0 0 0,0 5 1 16,-5 0 0-16,0 3 1 0,0 1-2 0,0 2 2 16,-10 3-1-16,2-2 0 0,-4 2 2 15,-4-1-1-15,-1 0-1 0,1 0 0 16,-4-2 0-16,0 3 0 0,-6-3 1 15,6-2-1-15,-1 0-1 0,1-1 1 16,5-2 0-16,-8-1-1 0,8-1 0 16,-1-2 1-16,-1-2-1 0,4-1 1 15,-2-1 0-15,7-1-2 0,-5-2 3 16,6-1-3-16,2 1 0 0,-1-3 0 16,-1 3 1-16,-1-3-1 0,8 2 1 15,-5-3-1-15,5 0 1 0,0-1-1 0,0-1 1 16,0-1-1-16,0 2 1 0,0-2 0 15,0 0 0-15,0 0 2 0,0 0-2 16,0 0 1-16,0 0 0 0,5 0-1 16,10 0 1-16,-2-2 1 0,8-1 0 15,4-2 0-15,8 1-1 0,-5-3-2 0,10 1 2 16,-2 1-2-16,2 0 2 0,3-1-2 16,-6 2 0-16,3 1 0 0,-4-1 1 15,-12 3-1-15,9 1 0 16,-11 0 0-16,-4 0 0 0,-9 0 0 0,3 0 0 15,-2 0 0-15,-8 0 0 0,3 0 1 16,-3 0-1-16,5 0 1 0,0 0-1 16,-5 0 1-16,2 0 0 0,-2 0 0 15,0 0 0-15,5 0 0 0,-5 0 0 16,0 0 0-16,0 0-1 0,0 0-1 0,0 0 0 16,0 0-3-16,0 0 0 0,0 0-6 15,0-2-6-15,0-1-13 0,8-4-14 16,-3 0-32-16,-2-1-94 0</inkml:trace>
  <inkml:trace contextRef="#ctx0" brushRef="#br0" timeOffset="1093.15">3847 2178 619 0,'-8'-6'41'0,"0"0"-47"0,3 2 6 16,0 2 17-16,3 1 9 0,2 1-16 0,0 0-2 15,0 0 1-15,0 0-4 0,0 0-3 16,0 0-4-16,0 1 0 0,0 9 2 16,0 2 0-16,0 4 2 15,0 3-2-15,0 2 2 0,0 3 0 0,0 1-1 16,7 1 0-16,-2 2 0 0,-2 1 3 0,2 1-2 16,8-3 0-16,-6 1 0 0,-2-2 0 15,3-2-3-15,0-1 2 0,-1-1 0 16,-2-1 0-16,3-4 0 15,-3 0 1-15,-2-3-2 0,2-3 1 0,-5-2 0 16,2-2 0-16,-2-3 2 0,0-3-3 16,0 0 1-16,0-1 1 0,5 0 1 15,-5 0 3-15,0 0 2 0,0 0 1 16,0-4-5-16,0-7-1 0,-7-1-1 16,2-4-1-16,-3-4-1 0,0 0 1 0,1-5-1 15,-6 0 0-15,5-3-1 0,-4-3 2 16,2 3-2-16,2-1 1 0,5 3 0 15,-2 1 0-15,-2 1 0 16,7 2 0-16,-5 2 1 0,5 1-2 0,-3 0 1 16,3-1 0-16,0 1 0 0,0-1 1 15,0 7-1-15,0-3 0 0,0 4 1 16,0 0 0-16,0 2-1 0,0 4 1 16,-5-1-1-16,5 4 2 0,0 2-1 15,0 1 0-15,0 0 0 0,0 0-1 0,0 0 1 16,0 0-2-16,0 0 1 0,0 0-1 15,5 0-1-15,3 4 2 0,-1 5-1 16,9 2 2-16,6 2-1 16,-1 1 1-16,2 1 0 0,2-1-1 0,1 4 0 15,2-2 0-15,-3 0 1 0,3 4-2 16,5-2 2-16,0 1-1 0,0-2 0 16,-5 3 0-16,5-1 0 0,3 0 1 15,-3 1-1-15,0-4 0 0,-5 0 0 16,3-1 0-16,-9 2 0 0,4-2 1 15,-1-2 0-15,-4 2-1 0,-1-3 0 0,-5 0 1 16,6-1-1-16,-9-1 1 0,6-1-1 16,-8-1 1-16,3-1 0 0,0 1-1 15,-6-5 0-15,4 2 2 0,-4-2-2 16,-7-2 1-16,3-1-1 0,-3 0 2 16,0 0-1-16,0 0 4 0,0 0-1 15,0 0 2-15,0-1 1 0,0-7-4 16,0-1-1-16,0-4 0 0,0 1-1 15,0-2 1-15,0 0 0 0,-8-4-1 16,6 1 0-16,-9-4-1 0,-4 2 2 0,8-3-2 16,-6-3 0-16,-5-2 0 0,3-3 0 15,-3 2 0-15,8-4 0 0,-8 1 0 16,3 2 0-16,2-2 0 0,0 4 0 16,0-1 0-16,1 6 0 0,4-1 0 15,1 4 0-15,1 3 0 0,6 1 0 0,-7 4 0 16,2-1 0-16,2 5 0 0,3 1 0 15,-5 0 0-15,5 1 0 16,0 2-2-16,0 2-1 0,0 1 0 0,0-2-2 16,0 2-1-16,0 0-4 0,0 0-3 15,0 4-3-15,0 4 1 0,5 4-3 16,3 3-4-16,-1 0-12 0,6 3-23 16,5-2-51-16,-10 0-110 0</inkml:trace>
  <inkml:trace contextRef="#ctx0" brushRef="#br0" timeOffset="1969.2">5152 2410 533 0,'0'-9'22'0,"0"2"-26"16,0-1 21-16,-5 0 28 0,2 1-21 15,-7-2-6-15,7 2-2 0,-2 0-1 16,-2-2-2-16,-1 3 1 0,0 0-5 16,-2 0 0-16,-3-2-2 0,3 1-1 0,-2 1-2 15,-1-1 1-15,-5 1-2 0,8 2 1 16,-3 2-1-16,-7-1-1 0,7 3 0 16,0 0-1-16,-2 0 0 0,-3 3-1 15,6 2 0-15,-9 4 0 0,6-1 1 16,-5 2-1-16,7 2 0 0,0 0 0 0,-2 1 0 15,5 0 0-15,2 4 0 0,0 1 0 16,1-2 1-16,-1 5-1 16,-2-1 0-16,7 0 0 0,3 0 0 15,-5-3 0-15,5 2 0 0,0-2 0 0,8-2 0 16,5 0 0-16,-1 0 0 0,4-5 0 16,2 1 1-16,7 0-1 0,-2-5 0 15,-3-1 1-15,11-2-1 0,-11-1 1 16,3-2-1-16,8 0 0 0,-11-3 0 15,3-4 1-15,-5-3-1 0,-3-1 1 0,3-1-1 16,-3-3 1-16,-2-2-1 16,-1 1 0-16,-4-1 0 0,-3-3 1 15,-2 2 0-15,2-2-1 0,-5 0 0 16,0 1 0-16,0 2 0 0,0 0 1 0,0 6-1 16,0-2 1-16,-5 4-1 0,-3 0 0 15,3 1 2-15,2 4-2 0,3-1 3 16,-5 1-1-16,3 2 0 0,-3 0 0 15,5 0 0-15,0 2 0 0,0-2-1 16,-5 1 0-16,5 1-1 0,0 0 0 0,0 0 0 16,0 0-1-16,0 0-1 0,0 0 0 15,0 1 1-15,5 5-1 0,0 3 4 16,2 1-2-16,6 4 1 0,-5-1 0 16,12 2 0-16,-7 1 1 0,7 3-1 15,1-1 1-15,-6 1-2 0,3-1 1 0,-3-1-1 16,-2 1 1-16,4 0-1 15,-9-4 0-15,5 1 0 0,-6-4 1 16,6-1-1-16,-10 0 0 0,4-4 1 16,3-1-1-16,-7-1-2 0,2-1-2 15,-5-2-2-15,0-1-1 0,0 1-4 0,0-1-3 16,5 0 0-16,-5-2-5 0,0-7-13 16,3 0-33-16,-3-1-93 0</inkml:trace>
  <inkml:trace contextRef="#ctx0" brushRef="#br0" timeOffset="3034.76">5533 2150 326 0,'-5'-2'278'0,"5"-1"-279"0,-2 3 6 16,2-1 43-16,0 1-19 0,0 0-12 16,0 0-2-16,0 0-8 0,0 0-5 15,0 0-2-15,0 6 0 0,0 3 1 16,2 4 3-16,3 3-1 0,3 3 2 16,0 1 0-16,2 3-1 0,0-2-1 0,0 3 2 15,-2 0-1-15,7-2-1 0,-7 1 0 16,4 0 0-16,-1 0-1 0,-4 0-1 15,6-1 1-15,-11-2 1 0,11 0-1 16,-8-3 0-16,3-1 0 0,-6-1 0 16,4-3-1-16,1-1 0 0,-7-4 0 0,0 1 0 15,5-4-1-15,-5 0 1 0,5-2-1 16,-5 0 0-16,0-1 2 16,0-1-2-16,0 0 2 0,0 0 1 0,0 0 2 15,0 0 0-15,0 0 3 0,0-3-3 16,-5-5-2-16,-2 0-1 0,-6-5-1 15,5-1 0-15,-4-1-1 0,-1-2 2 16,-2-1 0-16,-3-3-2 0,2-1 0 16,4 0 1-16,-6-1-1 0,8 0 0 15,-3 0 1-15,0 0-1 0,6 2 1 0,-6 1 0 16,8 0-1-16,-3 0 1 0,1 3-1 16,-6 0 1-16,8 1-1 0,2 2 2 15,-7-1 0-15,8 3 0 0,-4 2-1 16,4-1 1-16,2 2 1 0,-5 2-2 15,5 1 0-15,0 2 1 0,-5 1 1 16,5 1-1-16,-3 1-1 0,3 1 1 16,0 0-1-16,0-2 0 0,0 2-1 15,0 0 0-15,0 0 0 0,0 0-1 16,0 0 0-16,0 0-1 0,3 2 1 16,9 4 1-16,6 2 0 0,3 0 1 0,2 4-1 15,7-2 1-15,3 5 0 0,3-1-1 16,2 2 1-16,-2 1-2 0,2 0 3 15,2 3-2-15,1-4 0 0,0 2 0 16,-3-1 0-16,-2 0 0 0,2 2 0 16,-3-2 0-16,-7 2 0 0,5-1 0 15,-7 1 0-15,2-2 1 0,-8-1-1 16,6 1 0-16,-11-3 0 0,3 1 0 16,2-4 0-16,-7 0 0 0,0-3 0 15,-3 0 0-15,0 0 1 0,-3-4-1 0,1-1 0 16,-3 1 1-16,-5-3-1 0,3-1 1 15,-3 0 0-15,0 0-1 0,0 1 2 16,0-1 0-16,0 2 2 0,0-2 2 16,0 0-2-16,0 0 1 0,0-7-2 15,0 0-2-15,0-3 0 0,0-2 0 0,0-1-1 16,-3-1 0-16,-2 0 0 0,-3-2 0 16,1 0 0-16,-6-1 1 15,6-4-1-15,-4 2 0 0,-9-4 0 0,7-1 0 16,-2-1 0-16,0-1 0 0,2 0 0 15,-7-2 0-15,7 4 0 0,-5 0 0 16,8 3 0-16,0 2 0 0,-5 3 0 16,9 4 0-16,-1-3 0 0,-1 5 0 15,3-1 0-15,-3 3 0 0,8 2 0 16,-5-3 0-16,-2 2-1 0,7-2 1 0,-8 3 0 16,8 0 0-16,0 1 0 0,0 0-4 15,0 3-1-15,0-1-1 0,0 2-4 16,0 0 1-16,0 1-5 0,13 0-6 15,0 0-2-15,2 4-6 0,-2 1-5 16,12 1-22-16,-10-1-56 0</inkml:trace>
  <inkml:trace contextRef="#ctx0" brushRef="#br0" timeOffset="4112.24">6490 2376 310 0,'-5'0'158'16,"0"0"-146"-16,5 0 39 0,0 0 0 0,-8-1-21 16,8 1-5-16,0 0-5 0,0-3-1 15,0 3-4-15,0 0-2 16,0 0-1-16,0 0-2 0,0-1 0 15,0 1-1-15,0-1-3 0,0-2-1 0,0 0 0 16,8-1-3-16,-3 3 1 0,2-5 0 16,6 1-1-16,0-2 0 0,7-1-1 15,1 1 0-15,-1-3 0 0,8 3 0 16,-8-2 0-16,6 2 1 0,2 1-1 16,-10 0 1-16,2 2-2 0,5-1 2 0,-9 4-1 15,-4 0-1-15,1 1 1 0,-5 0 0 16,4 0 0-16,-4 0 0 0,0 0-1 15,-3 5 2-15,-3 1-2 0,-2 2 1 16,5 3 0-16,0-1 0 0,-5 2 1 16,0 1-2-16,0 0 2 0,0 1-1 15,0-1 0-15,-5 0 1 0,-2 1-1 16,-1 0 0-16,-5 0 0 0,-4-1 1 16,4-1-1-16,-2 0 1 0,-6 1-1 15,3 1 1-15,-2-6 0 0,5 0-1 16,0 1-1-16,-11-3 2 0,13 0-1 0,-7-2 1 15,7-2-1-15,-2 0 1 0,2 0-2 16,8 1 1-16,-2-3 0 16,2 0 1-16,2 0 0 0,-2 0-2 15,5 0 1-15,0 0 1 0,0 0 0 0,0 0 1 16,0 0-1-16,0 0 1 0,0 0-1 16,0 0 1-16,0 0-3 0,8 0 0 15,4-3 0-15,1 0-1 0,7 1 1 16,-2 1 0-16,5-1 0 0,2 1 0 15,-4 1 0-15,4 0-1 0,-2 0 2 0,3 0-2 16,-6 1 1-16,0 3 0 0,1 2 0 16,-9-1 0-16,4-1 0 0,-4 3 0 15,1-3-1-15,-5 4 1 0,2-1 0 16,-2 2 0-16,-1 2 1 0,6 0-1 16,-11-1 0-16,9 1 0 0,-9 0 1 15,3-1-1-15,0 3 0 0,-5-1 1 0,3 1-1 16,-3 0 0-16,0 1 0 15,0 0 1-15,0 0 0 0,-3-1 0 16,-7 1 1-16,-5 0 0 0,7-1 0 0,-12-1 1 16,2-2 0-16,-2 0 1 0,-1-3-1 15,-4 1 0-15,2-2 0 0,-2-1 0 16,-1-1-1-16,-2 0-1 0,3-2 0 16,-3-2 3-16,2 0-1 0,-2 0-1 15,0-3 0-15,3-1 0 0,-3-3-1 0,2 1 0 16,6-2 1-16,-5 2-1 0,9-1 0 15,-4 1-1-15,7 1 2 0,1 1-1 16,9 0-1-16,-10 0 1 16,8 0-1-16,5 1 1 0,-2-1-1 0,-3 1 0 15,0 0 0-15,-3 1 0 0,5 0-2 16,-2 1-1-16,5-1-2 0,-5 2-2 16,3 0-8-16,-3 0-6 0,5 2-6 15,0 1-16-15,0-3-27 0,7 0-423 16</inkml:trace>
  <inkml:trace contextRef="#ctx0" brushRef="#br0" timeOffset="5160.32">7716 2256 198 0,'0'0'275'0,"-5"0"-259"15,5 0 2-15,0-1 44 0,0 1-22 16,0-2-12-16,0 2-3 0,0 0-7 15,0 0-2-15,0 0-3 0,0 0 0 16,0 0-4-16,0 0 0 0,0 0-1 16,0 0 0-16,0 0-1 0,0 0-1 0,0 0-3 15,0 0 0-15,0 0-1 0,8 0 0 16,2 0 1-16,5 0 0 16,5 0 0-16,8 0 1 0,-2 0-3 15,7 0 2-15,8 0 0 0,-1 0 0 0,11 0-2 16,0 0 1-16,8 0 0 0,-1 0-1 15,-2 0 1-15,5 0-1 0,3 0-1 16,-3 0 1-16,5-1 0 0,-5-3 0 16,0 1-1-16,0 1 1 0,0-3 0 15,-10 2-1-15,-8 0 0 0,1 1 0 0,-16-1 1 16,0 2-1-16,-8 0 1 0,-2 1 1 16,-11 0 0-16,1 0-1 0,0 0 1 15,-8 0-2-15,0 0 1 0,0 0 0 16,0 0 1-16,0 0-1 0,0 0 0 15,5 0 0-15,-5 0 1 0,0 0 0 0,0 0-1 16,0 0 1-16,0 0-1 16,0 0 1-16,0 0-1 0,0 0 0 15,0 0-1-15,0 0 2 0,0 0-2 16,0 0 1-16,0 0 0 0,0 0 0 0,0 0 0 16,0 0 0-16,0 0 1 0,0 0-2 15,0 0 0-15,0 0-3 0,0 0 0 16,0 0-1-16,0 0-4 0,0 0-4 15,0-3-3-15,0 0-7 0,-5 0-5 16,-3-1-14-16,0 1-34 0,1-5-105 0</inkml:trace>
  <inkml:trace contextRef="#ctx0" brushRef="#br0" timeOffset="5928.71">8617 1981 95 0,'-3'0'186'0,"3"-1"-123"0,0-1-43 15,0 2 55-15,0 0-13 0,0 0-25 16,0 0-9-16,0 0-2 0,0 0-6 0,0 0-1 15,0 0-1-15,0 0 0 0,0 0-3 16,0 0-2-16,0 0-3 0,0-1 0 16,0 1-5-16,0 0 1 0,0 0-1 15,0 0-1-15,0 0 1 0,0 0-1 16,0 0-1-16,0 0 1 0,0 0 1 0,0 3 0 16,8 0-1-16,-3 2 0 0,3 2 1 15,7 0-2-15,-2 3 1 0,4 0 1 16,6 1 1-16,-5 2-3 0,10 1-1 15,0 2 0-15,3-1 1 0,-3 0-2 16,5 1 0-16,-5-1 1 0,5 0-1 16,0-1 0-16,-5 0 1 0,5 0 0 15,-8-2-1-15,8 2-1 0,-10-4 1 16,3-1-1-16,-11 2 0 0,3-4 0 16,-6 0 1-16,1 0 0 0,-10-2-1 0,2-1 1 15,-5-2-1-15,0-1 0 0,2-1 2 16,-2 0-1-16,5 0 1 0,-5 0 1 15,0 0-2-15,0 0 2 0,0 0-2 16,0 0 3-16,0 0-2 0,0 0 1 16,0 0-1-16,0 0 0 0,-5 0-1 0,3 0-1 15,-6 0 0-15,-5 0 0 16,8 2 0-16,-7 0 0 0,4-1 0 16,-5 2 1-16,1 2 0 0,1 0-1 15,1 0 0-15,0 2 1 0,-8 1-1 0,6 2 0 16,-4 4 0-16,4 0 0 0,-1-1 1 15,-2 2 0-15,2 0 0 0,0 3 0 16,-2-3-1-16,5 2 2 0,-6 0-1 16,4 0 1-16,-1-2 0 0,5-3-1 15,1 1 1-15,-1-3-2 0,-2 0 2 0,7-1-1 16,-2-4 0-16,0 2 0 16,3-3 1-16,2-3-1 0,0 2 0 15,0-3 0-15,0 1 0 0,0-1 0 0,0 0 2 16,0 0-1-16,0 0-1 0,0 0 0 15,0 0-1-15,0 0-4 0,0 0-2 16,0 0-5-16,0 0-4 0,0 0-10 16,0 0-17-16,0-5-32 0,2-3-282 15</inkml:trace>
  <inkml:trace contextRef="#ctx0" brushRef="#br0" timeOffset="7328.61">9996 2216 391 0,'-3'-4'148'0,"-2"-2"-150"16,5 2 5-16,-5 0 36 0,5 0-6 16,0 1-15-16,-3-2-1 0,3 2-4 15,0-2-4-15,0 2 1 0,0-5-1 16,0 1-1-16,0 3-1 0,0-2-1 16,0 1 1-16,0-1 1 0,0-1-2 15,0 1-2-15,8-1 0 0,0-2 1 16,2 0-3-16,0-1 0 0,8 0-1 15,-3-1 1-15,5 0 0 0,1 0-1 0,-1-1 0 16,0 3 0-16,6-1-1 0,-8 3 0 16,2-1 0-16,-5 2 0 0,-2 2 0 15,-5 1 0-15,-1 2 0 0,-2 0 0 16,-5 1-1-16,0 0 0 0,5 0 1 16,-5 0-1-16,3 0 1 0,2 8 1 0,3 0-1 15,-3 5 2-15,-3 2-2 0,3 4 1 16,1 1-1-16,-6 2 3 15,0 3-2-15,0 3 1 0,0 0-1 16,0 4 2-16,-11-4-1 0,4 3 1 0,-6 0-1 16,0-1 0-16,3 1 0 0,-8-1-1 15,3 3 1-15,2-4-1 0,-7-1 0 16,12-1 0-16,-9-3 1 0,4 1-1 16,-2-2 1-16,-3-2 0 0,10-4 1 15,-5-2-1-15,6 1 1 0,-6-5 1 0,11 0-2 16,-9-2 1-16,9-7 0 0,2 1-1 15,0-3 1-15,0 0-1 0,0 0 3 16,0 0 0-16,0 0 0 16,0 0-1-16,0 0 2 0,0 0-2 15,0 0 0-15,0 0 0 0,0 0 0 0,0 0-2 16,0 0 0-16,0 0 0 0,0 0-2 16,7-5 1-16,6 0-2 0,2-2 1 15,6 3-1-15,12-4 1 0,5 1 0 16,8-1 0-16,-3 0 0 0,10 2 0 15,1 1 1-15,-3 0-1 0,5 2 0 0,-10 0 0 16,7 3 0-16,-12 0 0 0,-1 0 1 16,-12 0-1-16,-2 0 0 15,-6 0 0-15,-7 0 0 0,2 0 0 16,-10 0 1-16,-5 0 0 0,5 0 0 0,-5 0-1 16,0 0 1-16,0 0 0 0,0 0 0 15,0 0-1-15,0 0 1 0,0 0-1 16,0 0 0-16,0 0 0 0,0 0 0 15,0 0 0-15,0 0 1 0,0 0 0 16,0 0-3-16,-5 0 1 0,0 0-2 0,5 0-2 16,-8-3-2-16,6 0-5 0,-3-1-3 15,0-1-6-15,5 1-4 16,0-2-10-16,0 0-25 0,0-3-62 0</inkml:trace>
  <inkml:trace contextRef="#ctx0" brushRef="#br0" timeOffset="8425.6">11092 2173 436 0,'0'0'180'0,"0"0"-178"0,0 0 2 16,0 0 41-16,0 0-21 15,0 0-12-15,0 0-1 0,3 2-7 0,2 4-2 16,0 4 0-16,-3 2 4 0,3 5-1 16,1 0 2-16,-4 2-1 0,6 1-1 15,-8-1 1-15,10 3-1 0,-8-1 0 16,6 3-1-16,-3 1 0 0,0-2-1 15,3 4 0-15,-8-2-1 0,0 1 0 16,8-1 0-16,-8-1 0 0,0-1 1 0,0-2-2 16,0 0 0-16,0-2 1 0,0-3 0 15,0-3 1-15,0-3 0 16,0-1-1-16,-6-5 0 0,6 0 0 16,-2-3 1-16,2 1-1 0,0-2 0 0,0 0 1 15,0 0 2-15,0 0-1 0,0 0 1 16,0-2 1-16,0-6-3 0,0-3-1 15,0-5-1-15,0-2 0 0,0-4 1 16,0-3-2-16,-5-1 0 0,2-4 0 16,-2 2 0-16,-2-3 0 0,-1 1 0 0,3 3 0 15,-8-1 0-15,11 2 0 16,-11 1 0-16,3 0 1 0,2 1 0 16,0 1-1-16,3 0 0 0,-2 1 0 0,-1 0 2 15,3 4-1-15,5 0 0 0,0 3 0 16,0-1 1-16,0 4-2 0,0 1 0 15,0 1 0-15,0 4 0 0,0 0 1 16,0 5 0-16,0-1 0 0,0 1-1 16,0 1 1-16,0-1 0 0,0 1-1 15,0 0 0-15,0 0 0 0,0 0 0 0,0 0-1 16,0 0 0-16,0 0 0 0,0 0-1 16,5 5 2-16,8 4 0 0,2 4 0 15,3 2 1-15,5 3 1 0,2 2-2 16,3 2 0-16,3 3 2 0,-3-1-2 15,5 4 1-15,0-2-1 0,0 0 2 16,3 0-2-16,-3-1 1 0,5-1 0 16,-10-1-1-16,7-2 1 0,-4-1-1 15,2-2 1-15,-5 0 0 0,-8-1-1 16,8-2 1-16,-10-3-1 0,-3-1 0 0,-2-2 0 16,2 0 1-16,-4-3 0 0,-4 0-1 15,-4-2 1-15,2 0 0 0,-5-2 1 16,5 1-1-16,-5-3 0 0,0 0 0 15,0 0 1-15,0 0-1 0,0 0 1 16,0 0 3-16,0 0-3 0,0 0 2 0,0 0 0 16,0 0 0-16,0-3 0 0,0-3-3 15,0-3 0-15,0-2 0 16,0-2 0-16,0-3 0 0,-5 0-1 16,0-2 0-16,2-3 0 0,-4-2 0 15,-4-3 0-15,4-1 1 0,-9-3-1 0,4-3 0 16,4-1 0-16,-2 2 0 0,0 2-1 15,-3 5 1-15,8 4 0 0,-3 3 0 16,3 3 0-16,3 2 0 0,-3 1 0 16,-3 1 0-16,8 1 0 0,-5-1 0 15,2 3 0-15,-7-2 0 0,10 1 0 16,-2 0 0-16,-4-1-1 0,4 0-1 0,-3 0 1 16,0-2-2-16,2 2-1 0,-2 2 0 15,5 2 2-15,0 2-2 16,-5 2-1-16,5 0-1 0,-2 2-3 0,2 0 0 15,0-1-4-15,0 1-5 0,0 0-3 16,0 7-2-16,0 4 0 0,7 0-6 16,1 2-14-16,-3 0-32 0,2 0-68 15</inkml:trace>
  <inkml:trace contextRef="#ctx0" brushRef="#br0" timeOffset="9369.02">12224 2386 231 0,'5'0'208'0,"-5"0"-178"0,0 0 4 16,3 0 28-16,-3-3-20 0,5 0-12 15,-5 0-2-15,2 1-8 0,-2-1 0 16,0 0-5-16,0 0 1 0,0-1-3 0,0 2-1 15,0-3-1-15,0 0-2 0,-7 0-1 16,4-3-2-16,-2 2-1 0,-2 0-2 16,-4 0-1-16,4-1 0 0,-1 1 1 15,-5 0-2-15,1-1 1 0,-4 0-1 16,4 1-1-16,-9 1 0 0,6 1 1 0,-3 2-1 16,3 2 0-16,2 0 0 15,-4 0-1-15,-4 0 1 0,6 0 0 16,-3 3 0-16,3 5-1 0,-3 0 1 15,3 2 0-15,-1 1 0 0,-1 0-1 0,1 2 1 16,-1 0 0-16,4 1 0 0,3 2 0 16,0 1 0-16,2-1 0 0,0 1-1 15,1 1 1-15,2 0 0 0,-1 1 0 16,4-2 0-16,2 1 0 0,0-1 0 16,0 1 0-16,0-2 1 0,8-2-1 0,-1 0 0 15,1-3 0-15,5-1 1 0,-1-1-1 16,1-7 0-16,2 2 0 0,-2-4 0 15,0 0 0-15,4 0 0 0,-6-3 1 16,6-2-1-16,-1-2 0 0,2-3-1 16,-3-1 1-16,-2-1-1 0,-1-1 1 15,1-2 1-15,-10-2-1 0,7-1 0 16,-3-2 0-16,-4-2 0 0,-3 0 1 16,5 1-1-16,-5-2 0 0,0 2 0 15,0 1 0-15,0 1 1 0,0 4 0 0,0 0-1 16,-5 3 1-16,5 4-1 0,0 1 2 15,0 1-1-15,-3 2-1 0,-2 2 2 16,5 0-1-16,0 2 1 0,0 0-2 16,0-1 1-16,0 1-1 0,0 0-1 15,0 0 1-15,0 0-2 0,0 0 1 0,0 0-1 16,0 1 1-16,0 5 1 16,0 3 0-16,0 1 1 0,8 4-1 15,-8-1 0-15,10 4 1 0,-2-1 0 16,-6 1-1-16,8 5 1 0,-2-2 1 0,5 1-1 15,-6-1-1-15,1 0 1 0,5-1 0 16,-6-2 0-16,6-1 0 0,-5-1 0 16,2-1-1-16,-8-3 0 0,6-1 0 15,-3 0 0-15,0-6 1 0,-2 1-1 16,2-3 1-16,-5-2 1 0,13 0-2 16,-6 0-2-16,8 0-3 0,3-2-6 15,-2-2-6-15,1 1-9 0,-4-3-19 16,-3-2-62-16</inkml:trace>
  <inkml:trace contextRef="#ctx0" brushRef="#br0" timeOffset="10112.24">13234 2052 140 0,'3'-6'341'16,"2"-1"-317"-16,-5 3-21 0,0 0 55 15,0 1-8-15,2 2-19 0,-2 0-4 16,5 1-3-16,-5 0-4 0,0 0-6 16,0 0-5-16,0 0-4 0,0 0-2 0,0 0-1 15,0 0-1-15,0 5 1 16,0 1 0-16,0 5 1 0,0 0-2 15,0 5 2-15,0-3-1 0,0 5 1 16,6 2 0-16,-4 2-1 0,3 1 1 16,-2 2-1-16,2 0 1 0,2 2-1 0,-1-4 1 15,-1 2-1-15,-3-2 0 0,6-1 0 16,-8-3 1-16,5 1-3 0,3-2 2 16,-3-2-1-16,2 0 0 0,-2-2 0 15,-2-1-1-15,2-3 1 0,0-2 0 16,-2-1-1-16,2-3 1 0,-5-2-1 0,2 1 1 15,-2 0-2-15,0-1 1 0,5 0 1 16,-5-2-1-16,0 0 0 16,0 0 0-16,0 0-1 0,0 0-1 15,0 0 0-15,0 0-1 0,0 0-1 0,0 0-3 16,0-7-6-16,0 2 1 0,0-3-3 16,0 2-6-16,0 0-6 0,0-3-13 15,0 2-29-15,0-5-31 0,0 2-75 16</inkml:trace>
  <inkml:trace contextRef="#ctx0" brushRef="#br0" timeOffset="10426.09">13196 2291 510 0,'-8'0'65'0,"3"0"-64"0,3 0 14 15,2 0 37-15,0 0-24 0,-5 0-4 16,5 0-1-16,0 0-8 0,0 0-6 0,0 0 0 16,0 0-1-16,0 0-5 0,0 0 2 15,7 0 0-15,6 0 1 0,0-2-1 16,7 1-1-16,8 0 1 0,3-1 0 16,-1 0-2-16,8 0 0 0,-2 1-1 15,7-2 0-15,-7 2-1 0,5 0 1 16,-8-2-2-16,7 2 0 0,-7 1 0 15,-7 0-2-15,-1 0-4 0,-9 0-6 16,-9 0-6-16,-2 4-7 0,-5 1-12 16,0 0-9-16,-12-2-26 0,-9-2-96 0</inkml:trace>
  <inkml:trace contextRef="#ctx0" brushRef="#br0" timeOffset="11853.73">14293 2159 366 0,'0'-4'97'0,"0"2"-89"15,0 0 29-15,0 1 19 0,0-1-18 16,0 0-12-16,0 0 0 0,0-3-1 0,0 4-8 16,0-2-2-16,0 1 0 0,0 0-3 15,0-1-1-15,0 1-1 16,0-3-2-16,0 1-1 0,7-3-2 0,-4 2 1 15,7 0-2-15,-2-6-1 0,7 3 0 16,-5-1-1-16,5-3-1 0,-2 4 1 16,12-3-1-16,-4 0 0 0,7 0 0 0,0-1-1 15,-3 1 0-15,8 1 0 16,-5 2 0-16,0 1 1 0,-7 2-2 0,4 1 1 16,-7 2 0-16,-3 2 0 15,-2 0-1-15,0 0 1 0,-6 0-1 0,1 0 0 16,-1 4 1-16,4 3-2 0,-9 4 1 15,6 2 0-15,-8 2 1 0,5 5-1 16,-5 0 1-16,0 1 0 0,0 2 0 16,0-1 0-16,-5 3 0 0,-3-3 1 15,-5 2 0-15,1-1-1 0,-4-2 1 0,-4-1 0 16,0-2 0-16,-6-2 0 0,3-1 0 16,-7-3 1-16,7-1-3 15,-2-3 3-15,-1-1-1 0,3-1 0 16,3-2 0-16,-6-2 1 0,9-1-2 0,-4-1 1 15,9 0 0-15,4 0 0 0,5 0 0 16,-2 0 2-16,5-3-1 0,0 0-1 16,0-3 1-16,5 0-2 0,6-1-2 15,14 1 1-15,0-1 0 0,8 3 0 16,1-4 1-16,-1 5 0 0,-3-1 0 0,3 1 1 16,0 1-1-16,0 2 1 0,6 0-1 15,-4 0 0-15,-2 0 1 0,0 0-1 16,-5 0 0-16,3 6 1 0,-3-1-1 15,-8 2 0-15,6 0 1 0,-11 4-1 16,0 0 0-16,3 1 0 0,-3 0 0 0,-5 0 1 16,-2 2-1-16,7 0 2 15,-10-1-2-15,8 4 1 0,-10-3-1 16,2 1 1-16,2-1 0 0,-7-1 0 16,0 1 1-16,0-1-1 0,0 1-1 15,0 0 2-15,-2-2 0 0,-3 1-1 0,-8-1 1 16,0-1 0-16,6 0-1 0,-6-2 1 15,0-2 0-15,3-1 0 0,-8-1 1 16,5-1-1-16,-7-2 1 0,0 2-1 16,-1-3 0-16,-4 2-1 0,2-3 1 15,-7 0-1-15,7 0 1 0,-10 0-1 0,5 0 0 16,-5 0 0-16,2 0 0 16,8-2 0-16,-2-2-1 0,4-1 1 15,1 0 0-15,7-1 1 0,1 0-1 16,-1 2 0-16,5 0 0 0,1-1 0 0,1 3-1 15,4-1 0-15,-8 1 0 0,7 0 0 16,3-1-1-16,0 3 1 0,0-1-2 16,-5 0 0-16,5 0-1 0,0-1 0 15,0 2-2-15,0-1 0 0,0-1-3 16,0-1-2-16,0 1-5 0,13-1-6 0,7-2-7 16,6 0-3-16,2-2-17 15,5 0-54-15</inkml:trace>
  <inkml:trace contextRef="#ctx0" brushRef="#br0" timeOffset="12988.24">15432 2195 625 0,'0'-1'15'0,"0"1"-15"16,0 0 44-16,0 0-10 0,0 0-18 15,0 0 0-15,0 0-4 0,0 0-5 16,0 0-4-16,0 0-2 0,0 2-2 16,0 7 3-16,0 0 1 0,0 5 3 15,5 2-1-15,-2 0-1 0,2 4 0 0,-2 0 0 16,-3 3 0-16,5 4-1 0,-5-2 0 15,5 2 1-15,-3 1-4 0,-2-2 3 16,5 1-2-16,-5 0 0 0,0-1 0 16,0-3 1-16,0-1-1 0,0-2 1 15,0-1 0-15,0-2 0 0,0-4-1 16,0-3 1-16,0 0-1 0,0-5 1 16,0-2-1-16,0-1 0 0,0-2 1 15,0 0 0-15,0 0 1 0,0 0 2 16,0 0 0-16,0-5-1 0,0-3-1 15,0 0-1-15,0-5-1 0,-5-1-1 0,5-1 1 16,0 0-1-16,0-4 0 0,0-1 0 16,-2 0 1-16,2-4-1 0,-5-1 0 15,0 0 0-15,2-1 0 0,-2-1 0 16,5 4 0-16,-3-3 0 0,3 3 0 16,0-1 0-16,0 2-1 0,0 2 1 0,0 2 0 15,3 2 0-15,-3-1 0 16,5 3 0-16,-2 3 0 0,-3 2 0 15,0-1 0-15,5 2 0 0,-5 2 0 16,5-3 0-16,-5 4 0 0,0 0 1 0,0-3 0 16,2 2 0-16,-2 1-1 0,0 1 1 15,5 2-1-15,-5-2 2 0,0 3-2 16,0 0 1-16,0 1-1 0,0 0 1 16,0-2 0-16,0 2 1 0,0 0-2 15,0 0 1-15,0 0 0 0,0 0-2 0,0 0 0 16,0 0 0-16,0 0 0 0,8 3-1 15,0 4 2-15,9 5 0 0,-4 2 0 16,10 3 1-16,-3 0 0 16,1 2 0-16,9 2 0 0,-7 0 1 0,10 0 0 15,-2-2-2-15,-1 3 2 0,3-1-1 16,0-1-1-16,1 1 1 0,-6 0 0 16,5-1-2-16,-8 0 1 0,0-1 1 15,-2 0 0-15,-2-3-1 0,-3 2 0 16,2-3 1-16,-5 0 0 0,-2 0-1 0,0-5 3 15,-1 1-3-15,1-4 0 0,-5 1 1 16,4-1 0-16,-9-2 0 0,7-1 0 16,-7-3 0-16,-3 5 0 0,5-5-1 15,-5-1 1-15,2 3-1 0,3-3 1 16,-5 0 1-16,0 0-1 0,0 0 2 16,5 0-1-16,-5 0 1 0,0 0 0 15,3-1 0-15,2-5-1 0,-5 0 0 16,3-3-1-16,2-2 2 0,2-2-2 15,-7-2-2-15,0-2 2 0,0-2 0 16,0-2-1-16,0-4 0 0,0-2 0 0,0-6 1 16,0 0-1-16,-7 0 0 0,2-1 0 15,-3 0 0-15,5-1 0 0,-7 4 0 16,8 4 0-16,-3 3-1 0,2 1 1 16,-7 3 0-16,10 2 0 0,-8 3 0 15,8-1 0-15,-2 2 0 0,-3 3 0 16,5 1 0-16,-5 3 0 0,2-2 0 15,3 3 0-15,-5 1-1 0,5 1 1 16,-5 1 0-16,2 1-1 0,3 2 1 16,0-1-2-16,0 1-1 0,0 0-3 0,0-1-1 15,0 1-1-15,0 0-4 0,0 0-3 16,0 6 3-16,0-1-1 0,0 2-4 16,0 1-4-16,0 0-2 0,3 1-6 15,7 2-6-15,-7-3-21 0,7-1-51 16</inkml:trace>
  <inkml:trace contextRef="#ctx0" brushRef="#br0" timeOffset="14395.63">16470 2376 77 0,'0'0'42'0,"0"0"6"0,0 0 80 16,0 0-26-16,0 0-51 0,0 0-14 15,0 0 6-15,0 0-15 0,0 0-3 16,0-3-2-16,0 1-2 0,0 0-3 0,0 0-3 16,0-1 3-16,0 1-4 0,0 0 1 15,0 1-2-15,0-2-1 0,0 0-2 16,0 0 0-16,0 1-1 16,0-1-4-16,0-1 2 0,0 1-3 0,3-2 1 15,2 2-2-15,0-2 2 0,-2 1-3 16,2-1 1-16,0-1-1 0,5 3 1 15,-5-2-1-15,8 1-1 0,-1-3 1 16,1 2-1-16,2 1-1 0,1-1 1 16,-4 3 0-16,1-3-1 0,5 1 1 0,-8 1-1 15,3 2 1-15,5-1 1 0,-6-1-1 16,-1 2-1-16,-1 1 2 0,-3-1-1 16,1 1 0-16,-3 0 0 15,-2 0 0-15,2 0-1 0,-5 0 0 16,0 0 1-16,2 0 0 0,3 2-1 0,-5 1 1 15,0 1 0-15,0 2 0 0,0 1 0 16,0 3 1-16,0-2-1 0,0 3 0 16,-5-1 1-16,-2 1-1 0,4 5 1 15,-7-6 0-15,0 4 0 0,-3 0-1 16,0-1 1-16,1 2 0 0,-1-2-1 16,0 1 0-16,-2 0 0 0,2-1 1 0,5 1-1 15,-9-2 1-15,6 1 0 0,-6-2-1 16,4 1 1-16,-2-2 0 0,2 0 0 15,0 0-1-15,1-2 1 0,-1 2 0 16,5-2-1-16,1-1 0 0,-1 1 0 16,0-1 0-16,-2 0 0 0,8-3 0 15,-6 1 1-15,3-2-2 0,0 1 1 16,5 0 0-16,0-3 0 0,-3 1 1 16,3 1-1-16,-5-1 0 0,5-1 0 0,0-1 0 15,0 0-1-15,0 2 2 0,0-2-2 16,0 0 1-16,0 0 1 0,0 0-1 15,0 0 0-15,8 0 0 0,-3 2 2 16,2-2-1-16,11 0 0 0,-8 0 0 16,11 0-1-16,4-4-1 0,1 0 0 0,7 1 1 15,-5-2-1-15,5 0 1 16,0 0 0-16,3 0-1 0,-3 2 0 16,0 0 0-16,0 0 1 0,-5 0-1 15,-3 1 0-15,1 0 1 0,-6 0-1 0,-7 2 0 16,-3 0 0-16,0 0 0 0,-7 0 1 15,-3 0 0-15,5 0-1 0,-5 0 1 16,0 0-1-16,0 0 2 0,0 0-1 16,0-1 0-16,0 1 0 0,0 0-1 15,0 0 2-15,0 0-2 0,0 0 1 0,0 0-1 16,0 0 0-16,0 0 0 0,0 0 0 16,0 0 0-16,0 0 0 15,0 0 0-15,0-2-3 0,0 0-5 16,0 2 0-16,0 0-6 0,0 0-7 0,0 0-10 15,-5 0-13-15,5 0-15 0,-3 0-153 16</inkml:trace>
  <inkml:trace contextRef="#ctx0" brushRef="#br0" timeOffset="18300.57">4844 1122 267 0,'-5'0'116'15,"5"0"-110"-15,-3-1 8 16,-2 0 42-16,5 1-13 0,0 0-15 0,0 0-4 15,0-1-3-15,0 1-5 0,0 0-5 16,0-2 3-16,0 2-1 0,0 0-2 16,0 0 0-16,0 0 0 0,0 0-2 15,0 0-2-15,-7 0-2 0,7 0-4 16,-6 0 0-16,-1 3 0 0,-1 1 1 16,1 3-1-16,-6 2 1 0,5 2 0 0,-2 1-1 15,-3 2 2-15,3 1 0 0,-3 5 2 16,1-4-1-16,-1 4 0 15,5-1-1-15,-4 1 0 0,-1 2 0 16,5-4-1-16,1 2 1 0,-6-1-1 0,5 0 1 16,-4-1-2-16,4 1 0 0,-2-2 1 15,2-3-2-15,6 2 2 0,-4-4-2 16,1 1 2-16,-2-2-2 0,-1-2 1 16,8 2 0-16,-7-2 0 0,1-2 0 15,1 2 1-15,3-3-2 0,-3 0 2 0,2-2-1 16,3 0 0-16,0-2 0 0,0-2 0 15,0 1 0-15,0-1 1 0,0 0-1 16,0 0 2-16,0 0 0 0,0 0 2 16,0 0 0-16,0 0 0 0,0-2-2 15,0-3-2-15,3-1 1 0,-3-3-2 0,7 2 1 16,4-3-1-16,-4-2 0 16,1 2 1-16,-1-5-1 0,6 2 0 15,0-4 0-15,0 2 0 0,-1-3 0 16,4-2 0-16,-4 2 0 0,1-4 0 0,2 5 0 15,-2-3 0-15,-5 0 0 0,2 3 0 16,-8-2 0-16,6 1 1 0,2 1-1 16,-7 1 0-16,2-1 0 0,2 2 0 15,-2 2 0-15,-2-1 0 0,2 3 0 16,-5 1 0-16,5 1 0 0,-2 2 0 0,2-1 1 16,-5 2-1-16,7-1 1 15,-1 0 0-15,-4 1-1 0,3-2 1 0,-2 1-2 16,7 0 1-16,-2 0 0 15,-6 1 1-15,3 3-1 0,3 0 0 0,-8-1 2 16,5 1-2-16,-5 2 0 0,0 0 0 16,0 1 0-16,0 0 0 0,5 0 0 15,-5 0 1-15,0 0-2 0,0 0 1 16,0 0 0-16,0 0 0 0,0 0 0 16,0 0 0-16,3 0 0 0,2 0 0 15,2 2 0-15,-2 2 1 0,3 2 0 16,5 2-1-16,-6-1 1 0,6 5 0 0,-5-3 0 15,4 5-1-15,1-2 1 16,-5 3 0-16,4-1 0 0,1 2 0 16,-3 0-1-16,3 0 1 0,-5 0 1 0,4 1-2 15,-6-1 1-15,9 0 1 0,-10-1-1 16,8 1-1-16,-6-1 2 0,-2-1-1 16,3 1-1-16,0-3 1 0,-1 2 1 15,-2 0-2-15,3-1 0 0,-3 0 2 16,3 0-2-16,-3 1 1 0,-3-3-1 0,3 3 0 15,3-4 2-15,-3 1-2 0,-2-2 0 16,2 2 1-16,-5-4-1 0,0-2 1 16,2-1 0-16,3-3-1 0,-5-1 1 15,0 0-1-15,0 0 2 0,0 0-1 16,0 0 0-16,0 0 1 0,0 0 1 16,0 2 0-16,0-2-1 0,0 0 1 15,0 0-2-15,0 0 0 0,0 0-2 16,0 0 0-16,0 0-2 0,0-2 0 15,0 1-2-15,0-2-1 0,0 2-3 0,0-1-3 16,0-1-4-16,0 1-4 0,0-2-4 16,0 0-17-16,0-2-23 0,-5-1-85 15</inkml:trace>
  <inkml:trace contextRef="#ctx0" brushRef="#br0" timeOffset="18932.5">4765 1384 177 0,'0'0'95'0,"-3"0"-86"16,3 0 2-16,0 0 61 15,-5 0-19-15,5 0-13 0,0 0-8 0,0-2-7 16,0 0-6-16,0 2-4 0,0-3-2 16,0 3-6-16,0-3 2 0,0 2 3 15,0 1 1-15,0-1 3 0,0 1-2 16,0 0-3-16,0 0-1 0,0 0-3 15,0 0-1-15,0 0-1 0,0 0 0 0,0 0-1 16,0 0 0-16,0 0-1 0,0 0-1 16,0 0 2-16,0 0-3 0,0 0 2 15,0-1 1-15,0 1 0 0,0 0 0 16,0 0 0-16,5-1 0 0,3 1 1 16,0-1 1-16,-1-2-1 0,11 0-1 15,-5 2 0-15,2-2-1 0,-2 1 1 16,2 1-3-16,3-2 1 0,2 1 0 15,1-2 0-15,-1 1-1 0,-5-2 2 16,8 3-2-16,-2 0 1 0,-6-1-2 0,0 1 1 16,3 0-1-16,-10 1 0 0,-3 0 0 15,2 1 0-15,-2 0 0 0,-2 0 0 16,-3 0 0-16,5 0 0 0,-5 0 0 16,0-2 0-16,8 2 0 0,-3 0 1 15,2-1 0-15,1 0-1 0,-3-2 2 16,8 1-2-16,-6-2 0 0,6 3-1 15,-5-1-1-15,4-1 0 0,-9 2-1 16,-3 0-2-16,0-1-1 0,0 2-6 16,0 0-6-16,0 0-9 0,0 0-15 0,-8 0-24 15,-4-2-100-15</inkml:trace>
  <inkml:trace contextRef="#ctx0" brushRef="#br0" timeOffset="20664.18">5073 946 366 0,'-8'-6'133'16,"1"-2"-141"-16,7 0 6 0,-8 1 34 0,3 0 1 16,0 0-14-16,-8-1-1 0,11 0-3 15,-6 2 3-15,3-1-1 0,-3 4-4 16,3-1-1-16,-3-1 1 0,1 2-3 15,-6-1-2-15,0 1 2 0,1-1 0 16,-1 2-5-16,3-2 2 0,-8 2-1 16,5-1 0-16,-2 0-1 0,-3 0-3 0,8 0 0 15,-3 3-1-15,-5 0 3 0,11-1-3 16,-6 1-1-16,-2 0 3 0,2 0-3 16,-7 0 2-16,12 0 0 0,-10 0 0 15,6 0 0-15,-4 0-1 0,4 0 0 16,-1 0-1-16,-2 2 2 0,-3 0-1 15,10 2 0-15,-7-2 0 0,2 2 0 16,6 0-1-16,-6-1 1 0,-5 2 0 16,3 1-1-16,7-3 1 0,-5 4 0 15,-4-2 0-15,1 2-1 0,-1-1 1 0,1 2 0 16,1 0 0-16,-3 1 1 0,3-1-1 16,-3-2 0-16,5 3 0 0,-7-3 0 15,7 3 2-15,3-2-2 16,-3-1 0-16,1 4 0 0,-1-2-1 0,0 0 2 15,1-1-1-15,1-1 1 0,1 4-1 0,-5-2 1 16,7 0-2-16,-4 1 1 16,4 0 0-16,-5 0 0 0,8-1 0 15,-2 2-1-15,-1 1 1 0,3-1 1 16,-3 1 0-16,1 0-1 0,1 0 0 0,-1-1-1 16,7 3 1-16,-5 0 0 0,2 0 0 15,-2 0-1-15,5-1 2 0,0 1-2 16,0 1 1-16,0-1 0 0,0-1 0 15,0-1-1-15,0 2 0 0,5-2 0 16,3 2 1-16,-1-1 1 0,1 1-2 16,-3-1 0-16,8 1 1 0,0-2-1 0,-6 0 0 15,6 1 1-15,-3-1-1 16,3-1 1-16,5 0 0 0,-6-1 0 16,4 0-1-16,-4-1 2 0,4 0-2 15,1-1 0-15,-4-1 0 0,2 2 0 0,-2-1 1 16,2 0 0-16,3 0 0 0,-3-2 0 15,6 3 0-15,-1-1-1 0,1-2 2 16,4 3-1-16,0-3 0 0,-4 2-1 16,2 1 0-16,2-2 1 0,1-1-1 15,-6-1 0-15,5 2 1 0,-4-2-1 0,2 1 0 16,-6-2 1-16,4 3-1 0,-1-3 0 16,-5 1 1-16,11 0 0 15,-11-2 0-15,8 1-1 0,-3-1 2 0,1-2-2 16,-1 1 0-16,-5-1 1 0,11 0 0 15,-6 2-1-15,0-2 0 0,1 0 0 16,-1 0 0-16,-2 0 0 0,-3 0 0 16,0 0 1-16,3 0-1 0,-5 0 1 15,7 0-1-15,1 0 1 0,-1 0-1 16,0-2 0-16,1-1 0 0,4 1 1 0,-4 0 0 16,-1-2-1-16,5 1 0 0,-4 0 0 15,2 1 0-15,-3-2 0 16,-2 0 2-16,2-1-2 0,6 0 0 15,-4-1 0-15,-4 1 0 0,5 0 0 0,-5-1 0 16,-3-1 1-16,6 1-1 0,-9 0 1 16,6 0 0-16,-3-1-1 0,-2 0 1 15,2-2 0-15,-2 0-1 0,0-1 1 16,-6 2 0-16,1-2 0 0,5 1 0 16,-8-3 0-16,8 2-1 0,-6-2 1 0,-2 1-1 15,-2 0 2-15,-3-3-2 0,5 4 1 16,-5-1-1-16,0-2 1 15,0 1-1-15,0-1 1 0,0 1-1 0,-8-2 1 16,-2 0-1-16,3 0 0 0,-1 0 0 16,-5 0 1-16,0 1-2 0,-2-1 1 15,2 2 1-15,-4-2-1 0,6 1 1 16,-6 0 0-16,1 0-1 0,-4 1 0 16,7 0 1-16,-7 1-1 0,2 0 0 15,3 1 0-15,-5 3 0 0,12-1 0 16,-5 2 1-16,6-1 1 0,-6 3-2 0,0-3 0 15,8 3 0-15,-8 1 1 0,6-1-1 16,-1 0 1-16,3 1-1 0,-8 0 1 16,6-1-1-16,-6 0 0 0,5 2 0 15,-4 0 1-15,4-1-1 0,-5 0 0 16,6 2 0-16,-6-1 0 0,0 1 0 0,3-1 0 16,-8-2 0-16,5 3 0 15,-2 0 0-15,2 0 1 0,1 1-1 0,-1-3 0 16,5 2 1-16,-7-3-1 15,2 1 1-15,6-1-1 0,-6 0 0 0,8 3 0 16,-3-1 0-16,1 0 0 0,2 0 0 16,-1 0 2-16,4 2-4 0,-3-2 2 15,2 1 2-15,-2-1-2 0,5 2 0 16,0 0 0-16,0 0 0 0,-5 0 0 16,3 0 0-16,2 0 0 0,0 0 0 0,0-1 0 15,0 1 0-15,-5 0 0 0,5 0 0 16,0 0 0-16,0 0 0 0,-3 0 0 15,3-1 0-15,-5 1 0 0,5 0 0 16,-5 0-2-16,5 0 1 0,0 0 1 16,-3 0-1-16,-2 0 1 0,5 0 0 15,-5 0-1-15,3 0 2 0,2 0-1 16,0 0 0-16,0 0 0 0,0 0 0 16,0 0 0-16,0 0 1 0,0 0-1 15,0 0-1-15,0 0-1 0,0 0 0 0,0 0-1 16,0 0-5-16,0 0 1 0,0 0-2 15,0-2-5-15,0 2-3 0,7 0-7 16,1 0-5-16,2 0-1 0,-2 4-17 16,4-1-40-16</inkml:trace>
  <inkml:trace contextRef="#ctx0" brushRef="#br0" timeOffset="24148.94">15219 1090 489 0,'-8'-5'23'0,"8"0"-25"16,-8 2 28-16,8-1 18 0,-5 2-20 0,5 0 2 15,-5-1-4-15,5 2-3 0,0-2-4 16,0 3-1-16,0 0-3 0,0 0-4 15,0 0 1-15,0 0-3 0,0 0 0 16,0 0-3-16,0 0-2 0,-2 0 0 16,-3 0 1-16,2 0 0 0,-2 5 0 0,0 1 1 15,-8 3 1-15,11 0 0 16,-11 1 3-16,5 2-2 0,3 2-2 16,-3 0 1-16,3 0 1 0,5 0-1 15,0 1 0-15,0 2-1 0,0-1 1 0,0 1-1 16,0 0 0-16,5 1 1 0,1-2-1 15,-4 0 0-15,3-1 0 0,-2-1-2 16,7 0 1-16,-8-2 1 0,4-1-1 16,-4 0 0-16,3-1 0 0,3 0 1 15,-8-2-1-15,10-1-1 0,-10 1 1 0,3-3 0 16,4 3 0-16,-7-5-1 0,0 1-1 16,0-1 2-16,0-2 0 15,5 0-1-15,-5-1 1 0,0 0 0 16,0 0 0-16,0 0 0 0,0 1 0 0,0-1 1 15,0 0 0-15,0 0 1 0,0 0-1 16,0 0 4-16,0 0-4 0,0-2 1 16,0-5-2-16,0 1 0 0,0-1-1 15,0-5 1-15,-5 2-1 0,3-4 0 16,-3-1 0-16,-3 1 0 0,8-2 0 0,-5-1 0 16,-3 0 0-16,8-1 0 0,-7-1 0 15,1 3 0-15,4 0 0 16,-3-2 0-16,-3 4 0 0,8-1 0 15,-5 1 0-15,3 3 0 0,-4-2 0 0,6 2 0 16,0 0 1-16,-5 0 0 0,5 4-1 16,0-3 1-16,0 2-1 0,0-1 1 15,0 1-1-15,0 0 1 0,0 1 0 16,0 1-1-16,5-3 0 0,3 2 1 16,-3-1-1-16,-2-1 0 0,2 3 0 15,2-2 1-15,1 4-2 0,5-3 2 0,-3 1-1 16,0 1-1-16,0-2 1 15,-2 1 0-15,5 0 0 0,-1 0 0 0,-1 2 0 16,-1 1-1-16,0 0 1 0,0 0 0 16,0 1 0-16,3-1 0 0,0 3 0 15,-1 0-1-15,-4 0 0 0,5 0 1 16,-6 0 0-16,6 0 0 0,-5 0-1 16,2 3 1-16,0 1 0 0,0 1-1 15,0 1 1-15,3 1 0 0,0 1-1 16,0-2 1-16,-1 2 0 0,-4-2 0 0,0 0-1 15,-3 2 1-15,2 0 0 0,1 0 0 16,-8 0-1-16,5-2 1 0,-5 0 0 16,0 3 0-16,0-3 0 0,0 0 0 15,0 2 0-15,-5-2 0 0,-8 3 0 16,6-3 0-16,-6 2 0 0,3-1 1 0,-8 0-1 16,3 0 1-16,-3-1-1 0,5 0 1 15,-7-2-1-15,5 2 1 0,-6 1-1 16,1-4 0-16,2 1 0 15,-2-1 1-15,4 0-1 0,-1-1 0 0,6 1 0 16,-1 0 0-16,-1-2 0 0,5 2 1 16,-2-3 0-16,3 1-1 0,-1 0 0 15,3 0 0-15,2 1 0 0,-2-2 0 16,5 0 0-16,0 0 0 0,0 0 1 16,0 0-1-16,0 0 1 0,0 0 0 0,0 0 0 15,0 0 0-15,0 0-1 0,0 0 1 16,0 0 0-16,0 0 0 0,0 0 0 15,0 0 0-15,0 0-1 16,0 0 0-16,0-4 0 0,5 3 0 0,-2-5 0 16,7 2-1-16,0 1 1 0,-5-1-1 15,3 1 1-15,0 1 0 0,2 0-1 16,2 1 1-16,-1-1 0 0,1 2-1 16,1-1 0-16,0 0 1 0,2 1 0 15,-5 0 0-15,0 0 0 0,3 0 0 16,0 0 0-16,0 0-1 0,2 0 1 0,-2 4 0 15,-1-3 0-15,1 2 0 0,0 1 1 16,2 0-2-16,3 2 1 0,-8-2 0 16,8 2 1-16,-11-1-2 0,6 0 1 15,-5 0 1-15,-1-1-1 0,4 2-1 16,-9-2 1-16,3 1 0 0,3 1 0 16,-3-1 0-16,-3 0 0 0,4 0 0 15,-1 1 0-15,-3-2 1 0,-2 3-1 16,5-4-1-16,-2-1 2 0,-3 4-1 15,0-2 0-15,0 2 0 0,5-1 0 0,-5-1 0 16,0 2 0-16,0-1 0 0,0 0 0 16,0 2 0-16,0-2 1 0,0 1-1 15,-5-1 0-15,5 4 1 0,-8-2-1 16,6 0 0-16,-9 2 1 0,4-5-1 16,-1 4 1-16,3-2 0 0,-3 1-1 15,-4-1 1-15,4-1 0 0,-5 1 0 16,1-1 0-16,-1 0 0 0,5-3 1 15,-4 3-2-15,1-2 2 0,-1 1-2 16,-1-2 2-16,5 1-1 0,-2 0-1 0,0 0 2 16,-3-2-2-16,1 0 1 0,-1 1 0 15,5-2 0-15,1 0 0 0,-4 0 0 16,4 0-1-16,-6 0 1 0,5 0-1 16,-4 0 2-16,4 0-2 0,-5 0 0 15,1-2 0-15,1 2 1 0,1-1-1 0,3 0 0 16,-1 1 0-16,3-2 1 15,2 1 0-15,-2 1 0 0,5-3 1 16,-5 3-1-16,5-1 1 0,0-1-2 16,0 1 2-16,0 0-1 0,0 1-1 0,0-1 1 15,0-1-1-15,-2 1 1 0,2 0-2 16,0 1 1-16,0-1 0 0,0 1 0 16,0-1 0-16,0 1-2 0,0 0-1 15,0-2-4-15,0 1 2 0,2-3-1 16,3-1-4-16,3 0-5 0,5-1-4 0,-1 1-10 15,4-2-6-15,4 0-16 16,-7-3-54-16</inkml:trace>
  <inkml:trace contextRef="#ctx0" brushRef="#br0" timeOffset="25924.81">15501 681 193 0,'-3'-4'206'0,"-2"-1"-204"0,-2 2 1 15,7 0 49-15,0-1-17 16,-5 2-7-16,5-1-1 0,0-1-5 16,-3 3-7-16,3 0 1 0,-5 0-2 15,-3-2-4-15,3 3 0 0,-2-1-1 0,2-1 2 16,-6 2 2-16,1-3-2 0,-3 2-4 16,-2 1 0-16,3-3 1 0,-4 2-2 15,-4 0 0-15,0 0 1 0,-1 1-1 16,-4 0-1-16,7 0-1 0,-2 0-1 15,4 0 2-15,-4 0-2 0,2 0 0 0,-2 0 1 16,-3 0 0-16,5 5 0 0,-2-2-2 16,-1 1 1-16,6 0 1 15,-3-1-1-15,6 3 0 0,-9-3-1 0,6 1 0 16,-3 2 0-16,3 0 1 0,-3 2 0 16,3 0-1-16,0-1 2 0,-6 1-2 15,-2-2 1-15,8 2 0 0,-10-2 0 16,9 4-2-16,-4-2 2 0,2 1-1 15,3 1 0-15,2-2 0 0,-2 4-1 16,-3-1 1-16,5 1-1 0,1-1 1 16,4 1-1-16,-7 2 0 0,7 0 1 0,-2 2 0 15,0-1-1-15,0 1 0 0,2 3 0 16,0-3 1-16,1 2-1 0,2-2 2 16,0 0-1-16,5 1-1 0,-3-2 0 15,3 2 0-15,0 1 1 0,0-3-1 16,3 3 0-16,-3-1-1 0,10-3 1 15,-8 2-1-15,6-3 0 0,2-1 1 16,-7 1 0-16,7-1-1 0,-8-1 1 16,11 1 1-16,-5-2-2 0,-3 0 1 15,8 0 0-15,-6 0-1 0,1 0 0 0,-1 1 2 16,6 2-2-16,-5-1 0 0,4 2 1 16,-4-2-1-16,5 1 1 0,0 1 0 15,-6 1-1-15,6-1 0 0,0 2 2 16,-1 0-2-16,1-2 0 0,0 1 1 15,-3 0 0-15,3-1 0 0,5 0-1 16,-3-2 2-16,-3 1-1 0,9 1 0 16,-8-1 0-16,2-2 1 0,5 2-2 15,-2-3 1-15,-3 1 1 0,-2 0-2 16,5-2 2-16,-3 0-1 0,0-2 0 0,8 1 1 16,-8-1 0-16,6-1-1 0,-1 1 0 15,8-2 0-15,-10 2 0 0,10-1 0 16,0 1-1-16,-3-2 2 15,3 0-2-15,-2 0 2 0,2-3-2 0,2 2 3 16,-2-3-3-16,0-1 0 0,0 0 2 0,5 0-2 16,-2 0 1-16,-8 0 0 0,7 0-1 15,-7-1 1-15,3-3 0 16,-1 2-1-16,-2-2 0 0,-3 0 0 16,6 2 1-16,-6-3-1 0,6 1 0 0,-6-2 0 15,0 3 0-15,6-2 0 0,-6-1 1 16,3 1-1-16,-3-1 0 0,-2 1 1 15,-3-3 0-15,6 2-1 0,-3-1 0 16,2-2 1-16,-5 0 0 0,3 0-1 16,-3-1 0-16,3 0 2 0,-5-1-2 0,2 1 0 15,-2-1 1-15,-1 1 0 0,-4-1-1 16,7-1 1-16,-4 0 0 0,-4-2-1 16,1 2 0-16,-1-2 1 0,-1 1-1 15,6 0 0-15,-9-1 0 0,7 0 1 16,-7-1-1-16,4 1 1 0,-7-1 1 15,5 0-2-15,-5 2 1 0,0-3 0 16,0 1 0-16,0 0 0 0,0 1-1 16,0 0 1-16,-5-1-1 0,5-1 0 15,-10 2 1-15,0-1 0 0,2-1-1 16,1-2 0-16,-6 2 0 0,0-2 1 0,-2 1-1 16,-3-1 0-16,3-1 0 0,-3 2-1 15,-2 2 2-15,4 1-2 0,-4 0 1 16,0 0 0-16,-6-1 0 15,6 1 0-15,-1 0 0 0,-4-1 0 0,5 1 0 16,-1 3 0-16,1 0 0 0,5 1 0 16,-3 1 0-16,3-1 0 0,-3 3 0 15,3-1 0-15,-3 2 0 0,8 0 0 16,-8-2 0-16,3 3 0 0,4-2 0 16,-9 0 0-16,5 1 0 0,2-2 0 0,-2 4 0 15,-3-3 0-15,5 1 0 0,-2-1 0 16,2 3 0-16,0-1 0 0,1-1 1 15,2 0-1-15,-3 1 0 0,0 2 0 16,0-1 0-16,1 0 0 0,4 1 0 16,0-2 0-16,-4 3-1 0,4-1 1 0,-2 1 0 15,2 1 0-15,1 0 0 16,-1 0 0-16,-5-1-1 0,6 1 0 16,-6 0 1-16,0-1 0 0,6 2 0 15,-6 0 0-15,8 0 0 0,-8-1 0 0,5 1 0 16,6 0 0-16,-8 0 0 0,2-2 0 15,6 2 0-15,-4 0 0 0,1 0 0 16,-2 0 0-16,4 0 0 0,3 0-1 16,-5 0 1-16,5 0 1 0,-5 0-1 15,5 0-1-15,0 0 2 0,0 0-1 0,-3 0-1 16,3 0 1-16,0 0 1 0,0 0-2 16,0 0 1-16,0 0 1 0,0 0-2 15,0 0 1-15,-5 0 0 0,5 0 0 16,0 0 0-16,0 0-3 0,0 0-2 15,0 0-5-15,0 0-1 0,0 0-5 16,0 2 1-16,8 2-9 0,-3 0-5 16,3-2-7-16,-1-2-20 0,6-1-96 15</inkml:trace>
  <inkml:trace contextRef="#ctx0" brushRef="#br0" timeOffset="30709.07">2475 6423 363 0,'-7'-3'109'16,"-1"-1"-112"-16,0 0 5 0,1 1 41 16,2 0-17-16,-3 0-11 0,3-1 1 15,2 0 8-15,-7 0-9 0,8 1-2 0,-8-1 0 16,7-1-4-16,-5 2 0 0,3-1 0 15,-2 2-2-15,-1-1-1 0,-5 3 1 16,3-1-3-16,0-3 0 16,-3 3 0-16,-5 0-2 0,3 0 1 0,-3 1 0 15,3 0 1-15,-5 0-2 0,5 0 1 16,-3 0-1-16,2 1 1 0,-1 1-2 16,4 3 1-16,-7 0-2 0,-1 0 2 15,1 3 0-15,5-1 0 0,-6 1-1 16,3-1 1-16,3 2 1 0,-3-2-2 0,6 1 0 15,4-1-1-15,-5 0 0 0,11 1 0 16,-6 1 1-16,3 0-1 0,0 1 0 16,2-1 0-16,-2 1 0 0,5 0 0 15,0 0 1-15,0 3-1 0,0-3 0 16,0 3 1-16,5-2 0 0,-2-1-1 16,7-1 0-16,-2 0 1 0,-1-1 0 0,6 0-1 15,0-1 1-15,2 0 1 16,-2-4-2-16,0 3 1 0,2-2-1 15,-2-1 1-15,4-2 0 0,-1-1 0 16,4 0 0-16,0 0 0 0,6-1 1 0,-6-6 0 16,6-1-2-16,-4 0 1 0,-1 1 0 15,-1-2-1-15,-2 0 1 0,2 1-1 16,-4-2 3-16,1 0-3 0,-4-2 0 16,-3 1 1-16,3 3 0 0,-8-3 0 15,3 3 1-15,-3-1-1 0,-5-1-1 0,0 2 1 16,0-4 0-16,0 3 0 0,0-2-1 15,0 0 0-15,0 1 0 0,0-2 0 16,0 1 1-16,2-1-1 16,-2 3 0-16,0-1 0 0,0 0 0 0,0 4 0 15,0-2 0-15,0 3 0 0,0 3 2 16,-2-2-1-16,2 1 1 0,0 1-1 16,0 1 1-16,0-1 1 0,-5 0-2 15,5 2 2-15,0-1-1 0,0 1 0 16,0 0-2-16,0 0 1 0,0 0-1 0,0 0 0 15,0 0 0-15,0 0-1 0,0 0 1 16,0 0-3-16,0 1 1 0,0 5 3 16,0-1-1-16,0 2 1 0,0 2-1 15,0 1 0-15,0 1 0 0,0 0 1 16,0 3-1-16,5-3 0 0,-3 3 2 16,3 1-2-16,3-2 1 0,-3 3-1 15,3-1 3-15,-3 1-3 0,-3-2 0 16,3 1 0-16,3-1 1 0,-3 1 0 15,3 2-1-15,-1-2 1 0,1 1-1 0,-3 0 1 16,0-1 0-16,3-1 0 0,-8-1 0 16,8 2 0-16,-1-1 1 0,-2-1-1 15,3-1-1-15,-3 1 0 0,3 0 0 16,-1 1 1-16,-2 0 0 0,3-2 0 16,0 1 0-16,4 2-1 0,-4-2 1 15,-3 2 1-15,8-3-2 0,-11 2 2 16,8-3-1-16,-7 3 0 0,2-3-1 15,-2-1 1-15,2-3 0 0,0 1 0 16,-5 2 0-16,0-3 0 0,0 2 0 16,0-3 0-16,0 1 0 0,0-1 0 0,0-1 2 15,-5 1-3-15,-3-2 2 0,3 1 0 16,2-3-1-16,-2 5 1 0,-2-3 1 16,-6-1-1-16,5 0 1 0,-4-1-1 15,4 1 1-15,-5-1-2 0,6-1 1 16,-6 0 0-16,0-1 0 0,1 2-1 0,-4-2 0 15,4 0 2-15,-6 0-3 0,2 0 1 16,-1 0 1-16,1-4-2 16,4 3 1-16,-4 0 0 0,4-3-1 15,-1 1 0-15,0 2 1 0,6-1 0 0,-6-2 0 16,5 3 0-16,1-2 0 0,-6-2-1 16,8 3 1-16,-3-1-1 0,3 1 2 15,-3-1-2-15,1 2 0 0,7 1 0 16,-5-2 0-16,2 2 0 0,3-3 0 15,-5 3 0-15,5 0 0 0,0-2 0 0,0 2 0 16,0 0 0-16,0 0 0 0,0 0-1 16,0 0-2-16,0 0-4 0,0 0-3 15,0 0-6-15,0 0-6 16,5 0-12-16,10-1-1 0,3-7-20 0,5-1-98 16</inkml:trace>
  <inkml:trace contextRef="#ctx0" brushRef="#br0" timeOffset="32462.47">3035 6103 133 0,'0'-3'89'0,"0"-1"-53"16,0 0 11-16,0 2 8 0,0-3-9 0,0 1-16 15,0 0 6-15,0 0-11 0,0 1-1 16,0 0-8-16,0 2-3 0,0-3 1 16,0 3 1-16,0 1 2 0,0-1-1 15,0 1-4-15,0 0-1 0,0 0-6 16,0 0 0-16,0 0-2 0,0 0-2 15,0 1-1-15,0 4 5 0,0 0 1 16,0 2-2-16,0 5 4 0,0-3 0 16,0 4-3-16,0 1-1 0,0 1 1 15,0 0 0-15,0 0-2 0,3 2-1 16,-3-2 2-16,0 5-1 0,5-1-1 0,-5-1 2 16,0 3-1-16,0-2 1 0,0 3-1 15,0-1-1-15,0 1 0 0,5-1 0 16,-5 0 1-16,0-1-2 0,0-2 2 15,0 2-1-15,0-2 0 0,0-2 0 16,0 0-1-16,0-4 3 0,0 2-2 0,0-2-1 16,0 0 1-16,0-1 1 15,0-2-3-15,0-2 2 0,0 1-1 16,0-1-1-16,0-2 1 0,0-2 0 16,0-2 0-16,0 0 0 0,0-1 0 0,0 0 1 15,0 0 0-15,0 0 1 0,0 0 1 16,0 0 3-16,0 0 0 0,0 0 0 15,0 0-1-15,0-2-1 0,0-4-2 16,0-3-2-16,0 2 0 0,0 0 0 16,-5-3-1-16,-3 0 1 0,8-3-1 15,-5 2 0-15,2 0 0 0,-2-2 1 16,-2 2-1-16,7 0 1 0,-5 0-1 0,5-1 0 16,-5-1 0-16,5 0 1 15,-3 0-1-15,3-1 0 0,0 0 1 0,0 0 0 16,0-2-1-16,0 1 0 0,0 0 0 15,0 0 1-15,0 0 1 0,8-1-2 16,-8 1 0-16,5 1 1 0,-5 2-1 16,0-2 0-16,0 3 1 0,0 0 0 15,2 0 1-15,-2-1-1 0,0 4 0 0,5 0 0 16,-5-3 1-16,0 3-1 0,5-3 1 16,-5 3 0-16,3 0-1 0,-3-2 0 15,5 3 0-15,-5-3 0 16,8 1-1-16,-8 0 1 0,5 0 0 0,2-2 0 15,1-1-1-15,0 1 1 0,4 2-1 16,-4-1 0-16,5 0 0 0,-1 1 1 16,1 4-1-16,2-3-1 0,-2 1 2 15,-5 0-1-15,5 0-1 0,-6 4 2 16,3-1-1-16,-2 1 0 0,0 0 0 0,-3 0 0 16,2 2 0-16,-7 0 0 0,5 1 0 15,-5 0 0-15,8 0 0 0,-8 0-1 16,13 0 1-16,-6 1-1 0,9 3 1 15,-4 2 1-15,6 0-1 0,-8 1 0 16,8 0 0-16,-5 1 1 0,0 2-2 16,-6-2 1-16,1 2 0 0,0 1-1 15,-1 1 1-15,3 0 0 0,-2 1 0 16,-3 0 1-16,-2-1 0 0,2 1-2 16,2 1 1-16,-2 0 1 0,-2 1-1 15,2-3 1-15,-2 4-1 0,2-1 1 0,0-4-1 16,-3 5 0-16,-2-2 0 0,5-1 2 15,-5 2-2-15,8 0 0 0,-3-2 1 16,-5 0-1-16,3-1 0 0,-3 1 1 16,5-4-1-16,0 1 0 0,-5 2 1 15,2-2-1-15,-2-1 0 0,5-2 2 16,-5 2-2-16,3-2 0 0,2 1 0 16,-5-3 1-16,5 0-1 0,-5 1 1 15,3-1-1-15,-3 1 1 0,0-2-1 16,5 2 0-16,-5-1 0 0,0-1 0 0,7 2 0 15,-7-2 1-15,6 1 0 0,-4-2-1 16,-2 2 0-16,5-1 0 0,-5-2 0 16,0 1 0-16,5 1 1 0,-5-1-1 15,3 1 0-15,2-1 0 0,-5 0 1 16,0-1-1-16,0 1 0 0,0-3 0 0,2 1 0 16,-2-1 1-16,0 0-1 0,0 0 1 15,0 0 0-15,0 0-1 0,0 0 1 16,0 0-1-16,0 0 2 15,0 0-1-15,6 0 1 0,-6 0 2 0,0 0-2 16,0 0 0-16,0 0-4 0,0-4-3 16,0-2-1-16,0 0-3 0,0-1-2 15,0 2-3-15,-6 1-4 0,4-2-7 16,-3 3-10-16,-8-1-11 0,0-1-46 16,3-1-350-16</inkml:trace>
  <inkml:trace contextRef="#ctx0" brushRef="#br0" timeOffset="33297.21">3076 6315 351 0,'5'0'120'15,"-5"0"-112"-15,0 0 50 0,0 0-25 16,0 0-9-16,0 0 3 0,0 0-10 16,0 0-9-16,0 0-5 0,0 0-1 0,0 0-2 15,0 0 3-15,0 0-2 0,0 0 1 16,0 0 1-16,0 0-2 15,0 0 2-15,0 0-1 0,0 0 1 16,0 0 0-16,0 1 3 0,0 0 1 0,-5 2-1 16,5-2-2-16,-5 3 0 0,5-3 0 15,-3 0 0-15,3 1 0 0,0 0 0 16,0 0 1-16,0-1-1 0,0 0 1 16,0 0-1-16,0 1-1 0,0 0 1 15,0-1 2-15,0 0-1 0,3 2 4 0,7-2-1 16,5 2 1-16,0-3 0 15,3 0-1-15,10 0-1 0,-2 0-3 0,-1 0-1 16,3-3 1-16,0 0-2 0,5 1 1 16,-7-1-2-16,2 1 1 0,-3 0-1 15,-2 1 0-15,-5-1 0 0,2 0 1 16,-7 2-2-16,-6 0 1 0,-4 0-1 16,2-2 1-16,0 2-1 0,-5 0 1 15,0 0 0-15,3 0-1 0,-3 0 1 16,0 0-1-16,0 0 1 0,5 0-1 0,-5 0 0 15,0 0 1-15,0 0 0 0,0 0-1 16,5 0 0-16,-5 0 1 0,2 0 0 16,-2 0-1-16,0 0 0 0,5 0 1 15,-5-1-1-15,0 1 0 16,0 0 0-16,0 0 1 0,0 0-1 0,0 0 0 16,0 0 0-16,0 0 0 0,0 0 0 15,0 0 1-15,0 0-1 0,0 0 0 16,0 0 0-16,0 0 0 0,0 0-1 15,0 0 2-15,0 0-2 0,0 0-1 16,0 0-6-16,-5 0-3 0,-7 1-8 0,-4 3-11 16,-1-4-17-16,1 0-88 0</inkml:trace>
  <inkml:trace contextRef="#ctx0" brushRef="#br0" timeOffset="38632.78">18165 6596 240 0,'0'0'268'0,"0"-1"-267"0,0-1 0 16,0 1 32-16,0 1-2 15,0-1-9-15,0 1-5 0,0 0 2 0,0 0 0 16,0 0-8-16,0 0-4 0,0 0-1 16,0 0-1-16,0 0 1 0,0 0 1 15,0 0-3-15,0 0 2 0,0 5 3 16,0 3 1-16,0 3-1 0,0-3-1 16,0 4 1-16,0 0-4 0,-5 3 2 0,5 1-1 15,-3 1 0-15,-2 3-1 0,0-1-1 16,2 0 2-16,-2 3-3 0,3 3 1 15,-3 0-1-15,-1 1 1 0,6 0-1 16,-7-1 1-16,4-1 0 0,-2-1-1 16,0-2-1-16,3 1 0 0,-4 1 1 15,-1-2 0-15,2 2-1 0,-3-4 1 16,3 3-2-16,-5-1 2 0,0 0-1 16,2 2 1-16,-5-4-2 0,1 1 2 15,4 1-1-15,0-3 0 0,3 1 1 0,-2-3-2 16,4 1 0-16,-2-4 1 0,0-3 0 15,5-1 0-15,0-1-2 0,0-2 2 16,-3-1 0-16,3 0 0 0,0 0-2 16,0-3 2-16,0 1-1 0,0-2 0 15,0 2 0-15,0-2-1 0,0 0 2 16,0 0-2-16,0 1 0 0,0-1 1 16,0 0-1-16,0-1 0 0,0 0 1 15,0 2 0-15,0-2 0 0,0 0 2 16,0 0-2-16,0 0 2 0,0 0-2 0,0 0 2 15,0 0-1-15,0 0 1 0,0 0-1 16,0 0 0-16,3-6-2 0,2 3 1 16,3-3 0-16,-1 0-1 0,3 3 0 15,1-5 0-15,1 2 0 16,6 1 0-16,-3-2 0 0,6 1 0 0,4-1-1 16,1 3 1-16,2-2 0 0,7-2-1 15,3 4 1-15,-2-2 0 0,7 1 0 0,-2 2 0 16,-8 2 0-16,3-1 0 15,-3 2 0-15,-5 0 0 0,2 0 0 16,-2 0 0-16,-2 0 0 0,-6 0 0 0,-5 0 0 16,-2 0 0-16,2 2 0 0,-10-2 0 15,0 1-1-15,-2-1 1 0,2 0 0 16,-2 1 0-16,-3-1-1 0,5 0 1 16,-5 1 0-16,0-1 0 0,5 1 0 15,-5-1 0-15,0 1 0 0,2 1 0 0,-2-2 0 16,5 0 0-16,-5 0 0 0,0 0 1 15,0 0-1-15,0 0 0 16,0 0 1-16,0 0 0 0,0 0-1 16,0 0 1-16,0 0 0 0,0 0-1 0,0 0 0 15,0 0 0-15,0 0 0 0,0 0 1 16,0 0-1-16,0 0 0 0,0 0 0 16,0 0-1-16,0 0-3 0,0 0-5 15,-5 0-3-15,3 2-3 0,-8-2-14 16,2 3-2-16,-5 1-5 0,11-4-25 0,-3 0-108 15</inkml:trace>
  <inkml:trace contextRef="#ctx0" brushRef="#br0" timeOffset="41118.72">19292 6693 46 0,'0'-1'24'0,"0"-3"12"16,0 1 101-16,0-1-47 0,0-1-27 15,0 1-20-15,0 0-1 0,0 2-9 16,0-2-7-16,0 2-3 0,0-1 1 15,0 2 1-15,5 1-10 0,-5-2 1 16,0 1-2-16,0 1 0 0,0-1-3 0,0 1-2 16,0 0-1-16,0 0-2 0,0 0-2 15,0 0-2-15,0 0-1 0,0 0 0 16,0 1 3-16,0 6 1 0,-5 0-1 16,5 3 1-16,-3 1 0 0,-2 3 0 15,0 2 1-15,2 2-2 0,-2 2 0 0,3 0 0 16,2 3 0-16,-5-2 0 15,5 2 0-15,0 2-2 0,0-1 1 16,0 0 0-16,5-4 0 0,-3 3 0 16,3-5 0-16,-5 2-1 0,8 0 0 15,-8-3 0-15,8-1-1 0,-8 1 2 0,5-1-1 16,0-2 0-16,-5-1 0 0,0-1 0 16,2 0 0-16,-2-3-1 0,0 1 1 15,0-4-1-15,5 1 0 0,-5-1-1 16,0-2 1-16,0 1-1 0,0-3 2 15,0 0-2-15,0-2 0 0,0 0 1 0,0 0-1 16,0 0 2-16,0 0-2 16,0 0 3-16,0 1 0 0,0-1-2 15,0 0 3-15,0 0-2 0,0 0 1 16,0-5-1-16,0-1-1 0,0-2 0 0,-5 0-1 16,3-2 1-16,2-3 0 0,-5 3-1 15,5-1 1-15,-5-3-1 0,2 2 0 16,-2-2 0-16,0-1 0 0,5 1 0 15,0-1 1-15,-3-1-1 0,3 0 0 16,0 0 0-16,0-1 1 0,-5 1-2 0,5 0 1 16,0 0 0-16,-2-1 1 0,2 2-2 15,-5-1 1-15,5-1 1 16,0 2-1-16,-5 0 0 0,5 1 0 16,0-2 0-16,0 4 1 0,0-2 0 0,0 3-1 15,0-3 1-15,0 3-1 0,5-2 1 16,-5 1-1-16,7 1 1 0,-2 0-1 15,-5 2 0-15,8-3 1 0,0 1-1 16,2 2 1-16,-8 0-1 0,6 1 0 16,2-1 2-16,-7 1-2 0,9-1 0 0,-4-1 0 15,10 1 0-15,-5 0 1 0,-3 0-2 16,8 3 1-16,2-1 0 16,-5 0 0-16,6 2 0 0,-9 1 0 0,1 1 0 15,0-2 0-15,2 2 0 0,-2 0 0 16,-6 1 0-16,6 1 0 0,-3 0 0 15,-2 1 0-15,-6 0 0 0,3 0 0 16,1 0 0-16,-4 0-1 0,6 2 1 16,-8 2-1-16,10 1 1 0,-8 2 0 15,4 0 0-15,1 2 0 0,1 1 0 0,-8 0 0 16,10 3 0-16,-10-4 0 0,3 3 0 16,2 1 0-16,-5 1 0 0,2-3 0 15,-2 4 0-15,0-2 0 0,0 1 0 16,0-1 0-16,-2-1 0 15,-6 0 1-15,-2 0 0 0,-3-3-1 0,3 2 0 16,0-2 1-16,-6 2-1 0,1 0 1 16,-10-2 0-16,7 1-1 0,3-2 0 15,-6-1 2-15,4 1-2 0,1-3 0 16,1 0 0-16,-3 0 1 0,3-3 0 16,-3 4-1-16,5-5 1 0,3 2-1 0,-2-2 0 15,1 2 1-15,1-1 0 0,5-2-1 16,0 0 0-16,2 0 0 0,-2 0 0 15,3 0 1-15,-3 0-1 0,5 0 1 16,0 0 0-16,0 0 1 0,0 0-1 16,-5 0 0-16,5 0 0 0,0 0 0 0,0 0-1 15,0 0 0-15,0 0 1 16,0-2 0-16,0 1 0 0,0-2-1 16,0 1 1-16,0 1-1 0,0 0 0 15,0-3 1-15,5 1-2 0,2 0 1 0,1-1-1 16,-3 2 1-16,10-3-1 0,-2 2 0 15,5 0 1-15,-3 1-1 0,5-1 1 16,1 3 0-16,-3-2 0 0,2-1 0 16,0 2 0-16,1 1 0 0,-1 0 0 15,-5-1 1-15,8 1-1 0,-2 0 1 16,-6 0-1-16,-2 0 1 0,7 0-1 16,-5 2 0-16,-2 1 0 0,0 2 0 0,4-2 0 15,-6 1 1-15,9 3-1 16,-7-2 0-16,-1 2 0 0,6 0 0 0,-8 1 0 15,3-1 0-15,0 1 0 0,5 1 0 16,-8-2 0-16,0 1 1 0,0-1-2 16,-5 0 1-16,8-1 0 0,-10 0 1 15,7 1-2-15,-8-4 1 0,3 3 1 16,0 1-1-16,-2-4 0 0,5 4 0 0,-8-1 1 16,5-1-1-16,0 1 0 0,-3-1 0 15,3 0 0-15,-2 1 1 0,-3-2-1 16,5 2 0-16,-5 1 0 0,0-2 1 15,5-1-1-15,-5 2 0 0,0-3 0 16,0 4 0-16,0-5 0 0,0 4 1 16,0-2-1-16,0 0 0 0,0 0 1 15,0 2-1-15,-5 0 0 0,0-1 0 16,5 1 1-16,-8 1-1 0,6-2 0 16,-3-1 1-16,0 3 0 0,-3-1-1 15,0-1 1-15,3 1-1 0,-2-2 0 0,-1 2 1 16,0 0 0-16,-2-4-1 0,3-1 1 15,-1 4-1-15,3-3 2 0,2 0-2 16,-4 2 0-16,2-3 2 0,-3-1-2 16,3 1 1-16,-3-1 0 0,1 1 1 15,-4-1-2-15,1 0 1 0,0 0-1 16,-5 0 0-16,2 0 0 0,-2 0 1 16,-3 0-1-16,3-1 0 0,-3 0 0 15,5 1 0-15,-2-1 0 0,-3 1 0 16,8-2 0-16,-8 2 0 0,5 0 0 0,-2-1 0 15,2 1 0-15,1-1 0 0,-1 1 1 16,3-2-1-16,0 1 0 0,-6 1-1 16,9-1 2-16,-3 0-1 0,-1-3 0 15,1 4 1-15,0-1-1 0,-3-1 0 16,1 0 0-16,4-2 1 0,-2 2-1 16,2-1 1-16,1-1-1 0,-1 3 0 0,0-1 1 15,-2 1-1-15,8-1 0 0,-4 0 0 16,1 1 0-16,-2-1 0 15,4 2-1-15,-2 0 1 0,0-1 0 0,5 1 0 16,-3 0 0-16,-2 0 0 0,5 0 0 16,-2-2 0-16,2 2 0 0,0-1 0 15,-5 1 0-15,5 0 1 0,0 0 0 16,0 0-1-16,0 0 0 0,0 0 0 16,-5-1 0-16,5 1 0 0,0 0 1 0,0 0-1 15,0 0 0-15,0 0 0 0,0 0 0 16,0 0 0-16,0 0 0 0,0 0 0 15,0 0 0-15,0 0 0 0,0 0 0 16,0 0 0-16,0 0 0 0,0 0 0 16,0 0-1-16,0 0 1 0,0 0-2 15,0 0 2-15,0 0-1 0,0 0 1 16,0 0-1-16,0 0-4 0,0 0-2 16,0 4-2-16,-8 1-6 0,0 1-5 15,8 3-3-15,-7 0-13 0,-3-2-10 0,10-2-74 16</inkml:trace>
  <inkml:trace contextRef="#ctx0" brushRef="#br0" timeOffset="53317.51">24024 1910 521 0,'0'0'19'0,"0"-1"-21"15,0-3 5-15,0 2 25 0,0 0-13 16,0-1-1-16,0 3 2 0,0-2 0 16,0 2-6-16,0 0-3 0,0 0-5 0,0-1 0 15,0 0-1-15,0 1 2 0,0 0 3 16,0 0-1-16,-5 0-2 15,-1 0 1-15,6 0-1 0,-10 0 0 16,-2 0 0-16,-6 0-1 0,2 0 0 0,-4 0 0 16,-10 0-1-16,9 1 1 0,-7 2 0 15,3 1 0-15,-3 3 1 0,0-3 0 16,2 4-1-16,-2-1 1 0,8 2 0 16,0 0-1-16,-1 0 0 0,4 2 1 15,4 0-1-15,3 3-1 0,-1 0 0 0,-1 0 2 16,9 3-2-16,3 2 1 0,0 2-1 15,0-1 1-15,13 0-1 0,0 1 0 16,2 1 1-16,5-4-2 16,6 0 1-16,-3-1 1 0,10-2 0 0,5-5 0 15,-3 1 0-15,11-6 0 0,-5 1-1 16,0-5 0-16,-1 1 0 0,-7-2 1 16,-2 0 0-16,-8-2 0 0,-3-5-1 15,1-1 1-15,-4-1-1 0,-4-2 1 16,0-2 0-16,-11-1 0 0,3-4-1 15,-5-2 0-15,0 1 0 0,-5 0 0 0,-7-2-1 16,4 2 1-16,-5-1-1 0,1 3 0 16,-4 0 0-16,-4 1 1 0,0 2-1 15,2-1 0-15,-5 2 0 0,-3 0 0 16,6 1 0-16,5 2 0 0,-3 0 0 16,3 2 0-16,5 1 1 0,-1 2-1 15,6 0 1-15,-2 0-1 0,2-1 0 16,2 3 1-16,3-2-1 0,0 1 0 15,0 0 0-15,0 2 0 0,0 0 0 16,0 0-2-16,10 1-4 0,3 1-3 0,5 0-6 16,-3 0-8-16,5 0-8 0,1 3-5 15,-1 0-22-15,0 0-54 0</inkml:trace>
  <inkml:trace contextRef="#ctx0" brushRef="#br0" timeOffset="53922.23">24573 2136 333 0,'3'0'31'0,"2"-1"-31"15,0-1 32-15,-3 2 6 0,3 0-19 16,-2-2 9-16,-3 2-4 0,0 0-10 15,0 0-9-15,0 0-1 0,0 0 5 16,0 0 0-16,0 0 6 0,0 2-4 16,0 0 0-16,0 0-4 0,0 2-2 0,0 0 0 15,0 1-3-15,0 0 2 0,0-1 1 16,0 3 0-16,0-1-2 0,0 0-1 16,-3 2 0-16,-2-3-1 0,5 0 0 15,0-1 1-15,0-2-2 0,0 1 0 16,0-2 2-16,0 0-1 0,0-1 0 15,0 0 0-15,0 0-1 0,0-1-7 16,0-3-9-16,0-3-13 0,5-1-17 16,3-3-66-16,0-1-163 0</inkml:trace>
  <inkml:trace contextRef="#ctx0" brushRef="#br0" timeOffset="54797.01">25237 1906 237 0,'5'-4'219'0,"-5"-2"-218"0,0 2 2 15,0-1 46-15,0-1-22 0,0 0-13 16,0-2 9-16,0 3-2 0,0-1-7 0,0 1-2 16,0-1-1-16,-5-1-2 0,0 2-1 15,-8-2-2-15,-2 1 0 16,2-1 0-16,-7 0-2 0,0 1 0 16,-1 2-3-16,6-1 0 0,-8 2 0 15,3 2 0-15,-1 1-1 0,1 0 0 0,5 0 0 16,-6 0 0-16,1 1 1 0,-5 5-1 15,4 0 1-15,1 3-2 0,2-2 1 16,-2 3 1-16,5 1-2 0,-3 0 2 16,2 1-1-16,4 0 0 0,-1 2 0 15,5 1 0-15,-4 0 0 0,9 1 0 0,-2 2 0 16,5-2 0-16,0 0 1 0,0 0 0 16,0-2-1-16,13 0 1 0,2-2 1 15,-2-2-1-15,12-3 1 16,1-3-1-16,4-3 1 0,3-1 0 0,0 0 0 15,5 0-1-15,-4-5 0 0,-7-2-1 16,1 0 2-16,-7-1-2 0,-1 0 2 16,-7 0-1-16,-5 1 0 0,4-3 0 15,-4-2 0-15,-3 2 1 0,0-2-1 16,-2 1 0-16,-3-2 0 0,5 1 0 0,-5-1 0 16,0 2 2-16,5 1-1 0,-5 0 2 15,0 1-1-15,2 3 0 0,-2-1 1 16,0 3-2-16,0 3 1 15,0-2-1-15,0 2 0 0,0 1 0 0,0 0 0 16,0 0-2-16,0 0-1 0,0 0 0 16,0 0 0-16,0 0 1 0,0 1 0 15,0 3 1-15,-2 2-1 0,2 0 1 16,0 2 0-16,0 1 1 0,0 5 0 16,0 0 0-16,2 2 2 0,6 3-2 0,-3 1 2 15,8 2-1-15,-6 0 1 0,1 1 0 16,2 2-1-16,-7 2-2 0,4-2 2 15,-7 0-1-15,11 0 1 0,-4-4-1 16,-4 1-1-16,7-3 1 0,-8-2 0 16,6-3 0-16,-3-3-2 0,3-1 2 0,-3-2-1 15,-5-2 1-15,5-2-2 16,-2-4 1-16,-3 2 1 0,5-2 0 16,-5 0-1-16,2 0 1 0,-2 0 1 15,0 0 0-15,0 0-1 0,0 0-3 0,0-6-3 16,0 0 1-16,0 1-3 0,0 0-3 15,5-1-4-15,-5 0-3 0,0 0-4 16,5 1-10-16,-5-2-5 0,0 0-7 16,0-3-24-16,3-1-119 0</inkml:trace>
  <inkml:trace contextRef="#ctx0" brushRef="#br0" timeOffset="55206.71">25573 1909 522 0,'0'-1'23'16,"0"-1"-22"-16,0 2 33 0,0 0-2 0,0 0-17 15,5 0 4-15,-2 0-3 0,-3 0-11 16,5 0-4-16,-5 0 1 0,7 4 2 15,-2 3 0-15,-2 1 2 16,2 0-1-16,0 5 1 0,-2 1 0 0,-3 1 0 16,7 2 0-16,-7 1-2 15,5 2-1-15,3 1 1 0,-3 0 0 0,3 3 1 16,-1-3-2-16,-2 1-1 0,1-1 2 16,1-1-1-16,-4-2-2 0,2-2 0 15,0 0 1-15,3-2-1 0,-3-6 0 0,-3 0 1 16,-2-1 0-16,5-2-2 0,-5-1 1 15,0-2-1-15,3 1 1 0,-3-1 1 16,0 0-5-16,0-2 0 0,0 0-3 16,0 0-3-16,0 0-3 0,-8 0-1 15,1 0-5-15,-1 0-7 0,-2-3-8 16,2-2-14-16,0-2-29 0,1-3-138 16</inkml:trace>
  <inkml:trace contextRef="#ctx0" brushRef="#br0" timeOffset="55873.33">25955 1900 522 0,'5'-2'39'15,"-5"-1"-43"-15,0 2 27 0,2 1 9 0,-2-2-17 16,0 2 4-16,0 0 1 0,0 0-16 0,0 0-5 16,0 0 0-16,0 4 4 0,0 2 1 15,0 4 3-15,0 0-2 0,0 1 1 16,0 4 0-16,0-3 1 16,0 4-2-16,0-1 1 0,0 3-3 0,0-1 1 15,0 1-1-15,0 0-1 0,0 1 2 16,0 1-3-16,5 0 1 0,3 1 2 0,0-1-1 15,-3 1-1-15,2-2 0 16,1-1 0-16,2-1 0 0,-2-3 0 16,4-2 1-16,-4 0 0 0,5-1-3 0,2 1 3 15,-2-5-2-15,-1 0 1 0,4-2 0 16,2-1 0-16,-6 0 1 16,4-4-1-16,1 0 0 0,-1 0-1 0,-1 0 0 15,-2 0 0-15,-1-2 1 0,6-2 0 16,-3-3-2-16,1 0 2 0,-4-2-1 15,-1-1-1-15,-1 0 0 0,-5-2 2 0,0 0-2 16,-3-1 0-16,4-1 0 16,-6-1 0-16,0-1 0 0,0 2 0 15,-6 1 0-15,-1 2 0 0,2 1 0 0,-11 2-1 16,9 3 0-16,-6-1 1 0,-5 4-1 16,3-1-1-16,-5 2 1 0,2 1 0 15,-5 0 1-15,3 1 0 0,-1 5 0 16,1 1 0-16,0 2 0 0,-3 0 0 15,2 2 1-15,6 2-1 0,0-1 0 16,2 2 1-16,3 0-1 0,2-1 0 0,1 0 1 16,2-5 0-16,5 1-1 0,0 0 0 15,0-2 1-15,0-2-1 16,0-1 2-16,0-2-2 0,0-2 1 0,0 1-2 16,0-1-4-16,10 0 0 0,-3 0-4 0,1-6-6 15,10 0-10 1,-3-3-15-16,0 1-28 0,6-6-121 0</inkml:trace>
  <inkml:trace contextRef="#ctx0" brushRef="#br0" timeOffset="57005.78">27173 2076 366 0,'0'-6'87'0,"0"2"-84"16,0-2 53-16,5-1-7 0,-2 0-35 0,2 0 5 16,-5 1 2-16,0-2-6 0,2 2-2 15,-2-1 0-15,0 4-3 0,0-4 0 16,-10 3-2-16,5 0-4 0,-8-2-1 15,6 4-1-15,-8-2 0 0,-3-1 0 16,-3 0 0-16,-4 0 0 0,2 4-2 0,-2-3 1 16,-1 2 0-16,3 2-1 0,-7 0 0 15,9 0 0-15,-2 0 0 0,3 3 1 16,-3 3 0-16,3 0 0 0,5-1 0 16,-1 1 0-16,-1 0-1 0,4 3 1 15,5 0-1-15,-5 3 1 0,11-1 1 0,-3 2-1 16,0 1 1-16,5-1-2 15,0 1 0-15,5 0 2 0,2 2-1 16,6-2 0-16,2 1 0 0,-2-1 1 16,5-3-2-16,-3 0 2 0,3-2 0 0,5-2-1 15,-3-4 1-15,1-1 0 0,4-2 0 16,1 0-1-16,-4 0 0 0,-4-5 0 16,3-4-1-16,-1 2 2 0,-5-3-2 15,8 0 0-15,-13-2 0 0,3-1 0 16,-5-1 0-16,2 1 0 0,-8 1 0 15,3-3 1-15,-5 5 0 0,0-3-1 0,0 4 0 16,0-1 0-16,0-1 1 16,0 3-1-16,-5 0 1 0,5 3 1 15,-2-1 1-15,-3 1 1 0,5 2 0 16,-5 0 0-16,5 0 0 0,-3 1 0 0,-2-2 0 16,5 4 0-16,0-2-2 0,0 1 0 15,0 1 0-15,0 0 0 0,0 0 0 16,0-2-2-16,0 2-2 0,0 0 0 15,0 2 1-15,0 5 1 0,0 1 0 16,0 3 1-16,0 2-1 0,0 3 2 0,0-1 0 16,0 2-1-16,8 2 0 0,-8 1 0 15,5 1 0-15,0 2 0 16,-5-3 1-16,7 1-2 0,-1 0 1 16,-4-1 0-16,3 0-1 0,-2-1 1 0,-3-1-1 15,5 2 1-15,-5-3 0 0,0-2-1 16,0 3 1-16,0-5-1 0,0 0 0 15,0 0 2-15,0-2-1 0,0 0 0 16,0-3 0-16,0 1-1 0,0-1 1 16,-5-2-1-16,2 2-1 0,-4-4 2 0,1 2-1 15,-6-3 0-15,7 2 1 0,-6-1-1 16,-1 0 1-16,-6 0-1 0,3 0 1 16,-3-2-1-16,-2 1 0 15,9-1 0-15,-6 0 0 0,1-1 1 0,-2-1-1 16,6 2 1-16,-11-2 0 0,5 0-1 0,-2 0 1 15,7 0 0-15,-7-4-1 16,7 1 1-16,-2-4-1 0,-1 1 0 16,-1 1-1-16,4 0 1 0,0-1-1 15,-2 0 0-15,7 2-1 0,-5 0 1 0,1-1-2 16,-1 1-1-16,5-1 1 0,3 1-2 16,-2 3-1-16,4-2 2 0,3 1-2 15,0-2-1-15,0 0-5 0,3 0-9 16,17-5-18-16,5 1-15 0,3-5-61 15</inkml:trace>
  <inkml:trace contextRef="#ctx0" brushRef="#br0" timeOffset="57624.38">27763 1689 512 0,'-2'-3'16'0,"2"2"-16"16,0 1 45-16,0 0-22 0,0 0-11 15,0 0 10-15,0 0-12 0,0 0-8 0,-5 3 3 16,0 5 9-16,5 2 0 0,-11 1 4 16,6 2-3-16,0 1-3 15,-7-1 1-15,9 2-5 0,-5 1-2 16,3 5 3-16,0 0-2 0,-2 2 1 0,4 2-2 15,-2 2 0-15,0 1-3 0,-3 3 3 16,6 1-3-16,-3 2 0 0,-3 0 1 16,-2 3 0-16,2-1 0 0,1 0 0 15,-1 0-1-15,0-4 0 0,-2 2 2 16,0-8-3-16,-3 0 1 0,3-2-1 0,2-3 0 16,6 0 0-16,-8-4-1 0,2 0 1 15,6-3-1-15,-4-2 0 0,1-3 0 16,5-2 0-16,0-4 0 0,-2 0 0 15,2-3 0-15,0 0 0 0,0 0 2 16,0 0 0-16,0 0 2 0,0 0-3 16,0 0 0-16,0-4-1 0,0 0-1 15,-5-3-1-15,5 3-1 0,0-2 0 16,0 0-2-16,0 0-1 0,0 0-1 16,0 1-2-16,0-1-1 0,0 2-4 0,0-1-3 15,0 2-3-15,7-4-6 0,-2 1-11 16,11-1-21-16,-6-2-41 0</inkml:trace>
  <inkml:trace contextRef="#ctx0" brushRef="#br0" timeOffset="58402.02">27969 2012 549 0,'0'-2'17'15,"0"-1"-6"-15,0 2 43 0,0 0-25 16,0 1-9-16,0 0 6 0,0 0-8 15,0 0-10-15,3 0-4 0,-3 0 0 0,0 0 1 16,0 0 2-16,0 5 2 0,0 1-2 16,0 1 0-16,0 1 1 0,0 2-2 15,0 1 0-15,0 3-1 0,-3 2-1 16,-2 0-1-16,5 3 1 0,0-1-1 16,0 3 0-16,-2-1 0 0,2 4-1 0,0-2 1 15,0 2-1-15,0-1 1 0,-5-4-1 16,0 2 1-16,2-4-1 0,-2 0 0 15,2-4 0-15,-2 0 0 16,0-4-1-16,5 0 1 0,-2 0-1 0,2-4 1 16,-5-1-1-16,5 0 0 0,0-4 0 15,0 0 0-15,0 1 0 0,0-1 0 16,0 0 2-16,0 0-3 0,0 0 2 16,0 0-1-16,0 0 1 0,0 2-2 15,0-2 2-15,0 0-1 0,0 0 1 0,0 0-1 16,0 0 1-16,0 0-2 15,0 0 2-15,7 0-1 0,3 0-1 0,1 0 0 16,-1 0 0-16,5 0 0 0,3 0 0 16,2 0 0-16,3 0 1 0,-3-2-1 15,11 2 1-15,2 0-1 0,-2 0 0 16,2 0 0-16,-3 0 1 0,-2 0-1 16,0 0 0-16,-7 0 0 0,4 0 0 15,-10 0 0-15,6 0 0 0,-9 0 0 16,-1 0 0-16,-1 2-1 0,-10-2 2 15,5 0-1-15,-5 0 0 0,5 1 0 0,-5-1 0 16,0 0-1-16,0 0 1 0,0 0 0 16,0 1 0-16,0-1-1 0,0 2 2 15,0-2-1-15,0 1 0 0,-5 1 1 16,0-2 0-16,5 1-1 0,-3-1 1 16,-2 0 0-16,3 0-1 0,2 0 2 0,0 0-2 15,-6 0 0-15,6 0-3 16,0 0-3-16,-5 0-1 0,5 0-6 15,-2 0-10-15,2 1-10 0,-5 3-9 16,0-1-10-16,-3 2-32 0</inkml:trace>
  <inkml:trace contextRef="#ctx0" brushRef="#br0" timeOffset="60181.39">23899 805 234 0,'0'-4'203'0,"0"0"-195"0,0 1-8 15,0 1 30-15,0 0 7 0,0 1-19 0,0-1 1 16,0 0 6-16,0 2-9 0,0 0-12 16,0 0-4-16,0 2 1 0,0 3 2 15,0 5 1-15,0 3 3 0,0 6 4 16,5-1-1-16,-2 6 3 0,-3 2-7 15,5 0 0-15,-5-1 1 0,0-1 0 16,5 0-1-16,-5-2-3 0,0 1 1 16,0-2 1-16,0-1-3 0,0-1 0 15,-5-2 0-15,5 0 2 0,-5-4-2 16,5 0-1-16,-3-3 1 0,-2-1-1 16,5-3 1-16,0-2 0 0,0-3-2 0,0 0 2 15,0-1 0-15,0 0 2 0,0 0 1 16,0 0-1-16,0 0-5 0,5-3-4 15,-2-2-2-15,7-2-3 0,-3-1-5 16,1 0-6-16,0-2-2 0,2-1-2 16,-8 0-9-16,3-3-14 0,-5-1-40 0,0-1-110 15</inkml:trace>
  <inkml:trace contextRef="#ctx0" brushRef="#br0" timeOffset="60665.51">23825 866 389 0,'0'-4'25'0,"-2"-2"-20"16,2 1 49-16,0 1-19 0,0 1-21 16,10-1 0-16,3-1 2 0,-1-1 0 15,6 1-1-15,2 2 0 0,1-1-4 0,-1 2 0 16,-5-1-2-16,11 1-1 0,-6 1-2 16,6-2-3-16,-3 0 1 0,2 2-1 15,0 1-2-15,-2 0 0 16,-2 0 0-16,-1 1 0 0,5 3-1 0,-4 4 0 15,-1-1 1-15,6 2-1 0,-6 1 0 16,0 1 2-16,-4 4-4 0,1 2 1 16,-1-1 1-16,-6 1 3 0,-3 2-3 15,-4 2 2-15,2-4 2 0,-5 3-1 16,0-5-1-16,0 0 0 0,-5 2 1 0,-3-2-2 16,1 0 2-16,-1-1 0 0,-5 2 0 15,1-1 0-15,-4 0 1 0,-1-1-1 16,4-2 0-16,-8 0-1 0,-1-4 1 15,1 1 0-15,-4-3-1 0,-1 0 0 16,-2 1 0-16,3-3-1 0,-3-1 0 16,3-3 1-16,2 0-1 0,2 0-1 15,3 0 2-15,11-6 0 0,-1 1 0 16,3-1 1-16,5 0-1 0,0 1-1 16,5-2 0-16,5 2-1 0,3 2-2 15,0-2 2-15,5 3-1 0,-8 0 0 0,8-1 0 16,-6 2-5-16,-4 0 1 0,7-1-7 15,-2 2-2-15,5-1-1 16,2 1-5-16,0 0-7 0,3-1-17 16,0-2-36-16,0-1-162 0</inkml:trace>
  <inkml:trace contextRef="#ctx0" brushRef="#br0" timeOffset="61212.89">24543 1122 300 0,'10'0'204'0,"0"0"-204"16,-5 0-1-16,8 0 20 0,2 1-5 0,5-1-1 16,-2 0 12-16,-3 0-9 0,11 1-9 15,-11-1-2-15,11 0 0 0,-6 0-1 16,0 0 0-16,1 0 0 15,-4 0 0-15,-1-3 1 0,-4 1 0 0,1-4-1 16,0 2-3-16,-5-2 3 0,-1 0-2 16,1-1 1-16,-3-2-1 0,0 1 0 15,-2 0-2-15,2-2 3 0,-3 1-1 16,-2-1-3-16,0 0 3 0,0-1-2 16,-7-2 0-16,-6 2 0 0,5 0 0 0,-5-2 0 15,1 1 1-15,-4 1 1 0,4 1-1 16,-1 2 0-16,-2 4 1 0,2 1-2 15,-2 1 2-15,-3 2-2 16,3 0 2-16,-3 0-2 0,5 4 1 0,3 3 1 16,0 4-2-16,0 1 2 0,-1 0-1 15,9 1 3-15,2 2-2 0,0 0 0 16,2 2 2-16,11 2-1 0,5 2 1 16,2 2-2-16,1 1 0 0,2 0 0 15,-3 1 2-15,5-3-4 0,1 2 3 0,-3-2-2 16,2-1 1-16,1-3 0 0,-1 0 0 15,-2-6-1-15,2 1 0 0,-9-6 0 16,4-3 1-16,-2-2-2 16,-3-2-1-16,5 0-1 0,1-5-4 0,-3-2-4 15,-3-3-5-15,-2-2-4 0,-1 0-6 16,-4-2-10-16,0-1-16 0,2-1-61 16,-8-3-108-16</inkml:trace>
  <inkml:trace contextRef="#ctx0" brushRef="#br0" timeOffset="61731.95">25146 1009 489 0,'0'0'34'0,"0"0"-33"16,0 0 12-16,0 0 4 0,0 0-10 0,0 1 5 16,0 2-3-16,10 4 3 0,0 3 1 0,8 4 0 15,-3 1-1-15,5-1-6 16,-2 5-2-16,-3 1 1 0,11 2 2 0,-11-1-1 15,-2 1-3-15,5 1 0 16,-11-2 0-16,6-1-2 0,-10-2 1 0,2-3 0 16,0 0-1-16,-3-2 2 0,-2-3-1 15,0-3 0-15,0-5 0 0,0-1 1 16,0-1-1-16,0 0 12 0,0 0 2 16,0-8-9-16,-2-3-5 0,-8-3-1 15,2-2 1-15,5-2-2 0,-7 0 1 0,8-2 0 16,-6-1-1-16,3-2 0 0,0 1 0 15,5 1 0-15,0 0 1 16,0 2-1-16,10 1-1 0,5 3 1 16,1 3 0-16,1 2 0 0,4 2 0 0,4 2-1 15,-2 2 0-15,2 2 1 0,1 2 1 16,-11 0-1-16,6 0-1 0,-4 2 1 16,-1 5 0-16,4 4 0 0,-2 1 0 15,2 3 0-15,0 1 0 0,1 3 2 16,2 0-2-16,-11 0 1 0,9 1 1 0,-1-1-1 15,-7 2 0-15,0-3 1 0,-1 0-2 16,-4-2 1-16,0-1-1 16,4-1 2-16,-4-3-1 0,-3-1 0 0,3-2 0 15,-8-1-1-15,5-6 1 0,-5 2-2 16,0-2-4-16,0-1 0 0,0 0-2 16,0-1-3-16,0-6-12 0,2-4-13 15,3 0-20-15,-5-5-61 0</inkml:trace>
  <inkml:trace contextRef="#ctx0" brushRef="#br0" timeOffset="62331.95">26094 1030 514 0,'16'-10'44'0,"-4"2"-48"16,1 2 21-16,5 1 14 0,-8-1-18 0,-5 0 4 15,3-2 2-15,-8 1-7 16,0 4-7-16,0-2 1 0,0 1-2 16,-3 1-2-16,-7-1 0 0,-10 1-1 0,5-1-1 15,-11 2 0-15,1 1 0 0,4 1 0 16,-7 0 0-16,3 0 0 0,-3 0 0 16,2 1 0-16,4 3 0 0,4 2 0 15,-3-2 0-15,14 2 0 0,-6 0 0 16,5 0-1-16,3 1 1 0,5-3-1 0,0 1 0 15,0-2 1-15,0 2 0 0,5 2 0 16,8-1 1-16,2 1 0 16,6-1-1-16,9 3 1 0,-7-1 0 15,10 0 1-15,-2 2-2 0,-1-1 1 0,8 1 0 16,-2-1 0-16,7 2-1 0,-7 0 1 16,2 2 0-16,-7 0-1 0,-6-1 0 15,1 1 0-15,-6 3 0 0,-5-1-1 16,-5 2 1-16,1-2-1 0,-1 3 1 15,-8-1 1-15,-2-3 0 0,5 1-1 0,-5-1 0 16,0 0 2-16,0-2-2 16,0-1 0-16,-7-1 0 0,2 0 1 0,-8-3 0 15,0-3 1-15,-2 1 0 16,-3-2 2-16,-2 0 0 0,-3-3-1 0,-3 0-1 16,6 0-1-16,-5-8 1 0,2-1 0 15,-3-1-1-15,6-2-1 0,0 1 2 16,2-4-2-16,-3 2 2 0,9 1-2 15,1-1 0-15,1 3-1 0,3 1 0 16,7 3-1-16,0 0-1 0,0 1-3 16,0-1-2-16,7 3-4 0,6-2-1 0,0 0-3 15,7 0-6-15,0 1-2 0,6 0-19 16,-1 1-14-16,3-4-91 0</inkml:trace>
  <inkml:trace contextRef="#ctx0" brushRef="#br0" timeOffset="62605.68">26565 1035 524 0,'0'-3'48'16,"0"1"-47"-16,0-1 23 0,0 3-4 16,0 0-14-16,0 0 9 0,5 1-8 15,3 8-1-15,-1 2 3 0,6 3 4 16,0 0-4-16,0 1-2 0,2 1-1 15,-2 3 0-15,-1 0 1 0,6 0-1 0,-8 2-3 16,11 0-1-16,-11-3 1 16,0 2-3-16,3-4 2 0,-8-3 0 15,0 1-1-15,-3-5-1 0,-2-2 1 16,0-3-3-16,0-2-6 0,0-2-4 0,0 0-3 16,-2-8-4-16,-8-5-23 0,-6-4-25 15,-4-3-109-15</inkml:trace>
  <inkml:trace contextRef="#ctx0" brushRef="#br0" timeOffset="62760.51">26476 844 363 0,'0'0'190'16,"-5"0"-188"-16,5 0-3 0,-3-2 15 0,3 2-9 15,0 0-1-15,13 0-5 0,-3 0-2 16,11 2-1-16,-1 2-16 0,3-2-37 15,-3-2-186-15</inkml:trace>
  <inkml:trace contextRef="#ctx0" brushRef="#br0" timeOffset="63105.15">26926 837 555 0,'0'0'40'0,"0"0"-37"0,0 0 31 16,0 0-9-16,8 0-15 0,5 0 9 16,7 5-4-16,-2 4-6 0,-3 2-2 15,6 3-3-15,-4 2 1 0,-1 2-2 16,4 2 1-16,-7 0-3 0,4 1 2 0,-6 0-2 16,6 0 2-16,-4 2-2 0,0 3-1 15,2 1 1-15,-2-1 2 0,2-1-1 16,-5-3-2-16,1 0 3 0,-1-3-2 15,-3-2 0-15,1-1-1 0,-3-2 2 16,-2-2-1-16,2-3 0 0,0-4 1 16,-5-1-1-16,0-3 1 0,0-1-3 15,0 0 1-15,0 0-2 0,0-1-1 16,0-6-6-16,0 3-1 0,0-3-6 16,0 1-4-16,0 0-10 0,-13-5-17 0,3 2-37 15,0-7-184-15</inkml:trace>
  <inkml:trace contextRef="#ctx0" brushRef="#br0" timeOffset="63350.75">26965 1072 410 0,'0'0'173'15,"2"0"-168"-15,8-1 2 0,6 1 21 0,4 0-11 16,5 0 7-16,-2 0 0 0,8 2-13 15,-8 5-5-15,2-1-2 0,1 2-2 16,-4-4 0-16,1 4-1 0,-2-2 0 16,-1-1 1-16,-5 0-2 0,3-1 0 15,-3 1-4-15,6-1-6 0,-1-3-3 0,8 0-3 16,-8-1-9-16,6 0-1 0,-6 0-2 16,1 0-27-16,-4 0-44 0,-4-3-75 15</inkml:trace>
  <inkml:trace contextRef="#ctx0" brushRef="#br0" timeOffset="64121.54">27496 1030 147 0,'0'0'197'0,"-2"0"-177"0,2 0 22 16,0 1 0-16,0 2-10 0,0-2-2 0,0 4 4 15,2 0-9-15,3 1-10 0,3 3-2 16,5 0-3-16,-6 0 2 0,6 2-4 15,0 0-1-15,2 2-1 0,-2 1 2 16,7 1-4-16,-7-1-1 0,5 0 2 16,-3 0-3-16,3-4 0 0,-3-1 1 15,0 0 0-15,-2-7-2 0,0 3 1 16,-1-5 1-16,1 0 3 0,0-2-2 16,-3-5-3-16,3-5 1 0,-1 0 0 15,-4-3-2-15,2-3 2 0,0 1-2 0,-10-3 0 16,6 1 1-16,-1-2 0 0,-3 0 3 15,-2 1 0-15,0 2-2 0,0 1 1 16,0 2 1-16,5 2 1 0,-5 3 2 16,3 1-2-16,-3 4 1 0,0 2 0 15,5 2 0-15,-5 1-3 0,0 0-2 0,0 0-2 16,0 4 0-16,0 7 1 16,5 0 1-16,3 3 0 0,4 0 3 15,4 3 0-15,1 4-2 0,6 3 0 16,3 1 1-16,2 2 0 0,2 2 0 0,1 2-1 15,-6 2-1-15,-4-2 1 16,-1 0 0-16,0-1-1 0,-10 0 0 0,1-1 1 16,-6 0-2-16,-5-2 0 0,0-1 2 15,0 2-2-15,-5-5 1 0,-11 0 0 16,1-1 0-16,-3-5-1 0,-7-1 0 0,4-2 2 16,-6-3 0-16,1-5-2 15,3-1 2-15,-7-3-1 0,9-2 1 0,1 0 0 16,-3-8 0-16,3-1-1 15,-3-2-1-15,8-2 0 0,-1 0 0 0,6-2 0 16,0 0 0-16,0 0 0 0,7 0 0 16,3-1 1-16,0 0 0 0,0-2-2 15,15-1 1-15,3 0 0 0,-2 1 0 16,12-1-1-16,-3 0 1 0,3-1 0 16,5 0-1-16,5 0 1 0,-5 2 0 15,8-1-1-15,-5 1 1 0,4 2 0 0,-2 2 1 16,-2 1-1-16,-11 4 1 0,3-1 0 15,-7 2-1-15,-1 1 2 16,-7 2 0-16,-8 1-1 0,0 2 1 16,-5 2 1-16,0-2-1 0,0 2 0 0,0-1-2 15,0 1 0-15,0 0 0 0,0 0-1 16,0 0-1-16,0 0 1 0,-5 0 1 16,0 3-1-16,-8 0-3 0,6 1-4 15,-6 0-6-15,3 3-9 0,-1-2-16 16,1-3-30-16,0-2-273 0</inkml:trace>
  <inkml:trace contextRef="#ctx0" brushRef="#br0" timeOffset="75188.62">4048 6221 200 0,'0'0'72'0,"0"0"-47"0,0 0 25 0,0 0-24 15,0 0-3-15,0 0 13 0,0 0 7 16,0 0-16-16,0 0-9 16,0 0-6-16,0 0-4 0,0 0 2 15,0 0 1-15,0 0 0 0,0 0-2 0,0 0-2 16,0 0-1-16,0 1-2 0,0 0 0 16,0-1-2-16,0 2 3 0,0-2-1 15,0 0 1-15,0 0-2 0,0 0 3 16,0 0-3-16,0 0 3 0,0 0-2 15,0 0 2-15,0 0 2 0,5 0-1 0,-5 0 1 16,0 0-1-16,0 0 1 0,0 0-1 16,0 0 3-16,0 0-1 0,0 0-1 15,0 0 0-15,0 0-4 0,0 0 0 16,0 0-1-16,0 0 1 0,0 0-1 16,0 0 0-16,0 0-1 0,2 0 0 15,-2 0 0-15,0 0 0 0,0 0 2 16,10 0-3-16,-2 0 3 0,5 0 1 15,-6 0-2-15,14 0-1 0,-9 0 0 16,9 0-1-16,-6 0 0 0,5 0 1 0,6 0 1 16,-6 0-1-16,6 0 0 0,-6 0 1 15,0 0-1-15,6 0 0 0,-3 0 1 16,2-2-1-16,1-1 0 0,2 1 1 16,0 0-2-16,5-3 1 0,0 0-1 15,0-1 1-15,7 2-1 0,-6-1 1 16,6 0-1-16,-4 2 0 0,2-1 0 15,0 2-1-15,-7 1 1 0,2 1-1 16,-3-1 0-16,1 1 0 0,-1 0 0 16,-2-2 0-16,0 2 1 0,-2 0-1 0,2 0 1 15,-8-2 0-15,6 1-1 0,-6-1 2 16,-2 0-1-16,-3 2 1 0,-7-3-2 16,4 2 1-16,1-1 0 0,-5 1 1 15,-3 1-1-15,-3-2-1 0,3 2 2 16,1 0-2-16,-4 0 1 0,3 0 0 15,-5 0 0-15,0 0-1 0,3 0 1 0,2 0-1 16,0 0 0-16,-3 0 0 16,4 0 0-16,-1 0 0 0,-5 0 0 15,0 0 0-15,2 0 0 0,-2 0 0 16,0 0 0-16,0 0 0 0,0 0 0 0,0 0 1 16,0 0-1-16,0 0 1 0,0 0 0 15,0 0 0-15,0 0 1 0,0 0-2 16,0 0 1-16,0 0 0 0,0 0-1 15,0 0 2-15,0 0-1 0,0 0 1 16,0 0 0-16,0 0-3 0,0 0-3 0,0-1-3 16,0-1-5-16,0 2-7 0,0 0-8 15,-2 0-16-15,-11 0-35 0</inkml:trace>
  <inkml:trace contextRef="#ctx0" brushRef="#br0" timeOffset="76341.87">4918 5916 231 0,'0'0'116'0,"-5"-1"-109"0,5-3 5 16,0 2 48-16,0 0-21 0,0 1-21 16,0-1 2-16,-8 2 9 0,8 0-11 0,0 0-4 15,0 0 1-15,0 0-3 0,0 0-2 16,0 0 2-16,0 0-1 0,0 0 2 15,0 0-1-15,0 0-1 0,0 0 0 16,0 0-2-16,0 0-2 0,0 0-3 16,0 0 0-16,0 0-2 0,0 0 0 0,0 5 2 15,-5-1 4-15,2 1-1 0,3 0-2 16,0-1 1-16,0 0-1 16,0 0 1-16,0-1 0 0,0 0-2 15,0-1 1-15,0 2-1 0,8-1-1 0,0 3 1 16,-3-3-1-16,2 3 1 0,-2-3-1 15,8 4 0-15,-5-3 1 0,4 2-2 16,1 0 0-16,-3-1 0 0,8 2-1 16,-3 1 1-16,3 1-2 0,3 0 2 15,-1 0-1-15,0 2 0 0,6-3 1 0,-6 2-2 16,3 0 2-16,-3-1-2 16,6 2 1-16,-8-1 0 0,2 0-1 0,0 1 0 15,-4-1 1-15,1-2 0 16,-6-1-2-16,1 0 2 0,1 0-1 0,0-1 0 15,-6-1 0-15,1 1 1 0,-3-2-1 16,3 0 0-16,-3-1 1 0,-3 1-1 16,3-3 0-16,1 2 1 0,-6-3-1 15,2 3 0-15,-2-3 0 0,0 0 1 16,0 0-1-16,0 0 1 0,0 0 0 0,0 0 0 16,0 0 1-16,0 0-1 0,0 0 1 15,0 0-1-15,0 0 2 0,0 0-1 16,0 0 1-16,0 0-2 0,0 1 0 15,0-1 0-15,0 0 0 0,0 0 0 16,0 0 0-16,0 0 0 0,0 0-1 16,0 0 0-16,0 0 0 0,0 0 0 15,0 0 0-15,0 0 0 0,0 4 0 16,-2 0 0-16,-4 1 1 0,-1 1-1 16,2 2 1-16,-3 0 0 0,-5 0-1 0,6 3 1 15,-6-1 0-15,0 2 0 0,-2-2 1 16,2 1 0-16,1 2-2 0,-4-3 1 15,4 5 0-15,-1-4-1 0,-2 3 1 16,4 0 1-16,-4-2 0 0,-3 4-1 16,8-5 1-16,-3 2 0 0,1-4 0 15,-1-1 0-15,5 1-1 0,1-3 1 0,-6 0-1 16,8-1 1-16,2 2-1 16,-2-4 1-16,0-1 0 0,3 1 0 15,2-2-1-15,0 0 0 0,0 1 1 16,-5-2 0-16,5 0 0 0,0 0-1 0,0 1 1 15,0-1-2-15,0 0 1 0,0 0 1 16,0 0-1-16,0 0 0 0,0 0 0 16,0 0 2-16,0 0-3 0,0 0 0 15,0 0 0-15,-6 0-5 0,4 0-3 16,-6 0-7-16,3 0-6 0,-2 0-11 16,2-1-13-16,-3-8-46 0</inkml:trace>
  <inkml:trace contextRef="#ctx0" brushRef="#br0" timeOffset="77982.39">5854 6259 264 0,'0'0'209'0,"0"0"-193"15,0 2-13-15,0-1 19 0,-5 3-12 16,5 0 4-16,-5 1 9 0,5 3-3 16,0-1-1-16,0 2-5 0,0 2-3 15,0 1 2-15,10 4 0 0,-2-4-6 16,-6 6 1-16,8 0 0 0,-2 0 1 0,0 3 1 15,-1-3-5-15,-2 4 2 0,0-3-3 16,-2 3 0-16,2-3-2 0,-5 1 3 16,0 1 1-16,0-2-3 0,2-1-1 15,-2 0 2-15,0-1-1 0,0-2-1 16,0-2-1-16,0-2 1 0,0-2-1 16,0-3 1-16,0 1-1 0,0-6 1 15,0-1-1-15,0 0 0 0,0 0 3 16,0 0 0-16,0 0 2 0,0 0 3 15,0 0 1-15,0-8-6 0,0-3 0 16,-2-2-4-16,-3-2 1 0,2 0 0 0,-2-3 0 16,5 0-1-16,-5 1 0 0,5-2 1 15,0-2-1-15,0 2 0 0,0-1 1 16,0-1-2-16,10 1 2 0,-7 1-1 16,2 1-1-16,3 2 1 0,-1 3 0 15,-2-1 1-15,-2 1-1 0,10 1 0 0,-8 1 0 16,2-2 0-16,1 2-1 15,2 3 1-15,-2 2 1 0,-6 4-1 16,8-1 0-16,-7 0-1 0,2 3 1 16,-5 0-1-16,8 0 0 0,-1 0 0 0,4 1 0 15,-1 7 1-15,8 1 0 0,-3 4 0 16,-3 2 0-16,9 1 0 0,-3 3-2 16,-3-1 4-16,5 3-2 0,-2-1 0 15,-8 4 0-15,8 0 0 0,-5-2 0 16,-6 1 0-16,1-2 1 0,-3 0-1 0,-5 0 1 15,0-4-1-15,3 0 0 0,-3-7 0 16,0 4 1-16,0-5-1 16,0-2 1-16,0-3 0 0,0-2-1 15,0 2 1-15,0-4-1 0,0 1 2 0,0-1-1 16,0 0 1-16,0 0 2 0,0 0 2 16,0-3 0-16,-3-6-3 0,-2-2 0 15,-3 0-2-15,3-5-2 0,-5-1 2 16,0-1-1-16,7-2 0 0,-2 1 0 15,-2-3 0-15,7 2 0 0,0-2 0 0,0 3 0 16,0 1 1-16,0 0-1 0,7 2 0 16,1 2 0-16,10 2-1 0,-5-2 1 15,2 2-1-15,-3 1 1 0,4 2 0 16,4 2 0-16,-2-3 0 0,7 3-2 16,-4 3 1-16,-1-3 1 0,0 6 0 15,-4 0 0-15,-4 1-1 0,1 0 0 16,-5 0 0-16,4 2-1 0,-4 7 1 15,10 2 1-15,-10 1 0 0,7 3 0 16,-2-2 0-16,-1 4 0 0,4-1 1 0,-4 0-1 16,6 2 2-16,-3-2-2 0,-2 2 1 15,0 2-1-15,-1-3 0 0,-4 1 0 16,0-2 1-16,4 1-1 16,-6 0 0-16,1-2 1 0,-4-1-1 0,2-1 1 15,2-1-1-15,-1 0 0 0,-6-2 2 16,7-2-2-16,-2-1 0 0,-2 1 1 15,-3-6-1-15,5 2 0 0,-5-2 1 16,0-2 0-16,0 1 0 0,0-1 0 16,0 0-1-16,0 0 0 0,0 0 0 15,0-2-2-15,-5-4-1 0,2-1-5 0,-2-2-1 16,-2 3-1-16,7 0-5 0,-6 0-5 16,4-2-7-16,2 1-11 0,0-2-24 15,0-1-66-15</inkml:trace>
  <inkml:trace contextRef="#ctx0" brushRef="#br0" timeOffset="78716.83">7174 6377 542 0,'0'-9'24'0,"0"0"-27"0,-7-1 30 0,2-1 2 16,-3 0-13-16,3 1 4 0,-3 2 3 16,3-2-8-16,-8-1-3 0,3 0 0 15,-3 2-3-15,6 1-1 0,-6-2 1 16,6 5-4-16,-4 0 3 0,-4 0-2 15,2 1-3-15,1 0 0 0,-1 2 0 16,3 2-2-16,-8 0-1 0,5 0 1 16,-2 6-1-16,-3 1 1 0,3 1-1 0,2 5 1 15,-2-1-1-15,2 5 2 0,0-3-1 16,6 5 1-16,-6 2-1 0,8-1 2 16,5 2-1-16,-3 0 0 0,3 0 0 15,0 0 0-15,0 3-2 0,8-4 2 16,0 0-1-16,-1 0 0 0,6-3 1 15,0 1-1-15,7-4 0 0,0-2 2 16,1 1-3-16,4-4 3 0,1-2-2 16,2-2 1-16,0-2 0 0,0-3-1 15,2-1 1-15,3 0 0 0,-5 0-1 16,0-4 0-16,-2-3 0 0,-3 0 0 0,-1 0 0 16,-6-1 0-16,-1 2 0 0,-2-2 1 15,-1 0-2-15,-4 0 1 0,2-3 0 16,-2 2-1-16,-8-2 2 0,8 0-1 15,-8-3-1-15,0-1 2 0,0-2-2 16,-6-2 0-16,-1 0 0 0,-6-4 0 0,-7 0 0 16,-1 2-1-16,-7-3 2 15,3 3-1-15,2 1 0 0,-2 4-1 16,4 2 1-16,1 3-1 0,2 2 2 16,3 1 0-16,2 4-1 0,0 0 0 0,-2 1 0 15,10-1 0-15,-3 2 0 0,8 2 0 16,-5 0 0-16,5-1 0 0,0 1-1 15,0 0 0-15,0 0 0 0,-2 0-2 16,-3 0-1-16,5 3-2 0,-5 4-1 16,5-1-1-16,-3-3-1 0,3 4-3 0,0-3 0 15,0 2-3-15,0-1-5 16,3-3-7-16,7-1-8 0,-3-1-9 16,1 0-22-16,-3 0-131 0</inkml:trace>
  <inkml:trace contextRef="#ctx0" brushRef="#br0" timeOffset="79405.42">7416 5993 302 0,'0'0'158'0,"0"0"-151"15,0 0 51-15,0 0-21 0,0 0-19 0,0 0 3 16,0 0-3-16,0 0-10 0,0 2-1 15,0 3-1-15,0-2 8 0,0 5 3 16,0 1-1-16,0 4-2 0,5-1-3 16,3 3-1-16,-1 2-3 0,1 2 0 15,5 2 0-15,-1 2-1 0,1-2-2 0,2 3-1 16,3 1 2-16,-3 0-2 16,-2 1 0-16,0 4 3 0,2-1-3 15,-2 1 0-15,-6 3-1 0,4-4 2 16,-4 1-1-16,-4-1-2 0,7 0 2 0,-7-4-1 15,2-3 1-15,2-2-1 0,1-2 0 16,2-3 0-16,-7-4-1 0,4-4 1 16,-7-2-1-16,0-2 0 0,0-3 1 15,0 0 2-15,0 0 1 0,0 0 2 16,0-1-2-16,0-7-2 0,0 0-2 0,0-1 0 16,0 0-1-16,0-1 0 15,0 0 0-15,0 0-3 0,-7-1-1 16,4 4 0-16,-7 0-5 0,7-1-2 15,-7 1-2-15,3 2-4 0,4-1-8 0,-10 0-10 16,8-1-20-16,3-2-32 0</inkml:trace>
  <inkml:trace contextRef="#ctx0" brushRef="#br0" timeOffset="80349.77">7907 6067 579 0,'0'0'28'15,"0"0"-26"-15,0 3 14 0,5 0-8 16,-5 2-7-16,5 7 12 0,-2-2 4 0,-3 7-4 15,10-1-1-15,-8 1 0 0,3 0-3 16,-2 4-2-16,7-2 0 0,-2 1 0 16,5 2-1-16,-6 0 1 0,1 2-2 15,5 1-1-15,-8 1-1 0,2 1 1 16,-4-1-1-16,2 0 0 0,0-1 0 16,-2 0 0-16,-3 0 0 0,0 0-2 15,5-4 1-15,-5 0 1 0,0 0-1 16,0-2 1-16,0-1-1 0,0-2-1 15,0-4 0-15,0 1 1 0,0-4-1 0,0-1 0 16,0-5 0-16,0-1 1 0,0-1-1 16,-5-1 2-16,5 0 1 0,-3 0 3 15,-2-4-2-15,-3-4-3 0,3-2-1 16,-2 2 1-16,1-6-2 0,-4 0 1 16,5 0-1-16,0-3 2 0,3 3-2 0,-4-5 1 15,6 2-1-15,0-2 1 16,-5-1 0-16,5 0 0 0,0-4-1 15,0 2 1-15,5-3-1 0,1-2 0 16,-4 1 0-16,3 1 0 0,0 1 0 0,3 1 0 16,-6 3 0-16,4 2 0 0,1-1 0 15,-2 4 1-15,3 1 0 0,-3 0 1 16,-2 2 1-16,2-1 1 0,-3 2-1 16,3-1 0-16,3 3 0 0,2-1 0 15,-7 2-1-15,9 1 1 0,-4 1-3 0,0-1 1 16,4 0 0-16,-2 4 0 0,6-3 0 15,-4-1 0-15,4 3-1 0,-4-1 0 16,6 3 0-16,-2-1 0 16,-4 1 1-16,1 2-1 0,2 0 0 0,3 0 0 15,-10 0 0-15,7 0 0 0,-2 2 0 16,-1 5-1-16,4 0 1 0,-4 2 0 16,6 1 0-16,-8 3 0 0,3 0 0 15,5 3 0-15,-5-4 0 0,-3 4 0 16,2-1 1-16,1 3-1 0,5 0 0 15,-10 0 0-15,7 3 1 0,-7-2-1 0,4 1 2 16,-2 1-1-16,-2-1-1 0,0 3 2 16,-3-5-1-16,-3 4 0 0,3-5 0 15,-2 1 0-15,2-2-1 16,-5 0 1-16,0-1 0 0,0-4 1 0,5 0-2 16,-5 1 1-16,0-4-1 0,3 0 1 15,-3-3-1-15,0 0 2 0,0-4-2 16,0 2 1-16,0-2-1 0,0-1 1 15,0 0 0-15,0 0 1 0,0 0 2 16,0 0-2-16,0 0 1 0,0 0-1 0,0-3-2 16,0 1-1-16,0-3-2 0,0 2 0 15,0-2-5-15,0 2-1 0,0-1-2 16,0 0-6-16,-3-2-4 0,-10 2-10 16,6-1-8-16,-6 0-23 0,-5-4-57 15</inkml:trace>
  <inkml:trace contextRef="#ctx0" brushRef="#br0" timeOffset="80825.42">7932 6383 424 0,'0'0'51'16,"0"1"-14"-16,0-1 14 0,0 0-27 16,0 0-4-16,0 0-4 0,5 0-6 15,3 0 0-15,-3 0 1 0,-5 0-1 16,3 0-3-16,2 0 4 0,-5 0-2 15,0 0-1-15,0 0 2 0,2 0-2 0,-2 0 1 16,5 0-3-16,3 0 0 0,-3 0 1 16,8 0-1-16,0 0-1 0,2 0 0 15,10 0-1-15,-2 0 0 0,10 0-1 16,0 0 0-16,6-3 1 16,-11 0-1-16,0 2 0 0,-3 0-2 0,-5 0 0 15,1 1 0-15,-9 0-1 0,-4 0 0 16,0 0 0-16,-8 0 0 0,0 0-2 15,0 0 2-15,0 0-1 0,0 0 1 16,0 0 0-16,0 2-2 0,-8 2 0 16,0 0-2-16,1-3-4 0,-3 4-4 0,7-3-5 15,-5 0-10-15,8-1-14 0,-5-1-30 16,0 0-139-16</inkml:trace>
  <inkml:trace contextRef="#ctx0" brushRef="#br0" timeOffset="82266.47">9070 6490 342 0,'0'0'94'0,"0"0"-86"15,0 0 20-15,-5 0 2 0,5 0-13 16,0 0 9-16,0 0 9 0,0 0-11 16,0 0-9-16,0 0 0 0,0 0 1 15,0 1-2-15,0-1-4 0,0 0 2 16,0 0-3-16,5 0 0 0,-3 0-1 0,8 0-2 16,-2 0 2-16,7 0-1 0,-5 0 0 15,1 0-2-15,6 0-1 16,-1 0 0-16,1 0 0 0,6-1-1 15,3 1 1-15,2-2 0 0,5 2-1 0,-3 0-2 16,-2 0 2-16,5 0-2 0,0 0-1 16,1 0 1-16,1 0 0 0,-2 3 1 15,5 1 1-15,-7 0-1 0,7-3-1 16,-5 1 2-16,3-1 0 0,-3 2-3 16,0 0 2-16,5-3 0 0,-5 0-1 15,8 0 0-15,-5 0 1 0,4 0 0 16,-2 0-1-16,-5 0-1 0,1 0 1 0,-7 0 1 15,1-2-1-15,-2-1-1 0,-1-1 1 16,-4 3 1-16,-1-3 0 0,3 2 0 16,-3 1-2-16,-2-1 2 0,-3 0-1 15,-4 2-1-15,-4 0 1 0,-7 0-1 16,8 0-1-16,-3 0 1 0,-5 0 0 16,2 0 0-16,-2 0 0 0,0 0 0 15,0 0 0-15,6 0 0 0,-6 0 0 0,0 0 1 16,2 0-1-16,-2 0 0 0,0 0 1 15,0 0-1-15,0 0 0 0,5 2 0 16,-5-2 0-16,0 1 0 0,0-1-1 16,0 0 1-16,0 0-1 0,0 1 1 15,0-1 1-15,0 0 0 0,0 0-1 0,0 0 0 16,0 0 1-16,0 0 1 16,0 0-1-16,0 0 1 0,0 0-2 15,0 0-5-15,0 0 0 0,0 0-3 16,-7 0-6-16,-6 0-4 0,0 0-6 0,0-4-14 15,-7-1-24-15,5-6-117 0</inkml:trace>
  <inkml:trace contextRef="#ctx0" brushRef="#br0" timeOffset="83065.39">9914 6184 333 0,'5'0'164'0,"-5"0"-157"15,0 0 33-15,0 0 3 0,3 0-19 16,-3 0-3-16,5 0 3 0,-3-3-10 16,4 1-1-16,-1 2-2 0,-3-1 0 15,-2 1 1-15,0 0-3 0,5 0-1 16,-5 0 1-16,5 0-5 0,-5 0 2 0,3 1 0 15,2 3-2-15,-2-2 1 0,2 3-1 16,2-2 0-16,1 4-1 0,5 2 1 16,-1-1-1-16,1 2 0 0,2 3 0 15,3-3-1-15,-3 6 0 0,6-1 0 16,-3 1 1-16,2 2 0 0,5-2-2 16,-2 0 1-16,3 2 1 0,-1 0-3 15,-2-1 2-15,-3-1 0 0,6 2-2 16,-6-2 0-16,-2 0 1 0,-3-1-1 15,-2-3 1-15,2 4-1 0,-2-5 0 0,-5 2 0 16,2-4 1-16,0 1-1 0,-5-1 0 16,0-3 2-16,-2 0-2 0,2-4 1 15,-5 1-1-15,0 3 0 0,0-5 1 16,0 0-2-16,0 1 2 0,0-2 0 16,0 2-1-16,0-1 0 0,0-1 3 0,0 0-3 15,-5 0 1-15,2 0 0 16,-2 1 1-16,5-1-2 0,-5 0 1 15,2 3-1-15,-4-1-1 0,2 1 1 16,0 4 0-16,-8-2 0 0,5 4 0 0,-7 1 0 16,7 0 1-16,-9-1-1 0,4 6 0 15,-2-2 1-15,-6 2-1 0,8 2 1 16,-7-1-1-16,0 1 1 0,2 0-1 16,-2 0 2-16,4-1-1 0,4 0-1 15,-1-4 1-15,5-2-1 0,3-1 0 16,-2-3 1-16,-1 0 0 0,8 1 0 15,-5-4-1-15,2 0 1 0,3-1 0 0,0-2-1 16,0 3-2-16,-5-2-1 16,5 0-2-16,0-1-2 0,0 0-6 15,-5 0-7-15,3 0-10 0,2-5-23 0</inkml:trace>
  <inkml:trace contextRef="#ctx0" brushRef="#br0" timeOffset="84525.26">10978 6559 364 0,'0'0'87'0,"0"-3"-85"0,0-1 30 0,0 2 15 15,0 2-29-15,0 0 2 0,0 0 5 16,0-3-8-16,2 3-9 16,-2 0 1-16,0 0 0 0,5 0-3 0,-5 0-2 15,5 0 2-15,-2 0-3 0,2 0 0 16,-2 3 1-16,2 1-1 0,0 4 0 15,-3 0 0-15,-2 5 1 0,5-3 1 16,-2 6-1-16,7 1-1 0,-7-1 3 16,2 3-2-16,2 1 0 0,-2 1 0 0,-2 3-1 15,2 1 2-15,0 0-2 0,-2 1-1 16,2 0 2-16,-3-1-1 0,3 0 0 16,-5-3 0-16,5-4-2 0,-5-1 1 15,0-2-1-15,0-5 2 0,0 1-2 16,0-4 2-16,0 0 1 0,0-3-2 15,0-2 1-15,0-2 1 0,0 0 0 16,0 0 5-16,0 0 2 0,0 0-2 16,0-5-5-16,0-4-1 0,0-1-2 15,0-4 1-15,-5 2-2 0,0-4 1 0,3-5-1 16,-3 0 0-16,2-8 0 0,-2 1 0 16,0-2 0-16,2 2 0 0,3 2 0 15,0 4 0-15,0 2 0 16,0 4 0-16,0-1 0 0,3 2 0 0,7 3-1 15,0 0 1-15,-5 4 0 0,3 1 0 0,0 1 0 16,4-1-1-16,-1 6 0 16,-1-2 1-16,2 3-1 0,-4 0 1 15,10 0-2-15,-5 3 2 0,-1 7-1 16,4-1 0-16,-4 7 0 0,4 2 2 0,-4 2-2 16,1 3 1-16,0-1 0 0,-1 3 1 15,4 0-1-15,-9-1 1 0,6 1 0 16,0-1-1-16,-6-3 0 0,6-1 0 15,-5-4 1-15,-1-2 0 0,4-2-1 16,-9-2 0-16,3-3 0 0,-5-5 0 16,0 2 0-16,0-1 1 0,5-3-1 0,-5 0 3 15,0 0-1-15,0 0 3 0,0 0 3 16,0-2-4-16,0-4-2 16,-5-4 1-16,0-4-3 0,-2-1 1 15,1-3-1-15,-1-4 0 0,4 0 0 0,-2-3 0 16,0 1 0-16,3 0 0 0,2 0 0 15,0 2 0-15,2 1 0 0,11 4 0 16,-6 0 0-16,6 1 0 0,8 4 0 16,-4-1-1-16,4 4 1 0,-1 0 0 15,5 2 0-15,-2 0 0 0,3 4 0 0,-1-1-2 16,-2 3 1-16,-5 1 1 0,2 0-1 16,1 3 0-16,-6 8 0 0,3-1 0 15,-3 6 0-15,5 1 1 16,-7 2 2-16,5 3-2 0,-11-2 0 0,9 4 0 15,-6-1 1-15,0 2 0 0,-5-1 0 16,0-5-1-16,-2 3 1 0,2-3 1 16,-5-3-2-16,0 0 0 0,0-5 1 15,0-1-1-15,0-4 1 0,0-1-1 16,0-3 2-16,0-1-1 0,0-1 0 0,0 0 0 16,0 0 0-16,0 0-1 0,0 0-1 15,-5-1-1-15,2-6-3 0,-2 0-2 16,-2-2-3-16,-1 2-4 15,-2-2-4-15,2 0-3 0,3 0-13 0,2 0-9 16,3 0-40-16</inkml:trace>
  <inkml:trace contextRef="#ctx0" brushRef="#br0" timeOffset="85127">12158 6549 326 0,'0'-11'280'15,"0"-1"-277"-15,0 3-3 0,-5-2 34 16,2 1-20-16,3 0-1 0,-7 1 7 0,2 0-3 15,-3 3-6-15,3 1-3 0,2 0-3 16,-7 3-1-16,3 2 0 0,-6 0-3 16,0 0 0-16,-2 0 0 0,0 3 0 15,-11 5 0-15,6 1 1 0,2 5 0 16,-2-3-1-16,-1 4 1 0,6 1 0 0,-3 3 0 16,8 2-1-16,0 1 2 0,2 3-1 15,8 0 1-15,-5 3 0 0,5-2-2 16,0 0 0-16,5 1 1 15,3-2-1-15,5 0-1 0,-1-2 2 0,1 0-1 16,7-3 1-16,1-4-1 0,-1 0 2 16,6-2-1-16,-3-5 1 0,-3-4 0 15,5-3 0-15,-4-2 0 0,-1 0 0 16,-2 0 0-16,2-2-1 0,-5-7 0 16,-2-1 0-16,-5-2 0 0,-1-2 0 0,4-1-1 15,-9-3 1-15,3 0-2 16,-5-4 0-16,0 2 2 0,0-4-2 15,-7-1 0-15,-6-3 0 0,5 1 0 16,-2 4 0-16,0 1 0 0,0 4 0 0,2 2 0 16,0 4 0-16,1 1 0 0,2 5 0 15,0 2-2-15,2 0 2 0,3 2-3 16,-5 0 0-16,5 2-2 0,0-2-3 16,-3-1 0-16,3 2-4 0,0-2-1 15,0 3-5-15,8-4-14 0,0 1-9 0,4 0-15 16,4-3-31-16</inkml:trace>
  <inkml:trace contextRef="#ctx0" brushRef="#br0" timeOffset="85498.12">12280 6288 558 0,'0'-3'14'0,"5"2"-12"0,-5 1 28 15,0-1-15-15,8 1-7 0,-8 0 10 0,10 2 1 16,0 6-3-16,0 5-3 0,1 2-1 16,1 2-3-16,1 1-1 0,5 2 3 15,-3 4-1-15,-2 1-3 0,2 2 2 16,5 4-2-16,-7-3 1 0,5 3-3 16,-3 2-1-16,-2-1 2 0,2-1-3 0,-5-2 0 15,-2 1 0-15,0-2-1 0,-1-2 2 16,-2-2-2-16,1-3 0 15,-4 0-1-15,-2-4 1 0,5-4 0 16,-5-1-1-16,0-5 0 0,0-2 0 0,0-1 0 16,0-2 1-16,0-2-1 0,0 0 1 15,0 0-1-15,0 0 1 0,0 0-4 16,0 0 1-16,0-2-2 0,-5-5-2 16,-3-1-2-16,3 0-3 0,-2-2-4 15,-1 1-4-15,3-4-7 0,2 2-10 16,-7-5-20-16,10 1-40 0</inkml:trace>
  <inkml:trace contextRef="#ctx0" brushRef="#br0" timeOffset="86743.7">12840 6402 600 0,'0'0'13'16,"0"0"-12"-16,2 0 22 0,-2 0-17 15,0 1-1-15,0 5 9 0,6 1 0 0,-1 2-2 16,2 4-1-16,1-1-3 0,0 5 0 16,2 1-5-16,0 1 3 0,0 2-1 15,-2-1-1-15,4 3 1 0,-4 0-1 16,0 2 1-16,4 0-1 0,-4 1-1 15,5-1 0-15,-6 1-1 0,-2-1 1 0,-2 0-2 16,2-1 1-16,0 0 1 0,-5-4-1 16,0 1 0-16,0-5 2 0,0 0-2 15,0-4 0-15,0-4-1 0,0-1 1 16,0-5 0-16,0 1-1 0,0-3 0 16,0 0 1-16,0 0 1 0,0 0 3 15,0 0 0-15,0-4-3 0,0-4-2 16,-5-4 0-16,-3-2 0 0,8-2-1 15,-5-1 0-15,3 0 1 0,-8-4-1 16,7 0 0-16,-5-3 0 0,-2-1 0 16,3-3 0-16,-1-3 1 0,0-2-1 0,-4 0-1 15,4 0 1-15,3 2 0 0,-3 3 0 16,1 3 1-16,2 3-2 0,0 4 2 16,2 3-1-16,-2 3 1 0,5-1 0 15,0 2 1-15,0-1-1 0,0 0-1 16,0 2 2-16,0-2-1 0,5-1-1 15,-2 3 0-15,2-2 0 0,0 4 1 16,5-1-2-16,-5 1 1 0,8 1 0 16,-6 2 0-16,6 2 0 0,0-1-1 15,-6 3 1-15,9 1 0 0,-6-2-1 0,-3 2 1 16,1 0-1-16,5 0 1 0,0 0 0 16,-6 0 0-16,6 0-1 0,0 5 1 15,-6 2-1-15,8 2 0 0,-2 2 1 16,0 2 0-16,0 1-1 0,-6-1 1 15,6 2 0-15,-5 1 0 0,-1-1 0 0,3-3 0 16,-7 2 0-16,2-1 0 0,-5-1 0 16,3 3 0-16,-3-5 0 15,0 1 0-15,-11-1 0 0,1 0 0 0,-5-1 1 16,-3-3-1-16,8 1 0 0,-10 0 1 16,2-1 0-16,-2-2-1 0,-1 0 0 15,1-3 1-15,-1 2-1 0,4 0 0 16,1-3 0-16,4 1 1 0,4-1 0 15,-5 0-1-15,6 0 1 0,-1 0-1 16,3 0 0-16,0 0 0 0,5 0 1 0,0 0 0 16,0 0 0-16,0 0 1 0,0 0-2 15,0 0 1-15,0 0-1 0,0 0 1 16,5-1-2-16,0-5 1 0,3 6 0 16,-1-4-1-16,6 3 1 0,2-1 0 15,6 1-2-15,-1 1 2 0,5 0-1 16,1 0 1-16,7 1 0 0,-5 6 0 15,0-3 0-15,2 2 0 0,-2 0 0 16,-7-1 0-16,4 0 0 0,-4 3 0 16,-6-2 0-16,5 0 0 0,-2 0 0 15,-3 2 1-15,-2-1-2 0,0 2 1 0,-1 0 0 16,-9-2 1-16,5 3-2 0,2-1 2 16,-8 3-1-16,3-1 0 0,-2-2 0 15,2 1 0-15,-5-1 2 16,0 4-2-16,0-4 0 0,0 2 0 0,0-3 1 15,0 0-1-15,0-1 0 0,0 1 0 0,-5 0 0 16,2-1 1-16,-4 1-1 16,-3-1 1-16,2-2 0 0,0 1 0 15,1-3-1-15,-6 2 2 0,0 1-1 16,-2-2 0-16,-3 2 1 0,-2-4-1 0,-1 4 1 16,1-4-1-16,0 0 0 0,-1 2 0 15,-4-2 0-15,-3-1 0 0,8 0 0 16,-8-1 0-16,2 1 0 0,6 1-1 15,-6-1 1-15,6-1 0 0,-5 0 0 16,2 0 0-16,-3 0-1 0,6 0 1 0,5 0 0 16,2 0 0-16,0 0-1 15,6-5 2-15,2 4 0 0,-1-1-2 0,-1 2 0 16,7-3 1-16,-3 1-1 16,3 0-1-16,0 1-4 0,0 1-3 0,0-3-4 15,0 2-5-15,0-1-11 0,0-3-24 16,3-7-507-16</inkml:trace>
  <inkml:trace contextRef="#ctx0" brushRef="#br0" timeOffset="87857.19">13804 6716 483 0,'-5'0'50'0,"5"0"-48"0,0 0 17 16,0 0 14-16,0 0-19 0,0-1 4 16,0-2 3-16,8 2-6 0,-3 1-7 15,2-1 3-15,1 1 1 16,2 0-1-16,-7 0 0 0,2 0-3 0,-5 0 0 15,0 0-1-15,2 0 0 0,3 0-2 16,1 0-1-16,-4 0 0 0,8 1 1 16,0 0 2-16,3 3-1 0,5-3-1 15,2 2 0-15,3-1-1 0,-2 1-1 16,9-2 0-16,-2 0 0 0,5 0 0 0,0 0 0 16,3-1 0-16,2 2-1 0,-2-2-1 15,-3 0 0-15,0 0 0 0,5 0 0 16,-5 0-1-16,-5 0 1 15,8 0-1-15,-3 0 2 0,-3 3-2 16,1-2 1-16,-1 2-1 0,-7-1 1 0,3-1 0 16,-9 0-1-16,-1 0 1 0,-4 1-1 15,1-1 0-15,-5-1 2 0,-1 0-1 16,1 0-1-16,-3 0 2 0,3 0-1 16,-3 0-1-16,-5 0 2 0,7 0-2 15,-1 0 1-15,-4 0-1 0,-2 0 2 0,5 0-2 16,-5 0-2-16,8 0 2 0,-3 0 0 15,-3 0 0-15,4 0 0 16,-6 0 0-16,5 0 0 0,-5 0 0 0,2 0 2 16,3 0-2-16,-2 0 0 0,-3 0 0 15,5 0 1-15,0-1 0 0,-3-1 0 16,4 1 0-16,1-1-1 0,-2 0 1 16,-2 2-1-16,7-3 0 0,-7 3 0 15,2 0 0-15,-3-1 0 0,-2 1 0 16,0-1-1-16,0 1 1 0,0-2 0 0,0 2 0 15,0 0 0-15,0 0 0 0,0 0 0 16,0-2 0-16,0 2 1 0,0 0-1 16,0 0 0-16,0 0 0 0,0 0-1 15,0 0-2-15,-2 0-2 0,-6 0-2 16,-2 0-2-16,2-1-4 0,1 1-4 0,-6-1-1 16,0 0-9-16,0-2-13 0,-2-4-22 15,2-2-81-15</inkml:trace>
  <inkml:trace contextRef="#ctx0" brushRef="#br0" timeOffset="88487.95">14473 6390 496 0,'0'0'22'16,"-5"0"-21"-16,5 0 32 0,-5 0-11 0,5 0-6 16,0 0 4-16,0 0 5 0,0 0-9 0,0 0-6 15,0 0-2-15,0 0-1 16,0 1 0-16,5 0 1 0,0 2 4 16,-2 2-2-16,4-1-5 0,-7 3 3 15,11 0-1-15,-9 1-2 0,3 2 1 16,8 1-1-16,-5 1-1 0,4-1 2 0,1 2-2 15,-3-1-1-15,8 2 1 0,2 0-1 16,1 1-1-16,-1-1 1 16,8 2 0-16,-10 0-1 0,10 0 0 0,0 0-1 15,-8 1 0-15,6-1 0 0,-6 0 0 16,5 0 0-16,-9-2-1 0,4 1 0 16,-7-2 0-16,-1 0 0 0,-4-2 2 15,2 1-2-15,-7-1 0 0,4-2 0 16,-7 2 0-16,0-5 0 0,0 1 0 15,0 1 1-15,0-2-1 0,0 2 1 0,0-6 0 16,0 2 0-16,-7-1 0 0,-1-1 0 16,3 4 1-16,-8-2-1 0,3 4 0 15,0 0 0-15,-5 1 0 0,2 3-1 16,0-3-1-16,-2 0 2 0,2 1 0 16,1 0 0-16,-4 0 0 0,4 0-1 0,-6 0 0 15,3 0 1-15,2 0 0 16,-2 0 0-16,2-1 1 0,0-3-1 15,0 1 0-15,6 0-1 0,2-1 1 16,2-4 1-16,-2 1-2 0,-3-2 0 0,8 1 2 16,0-1-1-16,0-1-1 0,0 0 0 15,0 0 0-15,0 0-2 0,0 0 0 16,0 0-2-16,-5-3-3 0,3-2-3 16,2 0-3-16,-5 0-3 0,5 1-6 15,0 1-11-15,0-4-16 0,0 0-29 0</inkml:trace>
  <inkml:trace contextRef="#ctx0" brushRef="#br0" timeOffset="89623.93">15666 6815 219 0,'8'-6'154'0,"0"-2"-148"16,-3 2 47-16,0 1 8 0,-3-1-24 0,-2-1-4 16,0 2-2-16,5 0-9 0,-5-1-6 15,0 1-3-15,0-1 0 0,0-1-1 16,0 0 0-16,0-1-1 0,0 1-2 16,-5 0-1-16,-2 0-1 0,-1 0 0 15,-5-1 0-15,6 0-2 0,-6-1 1 16,-5 2-2-16,5 2-1 0,-2 1 0 0,0-2 0 15,-3 3-2-15,3 2 2 16,-5-1-3-16,-1 2 0 0,-4 0 0 16,4 0 0-16,-4 5 1 0,5 2-1 0,-1 1 1 15,1 0-1-15,0 2 0 0,2 0 0 16,2 1 2-16,-4 0-2 0,7 1 0 16,1 2 1-16,4 0 0 0,0-1-1 15,1 1 1-15,7 1 0 0,-5 0-1 16,5 0 1-16,0 1-1 0,0 0 1 15,5-2-1-15,-3-3 2 0,11 2-2 16,0-6 1-16,2 1 1 0,3-4 0 16,2-1-1-16,1 1 0 0,4-4 1 15,-5 0-1-15,3 0 0 0,3 0 0 0,-1-2-1 16,-2-3 0-16,8 1 0 0,-9-4-1 16,-1-1 1-16,-1-2-1 0,0 0 1 15,3 0 0-15,-12-3 0 0,1 2 0 16,1-3 1-16,-8 2-1 0,-2-1 1 15,7 1-1-15,-10-3 0 0,0 2 0 16,0 3 0-16,0 0 1 0,0 1 1 0,0 1 0 16,0 4 2-16,0-2-1 0,-5 6 2 15,0-3-2-15,2 1-1 0,-2 2 0 16,0 0-1-16,2 1 1 0,3 0-2 16,-5 0 0-16,5 0 0 0,-2 0 0 15,-3 0 0-15,0 3 0 0,2 4 0 16,-2 2 0-16,-3-1 1 0,3 6 1 15,5 0-1-15,0 2 2 0,0 2-3 16,0 3 2-16,0-1 1 0,0 2 0 16,10 1-2-16,1-2 0 0,-6 0 0 0,7 0 1 15,-4 1-2-15,5 2 1 0,2-2 0 16,-5 2 0-16,0 1-1 0,1 0 1 16,-4 1 0-16,1 2 0 0,-1-2 0 15,-2 1-1-15,-5 2 1 0,0 0-1 16,0-2 1-16,0 1-1 0,0-1 1 15,-5 1-1-15,-7 1 1 0,2-4 0 16,-1-2-1-16,-4-3 1 0,2-1-1 16,-2-2 1-16,-3-3-1 0,3 0 0 15,-3-4 2-15,-2 0-2 0,5-3 1 0,-3-4 1 16,-3 3-1-16,1-3 0 0,-3-2-1 16,-2-1 2-16,4 0-1 0,-7 0-1 15,-2 0 2-15,2-3-2 0,-5-4 2 16,0-1-2-16,0 0 0 0,5-3 1 15,2 3 0-15,3-2-1 0,-2 0 1 16,5-1-1-16,7-1 1 0,0 4 0 16,0-3-2-16,3 0 0 0,-3 1 0 15,3 1-1-15,8 2 2 0,-3 0-4 16,5 1 0-16,0-2-1 0,0 2 0 0,0-2-3 16,5-1 1-16,2 1-6 0,6-2-1 15,2-2-6-15,6 1-5 0,4-4-10 16,3-1-31-16,3-4-115 0</inkml:trace>
  <inkml:trace contextRef="#ctx0" brushRef="#br0" timeOffset="91067.93">16010 6529 302 0,'0'2'189'0,"0"0"-177"0,0-1 4 0,0 1 4 15,0 2-7-15,-3-1 12 0,3 4-1 16,0 3-2-16,0 3-5 0,0 2-2 16,0 1-3-16,0 3 0 0,3 0-4 15,2 4 2-15,3 0-2 0,-1 0 2 16,-2 2-3-16,-5 1-2 0,8 3 1 0,-8-3-2 16,8 4 2-16,-8-1-1 0,5-4-2 15,0 1 1-15,-3-2 0 0,-2-3-1 16,0 0 0-16,0 1 1 15,-2-4-1-15,-8-1 0 0,7-1 0 0,-5-3 2 16,3-1-2-16,0-2 1 0,-2-2-2 16,4-3 0-16,3-2-1 0,0-3 2 15,0 1 1-15,0-1 1 0,0 0 1 16,-5 0 0-16,5-2-2 0,0-7-1 16,-5-2-3-16,5-1 1 0,-3-5-1 0,-2 0 0 15,-2-2 0-15,7-2 0 0,-8-3 0 16,-2-1 0-16,2-2 0 0,-5-6 0 15,6 0 0-15,-1-2 0 16,3-3 0-16,2 2 0 0,3 2 0 0,0 2 0 16,0 4 0-16,0 1 0 0,0 0 0 0,3 2 0 15,2 2 0-15,-5 2 0 16,3 0-1-16,7 0 1 0,-8 2 0 16,3-1 0-16,1 1 0 0,1 2 0 15,-4-1-1-15,2 2 1 0,0 1 0 0,3 1 0 16,-6 2 0-16,8 2 0 0,-2 1 1 15,0 0-1-15,-1 2 0 0,3-1 0 16,1 1 0-16,1-1 0 0,1 0 0 16,5 0-1-16,2 2 1 0,-5-1 0 15,6 4 0-15,-3 0 0 0,-3 0 0 0,-2 2 0 16,-6 1-2-16,6 0 2 0,-5 0-1 16,-1 3 0-16,3 1 0 0,-7 2 1 15,10 3-1-15,-6 0 1 16,-2 0 1-16,8 4-2 0,-10-1 1 15,7 4 1-15,-3-1-2 0,-4-1 1 0,2 1 1 16,0 2-1-16,-5-3 0 0,0 2 0 16,0-1 0-16,-10-2 0 0,0 1 0 15,-3 0 1-15,-7-2-1 0,2-2 1 16,-5 0-1-16,-2 0 1 0,4-2-1 16,-4-3 2-16,-3 1-2 0,7-2 0 0,-4 0 0 15,0-2 0-15,4-1 1 0,1 0-1 16,5 4 0-16,-3-4 0 0,10-1 0 15,-5 2 0-15,6-2 0 16,2 0 1-16,2 0 0 0,3 0 0 0,0 0 0 16,0 0 1-16,0 0-1 0,0 0 0 15,0 0 0-15,0-1 0 0,0-1-1 16,0 2 0-16,0-3 0 0,0 1 0 16,0 1 0-16,3 0-1 0,9-1 1 15,-7 2-1-15,11 0 0 0,2 0 0 0,2 0 1 16,5 0 0-16,-4 0 0 0,2 0 0 15,-3 0 0-15,5 0 0 16,-4 0 0-16,4 2-1 0,-4 3 1 0,4 0 0 16,-5 3 0-16,1-2-1 0,-1 2 1 15,-5 0 0-15,3 0 1 0,-3 2-2 0,3-3 1 16,-8 1 0-16,8 0 0 16,-5 0 0-16,-3 1 0 0,3 0 0 15,-1-1 0-15,-4 2 0 0,2 3 1 16,-7-1-1-16,2 2 0 0,3 1 0 0,-8-1-1 15,5 2 1-15,-5-1 1 0,0 0 0 16,2 1-1-16,-2-2 0 0,0 0 0 16,0 0 0-16,0-1 1 0,0 0-1 15,0-2 1-15,-2 3-1 0,-3-4 1 16,-3 1-1-16,3-3 1 0,-3-1-1 0,3 2 1 16,-3-3-1-16,1 2 1 15,2-1 0-15,-10-2 0 0,7 0 0 16,-2 0 0-16,-6-1 0 0,1 1 0 15,-10-3 1-15,7 1-1 0,-10 1 1 0,2-3-1 16,4 1-1-16,-9 0 0 0,3 0 1 16,0 1-1-16,0-3 0 0,-5 0 1 15,3 1 0-15,2-1-1 0,-6 0 1 16,6 0-1-16,0 0 1 0,3-1 0 16,0-2-1-16,9 0 2 0,4 1-2 15,7 1 0-15,-3-2 0 0,0-1 1 0,3 3 1 16,5-1-2-16,0-2 1 0,-2 4 0 15,2-2-3-15,0 1 0 16,0-4-1-16,0 3-2 0,0 1-2 16,2-3-1-16,8 1-5 0,1 0-3 0,6 0-4 15,4 0-8-15,-1-3-14 0,5 0-32 16</inkml:trace>
  <inkml:trace contextRef="#ctx0" brushRef="#br0" timeOffset="91804.45">16720 6829 477 0,'0'-1'32'0,"0"0"-1"15,0-1 23-15,0 2-29 0,5-3-1 16,-5 1 3-16,0 0-7 0,0 1-3 0,0 1-2 16,0-1-4-16,0 1-3 0,7 0-1 15,-7-1 0-15,8 1 0 0,-8 0-3 16,5 0 1-16,0 0-1 0,3 0-2 16,-1 0 1-16,1 0 1 0,10 2 0 15,-3 2 0-15,5 1-1 0,6 2 0 0,7-2 1 16,0-1-2-16,0 1 0 0,3-2 0 15,2 0 0-15,-2 3-1 0,2-3-1 16,-3 2 1-16,3-1 0 16,-4 0 0-16,-4-2 0 0,-5 2 0 15,1-1-1-15,-6-1 1 0,1 1 1 0,-1-2-1 16,0 0 1-16,1-1 1 0,4 0-2 16,-5 0 0-16,8 0 1 0,0 0 0 15,-2 0-2-15,2 0 1 0,-8 0 0 16,1 0-1-16,1 1 1 0,-11 0-1 15,1 2 1-15,-7-3 0 0,3 0-1 0,-3 0 1 16,-5 0-1-16,3 1 2 0,-3-1-1 16,0 2-1-16,0-2 1 15,0 0 0-15,0 0-1 0,0 0 0 0,0 0 0 16,0 0 0-16,0 0 0 0,-3 0 0 16,-2 1 1-16,-3-1-1 0,3 0 1 15,3 1-1-15,-8-1 1 0,2 0 0 16,0 0-1-16,3 0-1 0,-2 0-1 15,-1 0-1-15,0 0-2 0,3-2-3 16,-2-4-2-16,2 4-3 0,2-3-3 0,-7 2-8 16,7-3-12-16,-2 0-26 0,3 0-58 15</inkml:trace>
  <inkml:trace contextRef="#ctx0" brushRef="#br0" timeOffset="92784.14">17409 6575 119 0,'0'0'268'16,"0"0"-247"-16,0 0 0 0,0 0 33 15,0 0-25-15,0 0 4 0,0 0-2 0,0 0-13 16,0 0-8-16,0 0 3 0,0 0 3 16,0 0 2-16,0 0-1 0,0 0-1 15,0 0-1-15,0 0 0 0,0 0-1 16,0 0-2-16,0 0-2 0,0 0-1 15,0 0-4-15,0 0 1 0,0 0-1 16,0 0-1-16,0 0 0 0,0 0 1 16,0 0-1-16,0 0-2 0,0 0 2 15,0 0-1-15,0 0 0 0,0 1-2 0,0 4 2 16,5 0-1-16,-2-1 1 16,2-1 0-16,0 4 0 0,-3-1 0 0,3 1 0 15,-2 1-1-15,7 0 1 0,-2 1-1 16,-1 3 0-16,6-3 0 0,-5-1-1 15,-1 1 1-15,6 0 0 0,-5-1-1 16,5 1 0-16,-1 0 0 0,1 0 0 16,0-1 0-16,-1 2-1 0,-1-3 1 0,6 1-1 15,-1 1 1-15,1 2 0 0,-1-1-1 16,2-3 1-16,-3 2 0 0,-2-4-1 16,-1 2 0-16,-4-3 1 0,0-3 0 15,-3 1-1-15,0 0 1 0,-3-2-1 16,-2 1 0-16,0-1 1 0,5 0 0 15,-5 0 1-15,0 0-2 0,0 0 0 16,0 0 1-16,0 0 0 0,0 0 0 16,0 0 1-16,0 0-1 0,0 0 0 15,0 0 0-15,0 0-1 0,0 0 1 0,0 0-1 16,0 0 0-16,0 0 0 0,0-1 0 16,-5-1 0-16,3 1-1 0,2 1 1 15,-5 0 0-15,0 0-1 0,5 0 1 16,-3 0 0-16,-2 0-1 0,0 0 1 15,2 1 0-15,-2 3 0 0,-2 1 0 16,1 3 0-16,-4-1 1 0,0 5-1 16,2 1 0-16,1 1 1 0,-1-2 0 15,-2 2-1-15,2 0 1 0,1 0-1 16,-6 2 1-16,0 0 0 0,-2 1 0 0,2 1 0 16,-2 1 0-16,-3 2 0 0,3-2 0 15,-5 1 2-15,-1-1-2 0,1-2 1 16,-6 2 0-16,6-4-1 0,-5 1 2 15,4-2-2-15,6-3 2 0,2-2-2 16,-4-3 0-16,9-1 1 0,0-1 0 16,8-3-1-16,0-1-1 0,-5 0 2 0,5 0 0 15,0 0-1-15,0 0 2 0,0 0-2 16,0 0 1-16,0 0-1 16,0 0 0-16,0 1-1 0,0-1 0 15,0 0 0-15,0 0 1 0,0 0-2 0,0 0 1 16,0 0-1-16,-2 0-3 0,2 0-3 15,0 0-4-15,0 0-5 0,0 0-7 16,0 2-12-16,2-2-17 0,11-5-225 16</inkml:trace>
  <inkml:trace contextRef="#ctx0" brushRef="#br0" timeOffset="104204.48">3190 6962 441 0,'0'0'42'0,"0"0"-38"0,0 0-2 15,0 0 27-15,0 0-7 0,0 0-3 16,0 0 2-16,0 0-4 16,0-1-5-16,0 1-4 0,0 0-4 0,0 0-3 15,0 0 1-15,0 0 1 0,0 0-2 16,0 0 3-16,0 0 1 0,0 0 0 16,5 0 2-16,-5 0-1 0,0 0 1 15,0 0-1-15,0 0 1 0,0 0 0 16,0 0-2-16,0 0 1 0,0 5 0 15,3-3-1-15,2 5 0 0,-5-3 1 0,5 2-3 16,-2-1 1-16,2 0 0 0,-3 2-2 16,3 0 3-16,0 1-1 0,-2-1 0 15,2 0 0-15,8 2-2 0,-11-3 2 16,6 4 0-16,2-2-3 0,-2 0 2 16,4 1 0-16,-4 1 0 0,5-1-1 15,-6 0 0-15,1 0 1 0,5 1-1 16,-6 2-1-16,6-2 0 0,-8-1 0 15,8 4 1-15,-5-2 0 0,-1-1 0 16,1-1 0-16,2 1-2 0,-2 2 1 0,4-3 1 16,-4 0 0-16,5-1 0 0,-6-1 0 15,6 2 0-15,-5-1-1 16,4 1 0-16,1-1 2 0,-5 2-1 0,7-2-1 16,-5 1-1-16,0 0 2 0,3 0-1 15,0 4 1-15,-5-6-1 0,9 3 1 16,-4-2-1-16,-3-1 0 0,8 4 1 15,-5-3-1-15,-1 1-1 0,4-1 2 16,-4 1-1-16,4-2 1 0,2 1-1 16,-3 1 1-16,3-3-2 0,-3 3 1 0,-2-3 0 15,2 0-1-15,3 2 2 0,-6-3-2 16,4 1 1-16,-9-1 0 0,11 0 0 16,-5-2 0-16,-3 2 0 0,8 0 1 15,-3 0-1-15,-2-2 1 0,-1 1-1 16,1-2 0-16,0 1 0 0,0 2 0 0,-6-3-1 15,9 2 1-15,-9 0-1 0,11-1 0 16,-5 1 0-16,2-1 1 16,3 0 0-16,-3 0-1 0,0 0 1 15,3 1 0-15,2-2 0 0,-4-1-1 0,7 3 0 16,-3-3 1-16,-5 2-1 0,1-2 1 16,1-1-1-16,-1 4 0 0,-4-3 0 15,6 0 1-15,-3-1-1 0,-2 1 1 16,0 1-1-16,2-1 0 0,3 2 0 15,-5-3 0-15,2 1 1 0,-2-1-1 0,-1 0 0 16,4 0 2-16,-4 0-2 0,1 0 2 16,2 0-2-16,3 0 0 0,-3 0 0 15,3 0 0-15,-3 0 0 16,6 0 0-16,-3 0 0 0,2 0 1 16,-5 0-1-16,3 0 0 0,-3 0 1 0,1 0-1 15,1 0 0-15,-1 0 0 0,1 0 1 16,-1 0-1-16,1-3 0 0,-1 1 1 15,2-1 0-15,2 2-1 0,0-4 0 16,1 4 1-16,-6-2-1 0,5-1 0 16,1 2 0-16,-4 1 0 0,4-2 0 0,-1 0 1 15,-7 1-1-15,7 0 0 16,-7-2 0-16,2 2 0 0,3 1 0 16,-8 1 1-16,3-2-1 0,5 0 1 0,-6 0-1 15,4 1 1-15,-4 0-1 0,9-3 0 16,-6 1 1-16,3 0-1 0,2-1 1 15,1 1 0-15,-6-3-1 0,3 4 0 16,2-3 0-16,0 2 1 0,-4-2-1 16,1 1 0-16,4 2 0 0,-6-2 1 15,3 2 0-15,-3-2-1 0,3 0 0 0,-5 2 1 16,2-2-1-16,-2 3 1 0,-1-2-1 16,4 0 1-16,1-1 0 0,-1 1-1 15,-1-1 0-15,3 1 1 0,-3-1-1 16,3 0 0-16,-3 0 0 0,-2 1 0 15,5-1 1-15,-3 0-1 0,-8 2 0 0,6-2 1 16,0 1-1-16,-5-1 1 16,4 1-1-16,1-1 0 0,-5 2 1 15,4-3-1-15,-4-1 1 0,5 3-1 16,-6-2 1-16,6 3-2 0,0-5 1 0,-1 5 1 16,-4-5 0-16,7 3-1 0,-2 0 0 15,0-3 0-15,0 4 0 0,-1-4 0 16,1 1 0-16,-3 1 0 0,3 0 0 15,0-1 1-15,-6 3-1 0,6-3 0 16,-5 1 0-16,2 0 1 0,-3 0-1 0,6 0 0 16,-5 0 1-16,7-2 1 0,-7 3-2 15,4-1 0-15,-1 0 0 16,-4 0 0-16,6 1 0 0,-5-1 0 16,4-1 0-16,-4 2 0 0,-1-1 0 0,1 2 1 15,5-1-1-15,-8 0 0 0,3-1 1 16,-1 3-1-16,-2-1 0 0,-2 0 0 15,2 1 1-15,0 0 0 0,-2-2-1 16,2 0 1-16,0 0 0 0,-3 1-1 16,3-2 1-16,-2 1-2 0,2 0 2 15,0 0-1-15,-2-2 0 0,2 4 0 16,-5-4 1-16,7 4-1 0,-7 0 0 16,5-4 0-16,-2 5 1 0,2-2-1 0,-5 1 1 15,5-1-1-15,-5 1 0 16,3 1 0-16,-3-2 0 0,0 3 1 0,0-1-1 15,0 1 1-15,0-2 0 0,0 2 0 16,5 0-1-16,-5-1 1 0,2 1 0 16,-2-2-1-16,0 2 0 0,0-2 1 15,0-1-1-15,0 3 0 0,0-1 1 16,5 1-1-16,-5-1 0 0,0 1 1 0,0-1-2 16,0-2 1-16,6 3 1 0,-6 0-1 15,0 0 0-15,0 0 0 0,0 0 0 16,2 0 1-16,-2-1-1 0,0 0 0 15,0 0 0-15,5-1 1 0,-5-1 0 16,0 1 0-16,0 1-1 0,3-2 0 0,-3 2 0 16,0 0 0-16,0 1 0 15,0 0 0-15,0 0 0 0,0 0 0 16,0 0 0-16,0 0 0 0,0 0 0 16,0 0 1-16,0 0 0 0,0 0-1 0,0 0-1 15,0 0 2-15,0 0-2 0,0 0 1 16,0 0 0-16,0 0 0 0,0 0-1 15,0 0 1-15,0 0 0 0,0 0 0 16,0 0 0-16,0 0 0 0,0 0 0 16,0 0-1-16,-3 0-2 0,-4 4-4 0,-6-1-3 15,-5 5-5-15,3-2-7 16,-6-2-11-16,4-4-21 0</inkml:trace>
  <inkml:trace contextRef="#ctx0" brushRef="#br0" timeOffset="105850.53">3027 8514 231 0,'0'-3'33'0,"0"-1"-51"0,0 3 18 15,3-3 0-15,2 2 3 0,-5-3-3 0,8 0-3 16,-3 0 6-16,-3 1-3 0,3 0 26 15,-2 1 12-15,-3-2-4 16,5 2-2-16,-5-2 6 0,5 1 1 0,-5-1-3 16,0 2-5-16,0-1-4 0,0 1-5 15,0 1-2-15,0-2 0 0,0 3-5 16,0-1 1-16,0 0 1 0,0-1-6 16,0 1 1-16,0 2-2 0,0 0 0 15,0 0-4-15,0 0-2 0,0 0-2 16,0 0-1-16,0 0-2 0,0 7 1 0,0 2 2 15,0 3 1-15,0 4 0 0,0 0 0 16,0 2 1-16,3 2-2 0,2-1 0 16,2 5 2-16,-2 1 0 0,8 0-1 15,-10 0-1-15,2 0 1 0,2-2-1 16,-1-3-1-16,-4 1 1 0,3-2-1 16,-5 0 2-16,0-5-3 0,0 3 3 15,3-5-2-15,-3 0 2 0,0-4-1 16,0-1-1-16,0-4-1 0,0-3 2 15,0 1 1-15,0-1-2 0,0 0 3 0,0 0 3 16,0 0 1-16,0 0 1 0,0-1-1 16,0-8-4-16,-3-2-2 0,-2-3-1 15,3-1 0-15,-9-3-1 16,9-1 1-16,-3-2-1 0,5-2 0 0,0 3 1 16,0-6-2-16,0 2 2 0,5 3-1 15,2 0 0-15,1 1 0 0,0 0-1 0,4 2 1 16,-1 2 0-16,-4 5 0 15,1-1 0-15,0 4 0 0,-3 2 0 16,7-1-1-16,-4 3 1 0,-3 2 0 0,3 1-2 16,-1 1 1-16,1 0-1 0,5 3 0 15,-6 8 1-15,1-1 0 0,5 5 1 16,-1 2 0-16,6 4 0 16,-8 3-1-16,3 1 1 0,0 0 0 0,5-1 0 15,-11 1 0-15,6-5 0 0,-3 1 0 16,3-4 1-16,-3-1-1 0,-2-4 0 0,-6-2 0 15,3-4 0-15,0-1 0 16,-2-4 0-16,-3 1 0 0,0-2 1 0,0 0 1 16,0 0 1-16,0-2 1 15,0-6 1-15,0-7-5 0,0-2 1 0,0-1-1 16,0-6 1-16,5-2-1 0,-5 0 0 16,0-4 0-16,3 1 0 0,2-1 0 15,0 2 0-15,2 4 0 0,1 5 0 16,0 2 0-16,4 6 0 0,-7 1-1 15,3 8 1-15,-3-2-1 0,3 4 1 0,-8 0-2 16,7 0-1-16,6 2 2 0,-5 5 1 16,10 5-1-16,-3 0 0 0,5 5 1 15,-2 2 0-15,2-1 1 0,1 2-1 16,-1 2-1-16,0-1 3 0,1 3-2 16,-6-1 0-16,3 0 0 0,-3-2 0 15,3 1 0-15,-8-4 1 0,3-2-1 16,0-1 0-16,-6-3 0 0,3-3 0 15,-7-2 0-15,2 0 1 0,-2-6-1 16,2 2 1-16,-5-2 0 0,0-1-1 0,0 0 0 16,0 0-1-16,0 0-1 0,0 0 1 15,0 0-1-15,0-4-3 0,0 0-4 16,0-2-6-16,-5 0-3 16,2 1-4-16,-2 0-8 0,2 0-10 0,-2-1-35 15</inkml:trace>
  <inkml:trace contextRef="#ctx0" brushRef="#br0" timeOffset="106388.81">4167 8442 453 0,'0'-9'132'0,"-5"2"-127"0,-3 3-4 0,1-1 20 16,2 2-4-16,2-3-8 0,-2 4 7 16,-3 0-3-16,3 2-3 15,0 0-4-15,3 0-5 0,-11 5 0 16,5 5 1-16,-4-2 4 0,-1 4-2 0,0-1 2 16,-2 4-1-16,7-2-1 0,-4 4 1 15,7-1 0-15,-3 1-3 0,8 2 1 16,-5 0-1-16,5 1 1 0,0 0-2 15,0-1 0-15,5 1 1 0,3-4 0 16,4 1 0-16,1 0-2 0,2-4 2 0,3-1-1 16,-3-4 1-16,3-1 1 0,-3-3-2 15,3-3 2-15,-3-1 1 16,-2 0-1-16,2 0 1 0,-2-5 0 16,0 1 0-16,0-3-1 0,-6-2-2 0,6-3 2 15,-13 1-1-15,8-3-1 0,-8 2 3 16,0-4-3-16,0 1 0 0,-8-1 0 15,0-2-1-15,-4-1 1 0,-6 1-1 16,3-1 0-16,-6 2 0 0,1 3 0 16,2 0 0-16,3 4 0 0,2 2 0 0,5 3 0 15,1 3-1-15,-3 2 0 16,7 0 0-16,3 0 0 0,-5 0-2 16,5 0-1-16,-3 2-3 0,3 3-3 0,0-1 0 15,0 2-5-15,3-3-4 0,2-1-5 16,8 1 0-16,-6-3-4 0,14 0-9 15,-9-3-19-15,9-4-86 0</inkml:trace>
  <inkml:trace contextRef="#ctx0" brushRef="#br0" timeOffset="106736.6">4223 8303 358 0,'0'-1'180'0,"0"-1"-174"0,0 2 4 0,0 0 28 15,0 0-26-15,0 0-7 0,0 0 1 0,5 0 1 16,0 2 7-16,3 7-1 0,5 2-2 16,-1 2-2-16,4 2 0 15,-1 2 4-15,8 1-5 0,-3 1-2 16,3 3 2-16,3 2-3 0,-1 0 3 0,-5 2-5 16,1-1 1-16,-1 2-1 0,-5-2 1 15,-2 0-2-15,5-1 2 0,-11-3-2 16,6-2 3-16,-5-4-3 0,-1 0 0 15,1-5 0-15,-3-2-2 0,-5-2 2 16,0-2-2-16,0-3 2 0,0 0-1 16,0-1 0-16,0 0 0 0,0 0 2 0,0 0 0 15,0 0-1-15,0 0-4 16,0-2-1-16,-5-5-3 0,3 0-1 16,-4-3-5-16,1 2-4 0,3-1-7 15,2 1-12-15,0-2-15 0,0-3-28 0</inkml:trace>
  <inkml:trace contextRef="#ctx0" brushRef="#br0" timeOffset="107736.88">4951 8442 550 0,'2'-9'13'0,"-2"1"0"0,0 0 25 16,0-1-18-16,-2 1-3 0,2 0 7 16,-8-1-6-16,3 4-2 0,-8-1-3 15,6 1-4-15,2 2-2 0,-11-3-2 16,4 4-2-16,-4-2 0 0,4 3-2 0,-6 1 1 16,-3 0-1-16,1 0-1 0,0 5 0 15,4 4 0-15,-4-2 0 0,2 3 1 16,6 0-1-16,-1 4 0 0,5 0 1 15,6 1-1-15,-8 2 0 0,7 1 0 16,3 2 0-16,0 1 1 0,0 0 2 16,0 1-1-16,0-1-1 0,8 3 1 15,4-4 0-15,1 0-1 0,2-2 0 16,-2-3 0-16,2-1 1 0,8-3-1 16,-2-2 1-16,-1-4 0 0,0-2-1 0,1-3 1 15,-1 0 1-15,0-4 0 0,1-4-2 16,-9-2 1-16,9 0-1 0,-14-5 0 15,6 1 1-15,-8-3 0 0,-2-2-1 16,-3 1 1-16,0-4-2 0,0 2 0 16,-8-2 0-16,0 2 1 0,-4-3-1 0,-1 3 0 15,0 0 0-15,1 4 0 16,4 5 0-16,0 2 0 0,8 2 0 16,-5 6 0-16,5 0 0 0,0 1-1 15,0 0-1-15,0 0 0 0,0 5 1 16,0 4-1-16,0 3 2 0,0 0 0 0,5 4-1 15,3 0 1-15,5 3 3 0,2 1-3 16,3-3 0-16,2 3 0 0,0-1 1 16,6 1 0-16,-3-4-1 0,7 1 1 15,-7-3 0-15,8-3 0 0,-3-1 0 16,0-3-1-16,0-2-1 0,-3-3-2 0,-5-2-2 16,1 0 1-16,-3 0-4 15,-3-5 0-15,-2-4-2 0,-1-2-2 16,-4-3-1-16,-8-2-2 0,0-1-1 15,0-2-3-15,-8 1-5 0,-4-5 2 0,-4-2-3 16,4 1-6-16,-1 0-16 0,5 1-17 16,3 2 19-16,5 4 40 0,0 4 10 15,0 3 23-15,0 3 19 0,0 4-8 16,0 2 2-16,0 1-10 0,0 0-9 16,0 0-11-16,5 0-7 0,3 7 7 0,0 4 4 15,9-2-1-15,-1 6 0 0,-1 0-7 16,10 4-2-16,1 0 4 0,-6 4 0 15,8-4-4-15,-2 2-1 0,-6 0 0 16,0 0-3-16,-4-3 2 0,1 0 1 16,-1-3-3-16,-6-3 0 0,-3-2 2 15,-4-5 0-15,-3-1-2 0,0-3 0 16,0-1 2-16,0 0 4 0,0 0 6 16,-3-8-4-16,-4-2-5 0,-6-5-3 15,0-3 1-15,-7 1-1 0,7-3 1 0,-7 1-1 16,7-3-1-16,-2 2 1 0,2-1 1 15,6 1 1-15,1 3 0 0,1 0-2 16,5 1 2-16,0 1 0 0,0 0-1 16,11 2-2-16,4-3 0 0,10 1 0 15,3 2 0-15,5 0 0 0,3 2 0 0,-3 1 0 16,5 4 0-16,-10-1-2 16,0 6-4-16,-2 1-7 0,-1 0-5 15,-5 0-8-15,-7 4-25 0,-5-1-66 16</inkml:trace>
  <inkml:trace contextRef="#ctx0" brushRef="#br0" timeOffset="108980.03">3419 9440 313 0,'-2'-5'106'0,"-6"1"-99"16,3 1-1-16,0 1 43 0,2 1-18 16,3 1-4-16,-5 0-2 0,5 0-5 15,0 0-8-15,0 0-10 0,0 0-2 16,0 5 6-16,8 4 4 0,2 2-1 16,-2 4 5-16,4 2-8 0,-1 1-3 15,6 1 0-15,-1 1 3 0,1-1 1 0,4 3-3 16,-6-2-1-16,3 2-1 0,2 0-1 15,-7 0 0-15,2-2 0 16,-2-1 1-16,-5-5-2 0,-3-1 2 16,2-2 0-16,-7-3 1 0,5-3-1 0,-5-3 1 15,0 0 0-15,0-1 1 0,0-1 8 16,0 0 7-16,0-3-5 0,0-4-10 16,-12-4-2-16,7-3 0 0,-8 0-2 15,5-2 1-15,1-2-1 0,-6-2 2 16,5 2-2-16,1-4 0 0,-6 3 0 0,8-2 1 15,-3-1 0-15,8 2-1 0,0 1 0 16,0 1 1-16,0 0-2 16,8 3 1-16,-1 1 0 0,6 4 0 15,0 1-1-15,0 2 0 0,2 3 1 0,5 1-1 16,-2 3 0-16,2 0-5 0,1 2 14 16,4 7-10-16,3 3 0 0,0 4 2 15,0 4 0-15,3-1 1 0,2 0-2 16,-5-2 2-16,-3 2-2 0,-2 1 3 15,-5-2-2-15,-3 2 1 0,3-4 0 0,-5 0-1 16,-6-2 2-16,1-3-2 0,-3-2 1 16,-2-3 1-16,-3-5-2 0,5 3 3 15,-5-4-2-15,0 0 3 16,0 0 4-16,0 0 4 0,0-4-4 0,-5-5-5 16,2-4-1-16,-10-2-2 0,6-3 1 15,-4-2-1-15,-4-1 0 0,10 1 0 16,-3-3 0-16,3 5 0 0,5 0 0 15,0 0 0-15,0 2 0 0,5 0 0 16,8 4-1-16,0 1 0 0,2 2 0 0,6 1-1 16,-1 5 1-16,0-1 1 0,6 3-6 15,-6 1 15-15,5 0-16 0,3 3 14 16,0 8-16-16,-2 0 17 16,2 5-10-16,-8 2 2 0,1 3-3 0,-4-1 4 15,4-4-1-15,-9 1 0 0,4-2-1 16,-4 3 1-16,1-2 0 0,-5-1 0 15,-1 0 0-15,4-4 1 0,-4 3 1 16,-7-4-2-16,0-1 0 0,8-1 0 16,-8-6 0-16,0 3 0 0,0-5-2 15,0 1 0-15,0-1-3 0,0 0-1 0,5 0-2 16,-5 0 0-16,0 0 0 0,2 0-11 16,-2-4-8-16,6-2-9 0,1-1-18 15,-2-2-29-15</inkml:trace>
  <inkml:trace contextRef="#ctx0" brushRef="#br0" timeOffset="109598.55">4818 9417 38 0,'0'-12'490'16,"-2"-3"-481"-16,-11 5-1 0,6-3 39 15,-6 3-25-15,-5-4-2 0,3 4-3 16,2-1 0-16,0 3-5 0,1-1 1 0,-4 1-7 16,4 3-1-16,-4 3 0 0,-1 2-1 15,1 0-2-15,-2 0-1 0,-2 2 1 16,0 6-2-16,-1 0 2 16,6 3 0-16,-5 3 0 0,7 3 1 0,0 0-1 15,6 5 0-15,-3-1 0 0,7 2-1 16,3 4 5-16,0-2-8 0,15 1 2 15,-2-4 2-15,5 0-1 0,-3-2 0 16,5-5 1-16,1 1-1 0,-1-5 0 16,0 0 1-16,-2-4-1 0,-2-2 1 0,1-5 0 15,-9 0 1-15,7 0 1 0,-7-1-1 16,5-8 1-16,-1-4-2 16,-7-1 0-16,3 0-1 0,-8-3 1 15,0 1-2-15,0-1 1 0,0-4-1 0,-8 2 0 16,-4-2 0-16,7 1 0 0,-11 4 0 15,11 4 0-15,3-1 1 0,-3 6-1 16,0 2-5-16,2 1 11 0,3 3-3 16,0 1-3-16,0 0-1 0,0 0-1 15,0 1 0-15,8 6 1 0,-3 2 6 0,2 2-9 16,9 1 4-16,-4 3-1 0,6 1 1 16,-3 0 0-16,11 0 1 0,-6-1-1 15,1 0 1-15,7 3 0 0,-8-3 0 16,0 1-1-16,-2-1 0 0,-3 0 1 15,3-1-1-15,-10-1 1 0,4-3-1 16,-4-2 1-16,0 1-1 0,-3-6 1 0,-3 0 0 16,3 0-1-16,-5-3-2 15,6 0-1-15,-6 0-1 0,2-1-1 16,3-6-5-16,-5-2-5 0,3 1-11 16,2-5-5-16,-5 1-16 0,0-5-21 0</inkml:trace>
  <inkml:trace contextRef="#ctx0" brushRef="#br0" timeOffset="110242.67">5287 9214 555 0,'0'-11'6'0,"0"2"3"16,-6 4 33-16,4-2-26 0,-6 0-1 16,-4 1 2-16,4 3-6 0,-2-2 0 15,-5 4-5-15,-6-1-1 0,1 2-1 0,2 0 1 16,-5 0-2-16,-2 0 1 0,-1 7-1 16,3 0-2-16,-2 2 1 15,-1 0-2-15,4 3 0 0,-4 1 0 16,6-1 0-16,7 1 0 0,0-1 0 0,6 0 0 15,2-1 1-15,5-1 0 0,0-1 0 16,0 3-1-16,5-3 0 0,2 0 2 16,11-1 1-16,2-1 1 0,1-2 0 15,7 1-2-15,0 0 1 0,2-2 1 16,-2 0-3-16,5-1 1 0,-5-2 0 0,-2 5-1 16,7-2-1-16,-10 0 2 0,2 0-2 15,1 2 0-15,-6-1-1 16,-5 0 2-16,3 1-1 0,-3 2 5 0,-2-2-12 15,0 3 14-15,0-3-9 0,-3 1 2 16,2 1 0-16,-1 0 0 0,-4-1 2 16,1 1-2-16,-1 0 2 0,-1 1-1 15,-6-1 0-15,7-1 1 0,-7-1-1 16,0-1 0-16,0 2-1 0,0-2 2 16,0 0 0-16,0-1 0 0,0-1 0 15,-7 2 0-15,1-1 1 0,-6-3-2 0,4 3 1 16,-5-3-1-16,-7 0 1 0,5 1-1 15,-3-1 1-15,-5-1-2 0,3 0 2 16,-6 0-1-16,6 0 0 0,-6-3-2 16,11 0 0-16,-5 0-1 0,0 2-1 15,7 0 0-15,0 0 1 0,5 1-2 16,3 0-2-16,0 0 0 0,5 0-4 16,-2 0-5-16,2 0-2 0,0 0-7 15,15 0-4-15,3-2-3 0,5-5-21 16,2 0-57-16</inkml:trace>
  <inkml:trace contextRef="#ctx0" brushRef="#br0" timeOffset="110891.9">5823 9171 588 0,'0'-13'21'16,"0"5"-20"-16,0 0 34 0,0-1-14 16,0 3-4-16,0 1 3 0,-7 0-5 15,-1 2-7-15,0-1 0 0,-9 4-4 16,4-2-2-16,-7 2 0 0,-1 0 0 16,-2 3-1-16,-2 3 0 0,-1 3-1 0,-2 1 1 15,3 1 0-15,2-1-1 0,-2 0 0 16,4 0-1-16,4 2 1 0,6-2 0 15,1-1 0-15,8 0 0 0,-3-1 1 16,5 0-1-16,0-1 0 0,0-3 0 16,0 4-1-16,7-3 2 0,6 2 1 15,7-3 0-15,1 3 2 0,9 0 1 16,-7 0-1-16,8-3-1 0,-9 3 0 16,4-2 0-16,-1 1-2 0,-4 0 0 15,2 2-1-15,-3-2 1 0,-2 2-1 16,2-3 0-16,-5 6 1 0,-2-2-1 0,0-4 0 15,0 6 1-15,2-5-1 0,-5 1 1 16,0 1-1-16,0-1 1 0,-2 2 4 16,5-1-13-16,-6 0 15 0,-4 2-9 15,7-1 2-15,-7 2-1 0,-3-5 1 16,5 5 1-16,-5-2-1 0,0-1 0 16,0 0 1-16,-5-2 0 0,-8 0 1 15,5 2-1-15,-7-3 0 0,2 0 2 16,-2 0-2-16,-8-2 0 0,3 1 0 15,-1 0 1-15,1 0-2 0,0-2 1 0,-3-1-1 16,-3 1 2-16,9-2-2 0,-4 0 1 16,6 0 0-16,-3 0 0 0,3-3 0 15,7 1-1-15,-5-2 1 0,8 2 0 16,3-3 0-16,2 3-1 0,0 0 0 16,0 0-2-16,0-1-1 0,0 0-2 15,0-1-2-15,0 2-2 0,13-2-3 16,-6 0-1-16,8 2-6 0,6-1-4 15,-3 1-7-15,-3-1-17 0,3 0-29 16</inkml:trace>
  <inkml:trace contextRef="#ctx0" brushRef="#br0" timeOffset="112108.15">6370 9131 344 0,'0'-4'196'0,"3"2"-191"15,-3 1 36-15,5 1-8 0,-5 0-15 16,0 0 2-16,0 0-3 0,0 0-7 16,0 0-6-16,0 2 1 0,0 5 7 15,0 2 1-15,0 2 2 0,5 3-4 16,-5 0-2-16,0 2 0 0,0 1-2 16,0 1 0-16,0 0-2 0,0-1 0 15,0 3-2-15,0-1 1 0,0 0 0 16,0-1-2-16,0 4 2 0,0-2-2 15,0 1 0-15,0 1 0 0,0-1 6 16,0-1-9-16,0 1 2 0,0-1-1 0,0-4 2 16,-5 0-1-16,5 0 0 0,-8-2 0 15,8-1 0-15,0-1-1 0,-5-2 2 16,5 0-2-16,0-2 0 0,-2-2 1 16,2-2-1-16,0-3 1 0,0 2-1 15,0-3 1-15,0 0 0 0,0 0 1 16,0 0 2-16,0 0 0 0,0 0-1 15,0 0 0-15,0 0-1 0,0-3 0 16,0-2-1-16,0-2 0 0,0 0-1 16,-5-3 1-16,0 2 0 0,5-5-1 0,0 2 0 15,0-1 0-15,-3-1 0 0,3 2 0 16,0-2 0-16,0-1 0 0,0-2 0 16,0-2 0-16,0-2 0 15,0 2 0-15,0 0 0 0,0-2 0 0,0 1-6 16,0 2 12-16,0-2-5 0,0 2 1 0,3-2-2 15,2 1 0-15,0 3 0 0,2-2 0 16,1 3 0-16,-3 0 0 16,3 2 0-16,-6 1 0 0,8 1 0 15,-7 0 0-15,2 2 0 0,3 1 0 0,-3-2 2 16,7 1-2-16,-9 0 0 0,2 1 0 16,3 1 0-16,-3 1 0 0,-3 0 0 15,3 0 0-15,3 1 0 0,0 1 0 16,-3-1 1-16,2 1 0 0,-1 1-2 15,-4 1 2-15,3-2-1 0,3 2 0 0,-3 1 0 16,3-1 0-16,-1 1 0 0,3 0-1 16,-7 0 1-16,5 0 0 15,2 1-1-15,-3 6 1 0,6 1 0 16,-5 1 0-16,4-1 0 0,-4 2 0 0,5 2 0 16,-6-1 1-16,1-1-1 0,5 0 0 15,-6 3 0-15,6-2 1 0,-5 0-1 16,4 1 0-16,-6-2 0 0,9 3 1 15,-10-2-1-15,8 3 0 0,-6-3 0 16,1 3 0-16,-3-1 0 0,3 1 1 16,-3 0 0-16,-3-1-2 0,3 1 2 0,3-2-1 15,-8 1 1-15,8-2-1 0,-3 0 0 16,-3 1 7-16,8 1-10 0,-7-1 3 16,7-1-1-16,-7 1 1 15,2-3 0-15,-3 1 0 0,3-2 0 0,0 1 0 16,-2-2 1-16,2 0-1 0,-5-2 0 15,8 1 0-15,-8-1 1 0,0-1-1 16,5 1 0-16,-5-1 0 0,0 1 0 16,0-3 0-16,2 2 1 0,-2 0 0 15,0-1-1-15,0 1 0 0,0-3 0 0,5 5 0 16,-5-5 0-16,0 2 0 0,0 3 0 16,0-4 1-16,6 2-1 0,-6-2 0 15,0 1 0-15,0 0 0 0,0-1 0 16,0-1 1-16,0 0-1 0,2-1 1 15,-2 1-1-15,0-1 0 0,0 0 1 0,0 0 0 16,0 1-1-16,0-1 0 16,0 0 1-16,0 0-2 0,0 0 2 15,0 0-1-15,0-1-2 0,0-5-1 16,0-3-1-16,0-2-3 0,-2 2-4 0,-4 0-3 16,1 1-8-16,3 0-7 0,-11 2-8 15,0 1-20-15,1-2-45 0</inkml:trace>
  <inkml:trace contextRef="#ctx0" brushRef="#br0" timeOffset="113102.01">6210 9492 219 0,'5'1'111'0,"-5"-1"-58"16,0 0 12-16,0 0-41 0,0 0-13 15,0 0 10-15,0 0-4 0,0 1-13 16,0-1-4-16,0 2 1 0,0-1 1 0,0-1-2 16,0 0 4-16,0 0 1 0,0 0 3 15,0 0 2-15,0 0 0 0,3 0 1 16,-3 0 0-16,7 0 4 15,-7 0 2-15,11 0-4 0,-4 0-1 0,-4 0-1 16,9 0 2-16,-4 0-3 0,5 0-1 0,-3-3-1 16,5 2-4-16,-2 1 0 15,2-1 0-15,-2-1 2 0,5 2-1 16,-3 0-1-16,0-1 1 0,8-2-2 16,0 2 1-16,-3-1 0 0,6 0 0 0,-1-1 0 15,-2 0-3-15,3 0 2 0,-6-1-2 16,5 3 0-16,-9-3 0 0,-4 2 1 15,1-1-2-15,-5 2 1 0,-3 1 0 16,-3 0 1-16,-2 0-2 0,0 0 2 16,0 0 1-16,0 0 0 0,0 0-1 0,0 0 0 15,0 0-1-15,0 0-1 0,0 0 0 16,0 0 0-16,0 0 0 16,0 0 0-16,0 0-1 0,0 0 1 15,0 0 0-15,0 0 0 0,0 0 0 0,0 0 0 16,0 0 1-16,0 0-1 0,0 0 0 15,0 0 0-15,5 0 0 0,-5 0 1 16,6 0 0-16,-4 0 0 0,6 0 0 16,-3 0 1-16,-5 0-1 0,7 0 0 15,-7 0 0-15,0 0-1 0,6 0-1 0,-6 0 1 16,0 0 0-16,0 0-1 0,0 0 1 16,0 0 0-16,0 0-1 0,0 0 2 15,0 0-1-15,0 0 0 16,0 0 1-16,0 0 0 0,0 0-1 0,0 0 2 15,0 0 0-15,0 0 0 0,0 0 3 16,0 0 0-16,2 0-1 0,3 0-2 16,0-2 0-16,-2 2-1 0,-3-3 0 15,5 2-1-15,-5 0 0 0,8 0 0 16,-3 1 0-16,-5-2 0 0,7 2-1 16,-2 0 1-16,-2 0 0 0,2 0 0 0,-3 0 0 15,9 0 0-15,-9 0 0 0,11 0 0 16,-8 0 0-16,3 0 1 15,4 0-2-15,-9 0 1 0,7 0 0 0,-10 0 1 16,3 0-2-16,-3 0 1 0,0 0 0 16,0 0 0-16,0 0 0 0,0 0 0 15,0 0 0-15,0 0 1 0,0 0-1 16,0 0 0-16,0 0-3 0,0-1-1 16,0-1-7-16,-3 0-9 0,-10-3-20 15,-7-4-50-15</inkml:trace>
  <inkml:trace contextRef="#ctx0" brushRef="#br0" timeOffset="126498.12">7930 7149 337 0,'0'0'34'15,"0"0"-30"-15,0 0 10 0,0 0 13 16,0 0-2-16,0 0 3 16,0 0 6-16,0 0-7 0,0 0-14 15,0 0-1-15,0 0-1 0,0 0 3 16,0 0 2-16,0 0 0 0,0 0-1 0,0 0-2 15,0 0-2-15,0 0-2 0,0 0-2 16,0 0-3-16,0 0 0 0,0 0-2 16,0 0-1-16,0 0 0 0,0 0 0 15,0 0-1-15,0 2 0 0,0 1 0 16,0 2 2-16,0 2 1 0,0-2 0 0,2 2 2 16,3 1-3-16,-5 1 3 0,8-2-1 15,-3 3-1-15,-2 2 0 16,2-2 2-16,2 3 0 0,1-2-1 0,2 2 0 15,0 1 1-15,-4 0-2 0,6 1 1 16,1-1 1-16,-5 1-2 0,7 1-2 16,-2 2 2-16,-1 1 0 0,1-3 1 15,2 0-2-15,3-1 1 0,-5 0 0 16,-3-1-1-16,8-3 0 0,-3 2 0 16,-2-3-1-16,5 0 1 0,-3-2 0 0,-2 0 0 15,12 0-1-15,-10-1 1 0,1-1 0 16,1 0-1-16,4 2 1 0,-6-3-2 15,3 1 1-15,2 1 0 0,-7-1 1 16,7 0-1-16,1-1 1 0,-1 1 0 16,0 0-1-16,6-3 1 0,-3 2 1 15,7-1-2-15,-2 2 1 0,5-2-1 16,-5 0 1-16,-2-1 0 0,2 1-1 16,-3-1 1-16,-5 0-2 0,1 1 2 15,4-3-2-15,-10 2 1 0,6-2-1 0,-1 2 2 16,-2-2-1-16,2 0 1 0,1 1-1 15,-6 0 1-15,5-2-2 0,1 3 1 16,-1-2-1-16,-2 0 1 16,-3 1-1-16,5 1 0 0,-2-1 2 0,3 0-1 15,-1-1-1-15,0 3 2 0,-4-3-2 0,9 0 1 16,-7 0-1-16,2 1 1 16,1-2 0-16,-1 1-1 0,0 0 1 15,-5-1-1-15,11 2 1 0,-6-2-1 16,1 0 0-16,-1 0 0 0,-2 1 2 15,5-1-2-15,-3 0 0 0,0 0 1 0,-2 0 0 16,3 0-1-16,4 0 1 0,-5 0 0 16,1 0-1-16,2 0 1 0,2 0-1 15,-5-1 0-15,1-1 0 0,4 1 2 16,-4-2-2-16,-1 3 0 0,0-1 1 16,1 0 1-16,-4-1-2 0,-1-1 1 15,4 0 0-15,-5 2 1 0,3-1-1 0,2-1 1 16,-7 1 0-16,8-1-2 15,-6 0 1-15,-2 1 0 0,4 1 0 16,-1-1-1-16,1-3 0 0,-1 3 1 0,4-2 0 16,-2 1-1-16,2-1 0 0,1 0 1 15,-1 1-1-15,-5 0 0 0,3-1 0 16,-3 0 0-16,-2 1 1 0,2 0-1 16,3 0 0-16,-3 1 1 0,3 0-1 15,-5-4 1-15,2 5 0 0,-2-3-1 0,2 1 1 16,-2 1-1-16,5-4 2 15,-8 4-2-15,8-3 0 0,2 2 1 16,-5-2-1-16,3 2 1 0,-3-2-1 16,6 1 1-16,-9-1-1 0,9 1 1 0,-9-1-1 15,6 3 1-15,-8-1-1 0,3-1 1 16,0 1 0-16,0-1-1 0,-6 1 0 16,6-2 1-16,0 2 0 0,-6 0-1 15,6-2 1-15,0 0 0 0,-6 1-1 16,9-2 1-16,-4 1-1 0,1 1 0 0,0-3 0 15,2 2 0-15,-2-1 1 0,-1-1-1 16,1 3 0-16,0-3 1 16,-5 1-2-16,7-2 2 0,-3 0-1 0,1 0 1 15,0-2-1-15,2 2 0 0,-2 0 0 16,0 0 0-16,-1 0 1 0,1 0-1 16,-5 3 0-16,4-2 0 0,-4 0 1 15,0 0-1-15,-1 2 1 0,-2-1 1 16,1-1-2-16,1 2 0 0,-7-1 0 15,8 1 0-15,-1 0 1 0,-2 0 0 0,-2 1-1 16,2 0 0-16,3 1 0 0,-8 0 1 16,5 1-1-16,-5 0 0 0,5-2 0 15,-5 2 1-15,0 2-1 0,0 0 0 16,0 0 0-16,0 0 0 0,0-2 0 16,0 0 1-16,0 2-1 0,0 0 0 15,0 0 1-15,0 0-1 0,0 0 0 0,0 0 0 16,0 0 0-16,0 0 0 15,0 0 0-15,0 0-1 0,0 0 0 16,0 0 1-16,0 0 0 0,0 0-1 16,0 0 1-16,0 0 0 0,0 0 0 0,0 2 0 15,0-2 0-15,0 2-1 0,0-2 1 16,0 0 0-16,-5 2 0 0,5-1 0 16,-5 3-2-16,-3-2-5 0,0 5-4 15,-12-3-4-15,2 2-10 0,-2-4-16 16,0-4-17-16</inkml:trace>
  <inkml:trace contextRef="#ctx0" brushRef="#br0" timeOffset="128344.31">8757 8225 310 0,'0'-8'116'0,"0"2"-111"0,0 2 31 16,0-1 9-16,0 2-14 0,0-3-1 16,0 5-2-16,0-5-9 0,0 5 0 0,0-2-4 15,0 2-3-15,0 1-2 0,0-1 0 16,0 1-5-16,0 0-3 0,0 0-2 15,0 2 0-15,0 2 0 0,0 5 0 16,-3 2 3-16,3 2 0 0,0 3 0 16,-5 2 0-16,5 4 1 0,0 0 0 15,0 2 0-15,0 1-3 0,5 0 2 0,-2 1 0 16,2-1-1-16,0 0 0 16,-3-1 0-16,3-2 0 0,-2 0 0 15,-3-5 0-15,5-2 0 0,-5-4 0 0,5-2-1 16,-5-2 1-16,0-4 0 0,0-2-1 15,0-1 1-15,0 0 3 0,0 0 3 16,0 0 3-16,0-4-3 0,0-8-5 16,0-1 0-16,0-3-2 0,0-1 0 15,-5-4-1-15,0 1 0 0,2-3 0 0,-2 3 0 16,3-1 0-16,2 2 0 0,0 2 0 16,0-1 0-16,0 1 0 0,0 2 0 15,7-2 0-15,1 4 0 16,-3 0 0-16,5 1-1 0,3 1 0 0,-5 2 1 15,4 1 0-15,1-1 0 0,-8 4 0 16,3 1 0-16,-3 0 0 0,-2 4-1 16,2-1 0-16,-5 1 0 0,7 0-2 15,1 0 1-15,2 6 1 0,0 2 1 16,0 4 0-16,-2 2 0 0,7 3 0 0,3 2 0 16,-3 3 0-16,-2 0 1 0,0 0-1 15,2 2 0-15,-2-1 1 0,0 2-1 16,-8-4 1-16,2 1-1 0,-7-2 1 15,8-2-1-15,-3-4 0 0,-5-2 1 16,0-3 0-16,0-6-1 0,3-1 1 16,-3-2 0-16,0 0 3 0,0 0 4 15,0-5-1-15,0-8-4 0,0-2-2 16,-3-6 1-16,-2 1-1 0,-3-3-1 16,3-1 0-16,3 0 0 0,-3 1 1 15,5 1-1-15,-6 0 0 0,6 4-1 0,0 0 1 16,0 4 0-16,0-2 0 0,6 4 0 15,1 2 0-15,-2 3 0 0,3 2 0 16,-3-1-1-16,3 3 1 16,-1 2-1-16,6 0 0 0,0 1 0 0,-1 0-1 15,4 1 1-15,-1 7 1 0,3 2-1 16,2 4 1-16,-5-1 0 0,8 5 0 16,-7 1 0-16,-1 0 0 0,3 4 0 15,-3-1 1-15,-2 3-1 0,-1 0 1 16,1-1 1-16,-5-1-2 0,4-3 0 0,-4-1 1 15,0-6-1-15,2 2 1 0,-8-5 0 16,3-1 0-16,-2-4 0 0,2-4 0 16,-5 2-2-16,5-3-1 0,-5 0-1 15,3-3-1-15,2-8-2 0,2-3-5 16,1 0-6-16,2 2-3 0,-2-3-8 0,-6 3-3 16,9-2-16-16,-9 1-20 0</inkml:trace>
  <inkml:trace contextRef="#ctx0" brushRef="#br0" timeOffset="128852.9">9667 8276 522 0,'0'-9'11'16,"0"1"-9"-16,0 0 30 0,-2 0-5 15,-3-2-16-15,-3 2 3 0,-5-1 1 16,1 1 0-16,4 1-4 0,-5 2-1 16,1 1-4-16,-4 2-1 0,4 2-1 15,-1 0-2-15,-2 0 2 0,-3 3 0 16,3 4-2-16,-3 1 1 0,3 3 0 16,-6 1-1-16,14 2 0 0,-4 2 0 15,4 5 2-15,4 0-2 0,3 2 1 16,0 2-1-16,0 0 1 0,8 2 1 0,-1-2-2 15,9-1 1-15,2-1-1 0,2-1 0 16,5-2 2-16,-2-4-1 0,-2-2 0 16,4-4 0-16,-5-3 1 15,1-4 0-15,-3-3 0 0,-3 0 0 0,3-3 0 16,-8-9-1-16,3 0 1 0,-8-4-3 16,2-2 3-16,-7-2-2 0,0 1-2 15,0-2 2-15,-12 1-1 0,4 2-1 16,-5 2 0-16,0 0 0 0,-2 1 1 15,8 4-1-15,-6 1 0 0,5 1 0 0,-2 2 0 16,2 0-1-16,1 4 1 0,2-2 0 16,2 4-1-16,-2 0-3 15,5 0 0-15,0 1-2 0,0 0-2 0,0-3-2 16,0 2-2-16,0-1-7 0,13-3-6 16,2 2-6-16,3-4-5 0,2 0-12 0,-5-1-45 15</inkml:trace>
  <inkml:trace contextRef="#ctx0" brushRef="#br0" timeOffset="129424.89">9800 8062 583 0,'0'0'13'16,"0"0"-10"-16,0 0 1 0,0 5 1 15,0 3 3-15,0 2 5 0,0 4 5 0,0 1-3 16,7 3-5-16,1 0 2 0,5 2-3 15,5 2-4-15,-3-5 2 16,5 4-1-16,-2-1 0 0,-3 1-1 16,6 0 0-16,-1 2 0 0,0-2-3 0,6 0 2 15,-6 0-1-15,6 0 0 0,-4-4 1 16,-1 0-1-16,4-4 0 0,3-1 0 16,3-3 0-16,-3-1-2 0,0-2 3 15,0-4-1-15,2 0 0 0,3-2 0 16,-5 0-1-16,0-5 0 0,3-1 1 0,-11-3-1 15,0-2 0-15,-4 2-1 0,2-3 1 16,-3-1 0-16,-2-3-3 0,-1 1 2 16,1-4 1-16,-10 0-2 15,4 1 0-15,-7-4 1 0,0 1-1 16,-2-2 0-16,-11-1 1 0,0 2-1 0,-2-2 0 16,-3 2 0-16,3 1 0 0,-6 3 0 15,4 2 0-15,-4 2 0 0,1 5 0 16,0 2 1-16,4 3-1 0,-1 3 0 15,1 1 1-15,-2 0 0 0,3 1-2 16,2 12 1-16,1-1 0 0,-1 3 0 0,10 6 1 16,-7-1-1-16,8 5 1 0,2-5 1 15,0 1 0-15,15 2 0 16,3-2-1-16,2 2 1 0,8-2 0 0,5 0 2 16,0-4-1-16,8-1 0 0,5-1 0 15,-5-5 0-15,7-2-1 0,-7-2 0 16,-1-4-1-16,-2-1 1 0,-10-1-1 15,-2 0 1-15,-11-1-3 0,-2-3-3 16,-6 0-1-16,-1 2-7 0,-6 0-8 16,0 2-10-16,-13 0-22 0,-8 0-52 0</inkml:trace>
  <inkml:trace contextRef="#ctx0" brushRef="#br0" timeOffset="130193.47">9062 9105 491 0,'0'0'48'0,"0"2"-44"16,0-2 2-16,0 4 2 0,0 1 8 15,0 0 5-15,0 1-2 0,0 2-5 16,0 1-1-16,3 4-2 0,2 2 2 16,7 3-5-16,1 3 2 0,-3 1-3 15,0 3 1-15,1 2-2 0,6 0 1 0,-4 3-2 16,0-1 0-16,-6 0-1 0,6 2 1 16,-5-4 4-16,-1 0-9 0,-1-4 2 15,-4-5 0-15,3-2 0 0,-5-3 0 16,5-3 1-16,-5-6-1 0,3 2 0 15,-3-3 1-15,0-3 1 0,0 0 1 0,0 0 5 16,0 0 2-16,0-2-3 16,0-6-4-16,5-2-2 0,-5-2-3 15,2-2 1-15,-2-5 0 0,0-4 0 16,0-2-1-16,0-5 0 0,0 1 0 0,0-1-4 16,0 3 8-16,0 0-1 0,0 2-3 15,6 3 0-15,-1 2 0 0,2 5 0 16,1 0 0-16,-3 5-1 0,3 0 0 15,4 1 0-15,-4 3-2 0,5 1-1 16,-1 2-1-16,-4 1-2 0,7-1-2 0,-2 3-1 16,0 0-4-16,-1 0-7 15,-4 6-3-15,-3 3-7 0,3-1-13 16,-6-1-29-16</inkml:trace>
  <inkml:trace contextRef="#ctx0" brushRef="#br0" timeOffset="130804.06">9800 9282 524 0,'0'-6'93'0,"0"-1"-105"16,0 4 11-16,2-2 12 0,3 0-5 0,-5-1 0 15,0-2 6-15,0 5-2 0,0-3 1 16,0 0 0-16,-7 3-5 0,-1-4-2 16,-5 2-1-16,-4 1-2 0,-4 2 1 15,1 2-2-15,0 0 2 0,-1 0-2 16,-4 5 0-16,4 6 0 0,1-1 0 0,0 2 0 16,4 4 0-16,-1 2 0 0,6 1 0 15,-1 2 1-15,-1 3 0 0,13 0 1 16,-5 0 0-16,5 1-1 0,5-4 0 15,8 1 5-15,2-2-6 0,3-4 0 16,2-2 2-16,3-6 2 0,-5-2 2 16,2-4-1-16,6-2 1 0,-6 0 1 15,0-2 0-15,-4-5-2 0,1-6-1 16,-6 0-2-16,-1-4 0 0,-3-3 0 16,1 1-2-16,-3 1 1 0,-5-3-1 0,0 5-3 15,0-1 7-15,-13 0-2 0,6 5-1 16,2 2-1-16,-3 2 0 0,3 2 0 15,2 3 0-15,3 1 0 0,0 2-1 16,0 0-1-16,0 0-1 0,0 3 0 16,0 3 2-16,0 3 1 0,3 2 0 15,10 0 1-15,-6 3 0 0,11 1 0 16,-3 0 1-16,6 3-1 0,4 1 2 16,1-3-3-16,2 1 6 0,-6-3-7 15,9 0 0-15,-8-5 1 0,2-1 1 0,-4-2 0 16,-3-6-1-16,-8 2 0 0,2-2-1 15,-1 0-1-15,-1-4-1 16,0-8-3-16,-2 1-2 0,-1-5-4 0,1 0-8 16,-3-2-6-16,-5 1-18 0,0-6-21 15,0-1-87-15</inkml:trace>
  <inkml:trace contextRef="#ctx0" brushRef="#br0" timeOffset="131092.07">10082 9000 577 0,'-2'-3'25'0,"-4"0"-21"16,6 3 14-16,0 0 3 0,0 0-14 15,0 5 2-15,0-1 7 0,0 7 0 16,6 2-4-16,4 3 1 0,8 7-2 16,2 1-4-16,5 3 1 0,-4 0-2 0,-1 5 0 15,8 0-1-15,-8 0 0 0,8 3-2 16,-10-3 0-16,3 1-1 0,4-4-1 15,-10 2-1-15,1-6 1 0,1-1 0 16,-1-6 5-16,-6-3-8 0,0-5 0 16,-5-3 0-16,0-6-1 0,-5-1-2 15,0 0-2-15,0-3 4 0,0-9-13 16,-5-4-9-16,-8 2-10 0,1-2-21 16,-9-1-16-16,-2-2-202 0</inkml:trace>
  <inkml:trace contextRef="#ctx0" brushRef="#br0" timeOffset="131561.4">10069 9257 481 0,'0'0'128'0,"0"0"-125"0,5 0 4 16,3-5 15-16,10 2-10 0,2-4 6 15,3 0 2-15,8-1-6 0,2-1-4 16,-3 2-3-16,8-2-2 0,-4 1-1 0,-6 3-2 15,0-6-2-15,2 2 1 0,-7 1 0 16,-5-2 0-16,2 1 0 0,-5 0 0 16,-2 2 1-16,-5-1 0 0,2 2 1 15,-8 0 0-15,4 0 1 0,-4-1 3 16,-2 4-4-16,5-1 2 0,-5 1-1 0,5 1 0 16,-2 1-1-16,-3-1 0 0,0 2 0 15,0-1-1-15,5 1 0 16,0 0-1-16,-2 0-1 0,4 4 0 15,3 2 3-15,-2 6-3 0,7 0 3 0,6 3-1 16,-4 2 1-16,4 4-1 0,7 1 0 16,-3 2 1-16,3 2 0 0,0 2 0 15,3 0 0-15,2 2-2 0,-10 0 2 16,10-2-1-16,-13-6 1 0,5 1-3 16,-9-6 6-16,2-3-8 0,-6-3 0 15,-4-3 2-15,-6-5 0 0,4-1 2 0,-6-2 0 16,0 0 3-16,0-8-1 0,0-3-4 15,-8 0-3-15,0-6-1 0,-10 1-2 16,6 0-6-16,-9-2 7 0,6 2-7 16,-5-2-5-16,-1-3-4 0,-4 0-12 15,0-4-18-15,-9-5-41 0</inkml:trace>
  <inkml:trace contextRef="#ctx0" brushRef="#br0" timeOffset="131736.03">10476 8866 624 0,'-7'0'19'0,"-1"0"-32"0,8 0 13 0,0 0-1 16,0 0-1-16,0 1 2 0,3 3 0 16,9 0-2-16,4-1-6 0,4 2-18 15,6-2-30-15,-6 1-169 0</inkml:trace>
  <inkml:trace contextRef="#ctx0" brushRef="#br0" timeOffset="132256.01">11240 9149 591 0,'12'0'46'0,"-9"-7"-47"0,7 0 22 15,-2-2-5-15,4 0-2 0,-4-1 7 16,0 0-7-16,-1 0-2 0,-2 0-2 0,-5 4-3 16,0 0 1-16,0 1-1 0,0 2-1 15,0 1 0-15,0-1-2 0,-7 2-1 16,-6 1-2-16,0 0-1 0,-2 0 1 16,-3 7 0-16,-2 2-1 0,0 1 1 15,4 2-1-15,-9 1 1 0,7 3 1 0,3 2-1 16,2 3 1-16,0-1 0 0,6 3 1 15,2 1-2-15,5-1 2 0,0 4-3 16,5-4 1-16,13 4 1 16,-3-4-1-16,10-1 1 0,3 1 1 0,5-4-2 15,3 0 2-15,2-7 5 0,8 1-8 16,-5-3 0-16,-6-8 0 0,6 0 1 16,-8-2 0-16,-8 0 0 0,1-4 1 15,-11-8-1-15,-2-1 1 0,-6-3 0 16,-1-5 0-16,-6-1-7 0,-8-2 12 15,-17-1-4-15,-1-1-3 0,-7-2 1 0,-10 0-1 16,0-3 0-16,-6 2 0 0,1 4 0 16,2 2 0-16,5 5 0 0,8 4 0 15,0 3 0-15,13 4 0 16,-1 1 0-16,4 5 0 0,9-1 0 0,5 2 0 16,3 0 0-16,0 0-1 0,0 0-1 15,8 0 1-15,5 9-5 0,7-2-2 16,1 1-8-16,1 1-7 0,4-1-12 15,-6-5-33-15</inkml:trace>
  <inkml:trace contextRef="#ctx0" brushRef="#br0" timeOffset="137796.4">9853 10190 521 0,'-7'0'42'0,"-4"0"-44"16,9 0-1-16,-3 0 4 0,5 2 1 16,-3 0 1-16,-2 1 7 0,5 1 6 15,-5 0-6-15,5 1-3 0,0 0 1 16,0-1 0-16,0 2 2 0,0-1 0 16,0 0-2-16,0 2-2 0,0 1 1 15,0-2 0-15,0 3-2 0,0 1 1 16,0 0-1-16,0 1-1 0,5 1 0 0,0 1 1 15,-5-1-1-15,3 5 1 0,2-1-1 16,2 1 0-16,-1 2-1 16,-4 2 1-16,3-2-1 0,-5-3-1 0,8 2 1 15,-3-1-1-15,-3-2 0 0,4 2 0 16,-1-3 0-16,2-1 0 0,-4 1 1 16,2-2-2-16,0-1 0 0,-5-7-1 15,3 4 1-15,2-4 0 0,-5-2 0 16,2-1 0-16,-2-1 1 0,5 2-2 15,0-2-4-15,-5 0 0 0,3 0-4 16,2 0-3-16,3-4-8 0,-1-3-2 0,-7-2-10 16,5-2-11-16,-5-2-40 0</inkml:trace>
  <inkml:trace contextRef="#ctx0" brushRef="#br0" timeOffset="139099.91">9678 10271 264 0,'0'-4'211'15,"0"-1"-201"-15,0 3-11 0,0-1 14 16,0 1 12-16,0-1-17 0,0 1 1 16,0 1 10-16,0-4-5 15,0 4-3-15,0 0 1 0,0-1-2 0,0 2 1 16,0-4 0-16,0 3-1 0,0-2 0 16,0 1-1-16,0-3-3 0,0 1 0 15,0-1-2-15,2-1-2 0,6 2 4 16,-8-2-2-16,10 0 0 0,-2 2-1 15,-6-4-1-15,11 2 0 0,5-3 0 0,-3 2-1 16,3-2 0-16,5 0 0 0,-3 0 0 16,11 1 0-16,-3 0-1 0,0-1 1 15,5 2-1-15,-8 2 0 0,3-1 0 16,-3 5 0-16,-9-2 0 0,-4 3 0 16,-4 0-1-16,-3 0 0 0,3 4 0 15,-1 2 1-15,-2 0-1 0,-5 3 2 16,6 3 0-16,-6-2 1 0,0 4 0 15,0 0-2-15,0 1 2 0,0 1 0 16,0-1-2-16,0 1 2 0,-6 0-1 0,-1 1 0 16,-6 1 0-16,8-2 1 0,-10-1-1 15,7-1 0-15,-2-1 1 0,-5 1-2 16,2-2 1-16,-2-1 1 0,-3 1-1 16,3-1 1-16,-6-1-2 15,4-1 1-15,4 1-1 0,-2-5 0 0,2 2 2 16,5-3-2-16,1-1 2 0,1-1-1 15,-1-1 0-15,7 0 0 0,-5-1 1 16,2 0 0-16,3 0 0 0,0 0 0 16,0 0 0-16,0 0-1 0,0 0 0 15,0 0 0-15,0 0 0 0,0-1 0 0,0 0 0 16,0-1 0-16,0-2 1 0,8 1-2 16,-6 0 0-16,9-2 0 0,-4-2 0 15,8 1 0-15,6 0 0 0,-3-1 0 16,2 0 0-16,5 0 0 0,-2 0 0 15,3 3 0-15,-6-3 0 0,0 1 0 0,6 2 0 16,-11-1 1-16,5 3-1 16,-7-1 1-16,0 2-1 0,0-1 0 15,-6 2 0-15,6 0 0 0,0 0 1 16,-6 0-1-16,6 0 1 0,2 3 1 0,-2-1-2 16,0 0 0-16,2 2 0 0,-2-1 0 15,7 2 0-15,-7 0 0 0,7 3 1 16,-2-2-1-16,-8-1 0 0,3 2 0 15,0 0 1-15,-1-1-1 0,1 0 0 16,0 0 1-16,-3 1-2 0,0-1 2 0,-2 1 0 16,4-4-1-16,-4 2 0 0,0-1 1 15,-1 1-1-15,-2-1 1 16,1 1-1-16,-4-2 1 0,3 3 0 16,3-1 0-16,-3-1 0 0,-5 3 0 0,0-3 0 15,0 3 0-15,2 0-1 0,-2-2 2 16,0 3-1-16,0-1-1 0,0-2 2 15,-2 4 0-15,-8-1 0 0,7-1 0 16,-4 1 0-16,-4 0 0 0,1 0 1 16,-3 0-1-16,1 2-1 0,-6-3 1 0,8 0 0 15,-3-2-1-15,0 1 1 0,1-1 1 16,-4-2-2-16,4-2 2 16,-6 1-2-16,3 2 1 0,2-3 0 0,-2 0-1 15,2 0 0-15,-5-1 1 16,10 0-1-16,-4 1 0 0,-1-1 0 0,5 0 0 15,-4 0 1-15,4 0-1 0,0 0 1 16,1-1-1-16,-6 1-1 0,8-2 1 16,-3 1-1-16,1-2 0 0,-6 2 0 15,5-1 0-15,-4 2 0 0,4 0 0 16,-2 0 0-16,2 0 1 0,0 0-1 0,3 0 0 16,3 0 0-16,-3 0 0 0,0 0 0 15,2-1 1-15,3 1-1 0,0 0 0 16,0 0 1-16,0 0 0 0,0 0-1 15,0 0 1-15,0 0 0 0,0 0 0 16,0 0 0-16,0 0 0 0,0 0-1 16,0-1 0-16,0 1 1 0,0 0 0 15,0-1-1-15,0 0 0 0,3-2-1 16,7 2-3-16,-8-3-2 0,9 1-7 16,-1 2-3-16,2 1-10 0,1 0-13 0,-5-2-30 15</inkml:trace>
  <inkml:trace contextRef="#ctx0" brushRef="#br0" timeOffset="140179.94">9426 11110 154 0,'0'-2'68'0,"0"1"-44"0,0-1 30 0,0 2 52 16,0-3-55-16,0 2-20 0,0 1 1 16,0-3-6-16,0 3-3 15,0-2-5-15,0 0-1 0,0 0-2 16,5 2-6-16,-3-2 3 0,-2-1 2 0,0 2-4 15,11-2 0-15,-9 1-2 0,3 1-4 16,8-3 0-16,-5 4 1 0,4-2-2 16,1-1 2-16,-3 0-1 0,8 2 0 15,-5 1 1-15,2-1-1 0,5 0 0 16,1-2 0-16,-1 1 1 0,5-1-1 16,3 1 0-16,3-2 0 0,-3 0-2 0,13-1 2 15,-6 0-2-15,9-1 1 0,-1 1 0 16,-3-3 0-16,6 2 0 15,0-1-1-15,2 1 2 0,-2-3-1 0,0 2-1 16,2 0 0-16,-2 4 1 0,2-3-1 16,-2 1 1-16,3 1-1 0,1 1 0 15,-1-1 0-15,4 2 1 0,-4-4-1 16,4 3 0-16,0-4 1 0,1 4-1 16,-1-3 0-16,-2-1 0 0,-3 2 0 0,-7-1 0 15,8-1 0-15,-9-1 0 0,3 0 1 16,-7 0-1-16,-3 0 2 0,0 1-3 15,-5 2 2-15,-7 1-2 0,-1 0 1 16,-10 3 1-16,-7 1-2 16,2-2 0-16,-3 2 1 0,3 0 0 0,0 0 0 15,-5 0-1-15,0 0 2 0,3 0-1 16,-3 0 0-16,0 0 0 0,0 0-1 16,0 0 1-16,0 0 0 0,0 0-2 15,0 0 1-15,0 0 0 0,0 0 0 16,0 0-1-16,0 0 0 0,0 0 0 0,0 0 0 15,0 0 1-15,0 0-1 0,0 0 0 16,0 0-2-16,0 0-3 0,-3 0-4 16,-9 0-8-16,4 0-10 0,-10 3-12 15,3-3-36-15</inkml:trace>
  <inkml:trace contextRef="#ctx0" brushRef="#br0" timeOffset="142000.2">10102 11554 310 0,'0'1'192'0,"0"1"-186"0,0 1 7 15,0 1 18-15,-7-1-15 0,2 1 1 16,5 0 4-16,-3 0-7 0,-2 0-2 16,3 3 0-16,-4 0 1 0,6 1-1 0,-5-1 2 15,3 1-4-15,-3-2 0 0,5 5 2 16,-5 0-9-16,2 2 6 0,3 1 0 16,0 1-3-16,0 1 0 0,0-1-1 15,-5 1 1-15,5-1-2 0,0 4 2 16,0 1-2-16,0-1 0 0,0 1 0 0,0-1 1 15,5 0-3-15,-2 2 2 0,2-1-2 16,2 0 1-16,-7-1 0 16,11 1 0-16,-9 1-1 0,3-1 1 15,-2-3-1-15,-3 0 0 0,0 2 0 0,0-5 0 16,0-1 0-16,0-4 0 0,0-3 0 16,0-1 1-16,0-4-2 15,0 1 0-15,0-2 1 0,0 0-1 0,0 0 1 16,0 0 1-16,0 0-1 0,0 0 1 15,0 0 1-15,0 0-1 0,0 0-1 16,5 0 0-16,-5 0 0 0,0-2-1 0,0-2 1 16,0-1-2-16,0 0 2 0,0-2-2 15,0 0 0-15,0-4 0 16,0 2 0-16,0-2 0 0,0 0 0 16,-5-3 1-16,5 0-1 0,-8 0 0 0,6-1 0 15,-4 0 0-15,1 1 0 0,3-1 0 16,-3-1 0-16,-3 2 0 0,8-1 0 15,0 1 0-15,-5-1 0 0,3 1 0 16,2 0 0-16,-6 2 0 0,1-1 0 16,5 0 0-16,-2 3 0 0,2-3 0 0,0 4 0 15,0-2 0-15,0 2 0 0,0-1-1 16,0-1 1-16,0 3 0 0,0 0 0 16,0-1 0-16,0 0 0 0,2 2 0 15,3-2 0-15,1 0 0 0,-4-1 0 16,3 0 0-16,-5-1 0 0,8-2 0 15,-1 2 0-15,4-2 0 0,-9 1 0 16,11 1 0-16,-6 0 0 0,6 2 0 16,-5 0 0-16,-1 2 0 0,6-1 0 15,-8 2-2-15,3 0 2 0,-3 0 0 0,8 1 0 16,-11-2 0-16,3 3 0 0,3 0 0 16,-3 2 0-16,-2 2 0 0,2-1 0 15,0 0 0-15,-3 0 0 0,6-1 0 16,-3 2 0-16,0 0 0 0,3 0 0 15,-8 0 0-15,7 0 0 0,1 3 0 0,0-1 0 16,4 4 0-16,-1 1 0 16,-1 0 2-16,2-1-2 0,6 2 0 15,-5 3 0-15,-3-2 0 0,3 1 0 16,-5-1 1-16,4 1-1 0,1-2 1 0,-5 0-1 16,2-1 1-16,0 0-1 0,0 0 1 15,-2-2-1-15,-1 3 1 0,1 0-1 16,2 1 1-16,-2 1-1 0,-1 0 1 15,-1 1-1-15,1-1 1 0,1 0 0 16,-1 3 0-16,-1-2-1 0,6 4 1 0,-4-4 0 16,0 5 0-16,-1-2 0 0,-2 0 0 15,3 1 0-15,-3-1 0 0,3 2 0 16,-1-2 1-16,-2 0-1 0,3-1-1 16,0 1 1-16,-3 0-1 15,0 0 2-15,-3 1-2 0,3-3 1 0,-2 2-1 16,2-2 1-16,0 0-1 0,-2 0 0 15,2-3 1-15,-3 2 0 0,3-1-1 16,0 0 0-16,-2-1 0 0,2 1 0 16,-5-1 1-16,5-1-1 0,-2 1 0 15,4-1 1-15,-7-1-1 0,0-1 0 0,5-2 0 16,1 0 1-16,-4-3 1 0,-2 1-2 16,0 0 0-16,0-1 0 0,5 2 0 15,-5-1 0-15,0-1 0 16,3 2 1-16,-3-3-1 0,5 1 1 0,-5-1-1 15,0 0 1-15,0 0 0 0,0 0 1 16,0 0-1-16,0 0-1 0,0 0 1 16,0 0 0-16,0 0-1 0,0 0-1 15,0 0 1-15,0 0-1 0,0 0-2 16,0 0 0-16,0 0-1 0,0 0-3 0,0 0-2 16,0 0-1-16,0 0-2 0,-5-1-4 15,2-3-5-15,3-1-6 0,-7-3-5 16,-4-2-22-16,4-2-45 0</inkml:trace>
  <inkml:trace contextRef="#ctx0" brushRef="#br0" timeOffset="142817.4">10080 11956 246 0,'0'0'101'0,"0"0"-22"16,0 0-30-16,0 0-23 0,0 1-2 15,0-1 3-15,0 0 3 0,0 0-8 0,0 0-3 16,0 0-4-16,2 0-2 0,-2 0 5 16,0 0-3-16,0 0 0 0,0 0-3 15,0 0 1-15,0 0-3 0,0 0-1 16,0 0-1-16,0 0 0 0,0 0-3 16,0 0 3-16,0 0-2 0,0 2 1 15,0-2 0-15,0 0-4 0,0 0 2 0,0 0-2 16,5 0 1-16,-2 0-1 0,-3 0-1 15,5 0 0-15,0 0-1 0,3 0 0 16,4 0 0-16,-4 0 2 0,7 0-1 16,3-3 1-16,-3 2-2 0,-2-3 0 15,7 2 1-15,-2 0 0 0,2-2-1 16,1 2 1-16,-6-3-1 0,11 2 0 16,-6-4-1-16,0 4 1 0,6-2-1 15,-3 1 1-15,-3-3 0 0,-2 1-1 0,2 2 0 16,-5-1 0-16,-2 3 0 0,5-1 1 15,-10-2-1-15,7 3 0 0,-5-2 1 16,0 3-1-16,-5-1 1 0,0 1-1 16,-2 1 1-16,-3-1 0 0,5 0-1 15,-5-1 2-15,0 1-1 0,0 1 0 0,0 0 0 16,0 0 0-16,0 0 0 16,0 0-1-16,0 0 2 0,0 0-1 15,0 0 1-15,0 0 0 0,0 0-2 16,0 0 1-16,0 0 0 0,0 0 0 0,0 0-1 15,0 0 0-15,0 0 0 0,0 0 0 16,0 0 0-16,0 0-1 0,0 0-1 16,0 0-5-16,0 0-3 0,-5 3-6 15,-8 6-10-15,-7-1-14 0,-16-3-35 16</inkml:trace>
  <inkml:trace contextRef="#ctx0" brushRef="#br0" timeOffset="148956.73">12229 7467 354 0,'0'0'169'0,"0"0"-164"16,0 0-5-16,0 0 9 0,0 0 20 0,0 0-16 16,0 0-5-16,0 0 5 0,0 0-1 15,0 0-6-15,0 0-3 0,0 0-1 16,0 0 2-16,0 0 1 0,0 0 3 16,0 0 1-16,0 0 2 0,0 0-2 15,0 0 0-15,0 0 2 0,0 0-1 0,0 0-4 16,0 0 2-16,0 0-3 0,0 0 3 15,0 0-3-15,0 0 0 16,0 0-2-16,0 0-1 0,0 3-1 16,0 1 1-16,0 1 0 0,0 1 0 0,0 1 2 15,0 1 0-15,0 1 0 0,0 3-1 16,0-2 1-16,0 1 0 0,3-1 0 16,2 3-2-16,-3-2 2 0,4-1 0 15,-1 3-2-15,-3-3 1 0,3 3-1 16,3-3 1-16,-3 3-1 0,3-1 1 15,-6 1-1-15,8 0 0 0,-2 1 1 0,0 1-2 16,-1 0 1-16,6 3 1 16,0 2 0-16,-1-4 0 0,4 2-1 15,2-2 2-15,2 1-3 0,-5 1 1 0,5-2 1 16,-2-1-1-16,3-1 1 0,4-2 0 16,-2 1-1-16,-3-2 0 0,6 0 1 15,-11-3-2-15,10 0 1 0,-4 0-1 16,-1 0 0-16,1-1 2 0,-1-2-1 15,5 4 0-15,-4-3-1 0,-1 1 1 0,5 1-2 16,-9 0 2-16,9-1-1 0,-4-2 0 16,-1 2 0-16,0-1 1 0,-2 1-2 15,2-4 1-15,3 4 0 0,3-3 0 16,-6 0 0-16,0-1-1 16,6 2 1-16,-11-1 0 0,5 0 0 0,-2-1-1 15,-2 0 1-15,-4 0 1 0,1-1-2 16,7 0 0-16,-4 3 1 0,1-1 0 15,-1 0-1-15,9-1 2 0,-5-2-2 16,8 1 1-16,-2 1 0 0,-1-3-1 16,-2 2 2-16,8-2-1 0,-8 0 0 0,2 1-1 15,1-1 0-15,-4 0 1 0,-1 0 1 16,4 0-2-16,-4 0 0 0,4 0 0 16,-2 2 0-16,2-2 1 0,1 0 0 15,-6 0-1-15,6 0 1 0,-3 0 0 16,7 0-1-16,-10 0 1 0,3 0-1 15,-2 0 1-15,-1-3-1 0,0 2 0 16,3 0 0-16,-2 0 1 0,-1-1-1 16,-5 0 0-16,3-1 0 0,2 2 0 15,1-1 1-15,2-3 0 0,-3 3 0 0,5-1 0 16,-4-1-1-16,4 3 1 0,1-5-1 16,2 5 2-16,-5-5-2 0,2 2 0 15,0 0 1-15,-2 1-1 0,3 0 0 16,-6-2 1-16,0 3-1 0,1-2 0 15,-3 0 1-15,2-1 0 0,0-1 0 0,-4 2-1 16,4-3 1-16,3 2 0 16,-3-1 0-16,1-1 0 0,-1-1 0 15,0 2 0-15,-4 0-1 0,9 1 1 16,-10-4 0-16,6 4-1 0,-4 1 1 0,-1-3-1 16,4-1 0-16,-2 1 1 0,2 0 0 15,1-2-1-15,-1 0 1 0,0-1 1 16,6 0-2-16,-6 0 0 0,0-1 0 15,1 3 1-15,-1-1 0 0,-5 1 0 16,3-1-1-16,-3 0 1 0,-2 2 0 0,0-2 0 16,0 2 0-16,-1-2-1 0,1 0 2 15,-3 2-1-15,3-3-1 0,0 1 0 16,-1-1 2-16,4 0-2 16,-6-3 0-16,0 3 1 0,3 2-1 0,-6-1 1 15,6 1-2-15,-3-1 2 0,-2 1-1 16,-6 0 0-16,9 2 1 0,-9 3 0 15,-2-2-1-15,5 3 1 0,-5 0 0 16,0-2-1-16,3 1 1 0,-3 1 0 16,0-1 0-16,5 0 0 0,-5 0 0 15,0-1-1-15,5 2 2 0,-5 2-2 0,0-1 1 16,2 0-1-16,-2-2 1 0,0 3 0 16,0 0 0-16,0 0 0 0,0 0-1 15,0 0 0-15,0 0 0 16,0 0 0-16,0 0 0 0,0 0 0 0,0 0 0 15,0 0 0-15,0 0 1 0,0 0-1 16,0 0 0-16,0-1 0 0,0-1 2 16,0 0-5-16,6-1-2 0,-6 0-3 15,0 3-4-15,0 0-7 0,0-1-3 16,0 1-13-16,0-8-26 0,-13-5-557 0</inkml:trace>
  <inkml:trace contextRef="#ctx0" brushRef="#br0" timeOffset="150490.32">13242 8831 203 0,'0'-3'83'0,"0"0"-59"0,0 0 43 15,0 0 0-15,0 1-27 0,0 2-14 16,0-2 2-16,-5-1-5 0,5 1-2 0,0-1-5 15,-3 2 2-15,3-3-4 0,0 3 1 16,0 0-3-16,-5 1-2 0,5 0-3 16,0 0-3-16,0 0-2 0,0 0 0 15,0 6 2-15,8 3 0 0,-3 3 1 16,8 4 1-16,-6 6 0 0,6 2 0 0,0 2-2 16,-3 1-1-16,8-2 3 0,-6 2-3 15,1 3 0-15,-3-4-1 0,3 1 0 16,-5-1 1-16,2-3 0 15,-3 0 0-15,-7-5 0 0,3-2-1 16,2-2 1-16,-5-3-1 0,5-2 0 0,-5-2 0 16,0-4 0-16,0-3 0 0,0 1 1 15,0-1 0-15,0 0 3 0,0 0-2 16,-5-6 0-16,5-5-1 0,-8-3-3 16,3-1 1-16,3-2-1 0,-8-4 1 15,7 2-1-15,-5-5 0 0,3 1 0 16,0 0 0-16,3 0 0 0,2 1 0 0,0 2 0 15,0 2 0-15,7 0 0 16,1 6 0-16,5-2 0 0,-1 4 1 0,4 3-1 16,-4-1 0-16,1 5 0 0,0 0-1 15,0 3 1-15,-3 0 0 0,2 0 0 16,-6 0-1-16,1 5 1 0,6 4-1 16,0 2 1-16,-1 3 1 0,-4 2-1 15,7 3 0-15,-2 2 1 0,0 2-1 16,-1-1 0-16,4 2 1 0,-4-2 0 0,6 3-2 15,-10-3 2-15,5-2 1 0,-1-2-2 16,-4 0 0-16,-6-3 1 0,4-2-1 16,-6-3 1-16,5-7 0 0,-5 2 1 15,0-5-2-15,0 0 2 0,0 0 2 16,0 0 1-16,2-7-2 0,-2-6-1 16,5-2-1-16,-5-4-1 0,0-2 0 15,0-1 1-15,0-3-1 0,0 0 1 16,0-2-2-16,0 1 2 0,0 0-1 15,8 1 0-15,0 2 0 0,-3 4 0 0,10 5 0 16,-10 0 0-16,3 6-1 0,4 4 1 16,-4-1-1-16,0 5 1 0,2 0-1 15,2 0 0-15,-1 2 0 0,9 4 1 16,-2 3 0-16,2 2 0 0,1 2 1 16,4 2-1-16,-2 2 1 0,-3-1-1 0,-2 2 0 15,2 2 1-15,-4-1-1 0,1-1 0 16,4-1 2-16,-6 0-2 15,-2-1 0-15,-1-2 0 0,-4-3 1 16,0-2-1-16,2-1 0 0,-8-2 0 0,4-4 1 16,-1 1-1-16,-5-3 1 0,0 1-1 15,0-1-2-15,2 0 1 0,-2 0-2 16,0-4-2-16,8-3-3 0,-8-2-3 16,0 2-2-16,0-2-7 0,0 0-7 15,0 0-9-15,0 1-22 0,5-2-58 16</inkml:trace>
  <inkml:trace contextRef="#ctx0" brushRef="#br0" timeOffset="150974.84">14389 8899 556 0,'0'-13'46'15,"0"2"-49"-15,0 0 9 0,-7 0 21 0,2 2-10 16,2 4-3-16,-2-2 2 16,2 3-2-16,-2 2-4 0,-2 1-2 0,-1 1-3 15,-2 0-3-15,0 2 2 16,-8 6 0-16,3 0-1 0,-6 3-1 0,3 1 1 16,3 3 1-16,2 1 0 0,-4 3 0 15,9 1 0-15,0 2-1 0,8 2-1 16,0 2 2-16,0-1-2 0,8 3 0 15,10 0 1-15,-3-5-1 0,5-2 0 16,8-3 0-16,-7-4 0 0,4-4 1 0,1-3 0 16,2-6 0-16,0-1 2 0,2 0-4 15,-7-6 2-15,-3-4 0 0,-2-1-1 16,-3-3 0-16,-4-3 0 0,-4 0 0 16,-4-1-1-16,-3-1-2 0,0 0 2 15,-8-1 0-15,-5 2-1 0,-2-2 1 0,-3 4-2 16,3 3 2-16,0-1-1 15,-3 5 0-15,5 2 0 0,1 3 0 16,-4 0-1-16,4 3 1 0,4 1-1 16,-5 0 1-16,6 0 0 0,-1 0-3 0,3 2-1 15,0 1-4-15,5-1-1 0,0 0-2 16,0-1-3-16,10-1-8 0,0 0 0 16,8 0-10-16,7-1-17 0,-4-7-32 15</inkml:trace>
  <inkml:trace contextRef="#ctx0" brushRef="#br0" timeOffset="151289.78">14542 8714 481 0,'0'-8'123'0,"0"3"-124"0,0 3 4 0,0-2 23 16,5 2-10-16,-2 2-9 0,2 0 8 15,2 0-1-15,1 7-5 0,5 3 0 16,-6 5 2-16,14 5 0 0,-4 1-2 15,4 3-2-15,-1 0 0 0,6 1 1 16,-4 2-1-16,4 1-1 0,-1 3 0 0,-2-3-2 16,-2 2 0-16,-4-2-1 0,-1 1-1 15,1-7 0-15,-9-2-2 16,5-2 3-16,-6-3-3 0,1-3 1 16,-3-3 0-16,0-2-1 0,-5-1 1 0,0-5-1 15,0-1 2-15,0 0-3 0,0 0 0 16,0 0-1-16,0 0-3 0,0-6-3 15,0 1-3-15,0-2-3 0,-5 0-8 16,-2 0-4-16,7 4-17 0,-11-4-20 16,11 0-81-16</inkml:trace>
  <inkml:trace contextRef="#ctx0" brushRef="#br0" timeOffset="152254.87">15272 8911 514 0,'0'-11'89'16,"0"-3"-91"-16,0 3 15 0,-5 0 16 16,2-3-9-16,-4 4-3 0,-3-3 0 15,2 5-8-15,0-1-1 0,-4 3 0 16,4 2-1-16,-10-3-3 0,3 6-2 15,-3-2 1-15,-2 3-1 0,4 0 0 16,-4 0 0-16,0 7-1 0,2 1-1 16,-2 4 1-16,-1-1 1 0,6 4-2 0,2 1 0 15,1 2 2-15,4 3 0 16,0-1 1-16,8 5-1 0,0-1 1 0,0 0-1 16,3 1 1-16,10-3 1 0,4 1-2 15,-1-5 1-15,-1-3-1 0,10 0 0 16,-7-6 0-16,5-1-1 0,-3-8 3 15,-2 0-3-15,3 0 1 0,-1-7-1 16,-5-3 2-16,3-4-2 0,-5 0 0 16,-6-2 0-16,1-4-1 0,-3 2 2 0,-5-1-2 15,0-2 0-15,0-1 0 0,-8-2 0 16,-2 0 0-16,-5 0-1 16,7 4 1-16,-2 2 0 0,3 7 0 15,4 3 0-15,-2 5 0 0,5 1-1 0,0 2 0 16,0 0-1-16,-5 2 2 0,5 8 0 15,0 4 0-15,0 4 1 0,0 0 0 16,10 4 0-16,5 0 2 0,1 0-1 16,9 2 1-16,-5-3-1 0,8 2 0 15,5-2 0-15,-7-1-1 0,7-2 1 0,-5-3-1 16,5-3 0-16,-8-3-1 0,-2-3 2 16,0-1-1-16,-2-5-1 0,-6 0-2 15,-2-2-1-15,-6-9-2 0,1-1 0 16,2-3-2-16,-10-2-3 0,0-2 2 15,-10-2-5-15,0-4-3 0,-8 0-6 16,-3-2-3-16,1 1-5 0,0 1-1 16,2 0 4-16,8 7 15 0,0 1 8 15,2 3 4-15,8 6 2 0,-3 2 3 16,-2 4 7-16,5 1 1 0,0 0 1 0,0 1-2 16,0 0-6-16,0 0-3 0,0 2 4 15,5 7 4-15,-2 0 0 0,10 5 2 16,-1-2-1-16,4 3-3 0,1 1-2 15,-1 0 4-15,4 2-2 0,-2 0-2 16,-3 0-1-16,3 1-1 0,-8-6 0 16,3 3-1-16,-6-4 1 0,6-1-2 15,-13-2 0-15,5-4-1 0,-5-1 1 16,0-3 0-16,0 2 1 0,0-2-1 16,0-1 3-16,-5 0-2 0,-2-1 1 0,-1-5-2 15,0-4-1-15,-2-2 0 0,0 0-1 16,0-3 0-16,0-2-1 0,-1-1 1 15,9-1 0-15,-3-2 0 0,5-1 0 16,0 2 0-16,5 1-1 0,10 2 1 16,-2 1-1-16,2 4 0 0,3-1 1 15,7 1-1-15,-4 4 0 0,-1-1 0 0,3 4 0 16,-3-1-1-16,-2 1 1 16,10 1 0-16,-2-1-1 0,2 3-4 15,-3-3-3-15,-2 2-2 0,2 1-5 16,1-1-9-16,-6-1-12 0,-5-2-28 0</inkml:trace>
  <inkml:trace contextRef="#ctx0" brushRef="#br0" timeOffset="153424.32">13422 9808 255 0,'0'-6'172'16,"0"3"-155"-16,0-2-4 0,0 3 58 15,0 2-34-15,0-2-6 0,0 2-4 16,0-1-3-16,0 1-7 0,0 0-8 15,0 0-4-15,0 0 0 0,0 3 2 0,0 6 3 16,3 1-1-16,7 4 0 0,-2 1-3 16,-1 3 1-16,6 2-2 0,0 1 2 15,2 3-4-15,-2-3 0 0,0 6-1 16,2 1 1-16,-2-1 0 0,-1-1-1 16,-4-2 1-16,0 0-1 0,2-7 1 0,-3 1-1 15,-4-2 0-15,2-5-1 16,3 0 1-16,-8-4-1 0,0-4 2 15,0-1-2-15,0-2 1 0,0 0 1 16,0 0 3-16,0-3-4 0,0-5 0 0,0-4-1 16,0 0 0-16,-8-3 0 0,0-2-1 15,3-1 0-15,-2-2 0 0,-1-3 0 16,3-1 0-16,2-1 0 0,3-2 0 16,-5 3 0-16,5 0 0 0,0 6 0 15,5 2 0-15,3 0 0 0,0 4 0 0,4 1 0 16,1 4-1-16,0 1 1 0,-3 1 0 15,3 3-1-15,-1-1 1 16,1 3 0-16,2 0 0 0,-2 0-1 16,0 5 1-16,0 4-1 0,2 3 0 0,3 3 1 15,-6 6 0-15,4-2 0 0,-4 3 0 16,1 3 1-16,-5-1 0 0,7-1-1 16,-5-2 1-16,-2 1 1 0,-1-4-1 15,1-4 0-15,-3 0 0 0,0-7 0 16,-2 2 0-16,-3-5 1 0,5-2-2 0,-5-2 1 15,0 0 2-15,0 0 3 0,0-7-3 16,0-3-1-16,0-6-1 16,0-1-1-16,0-5 0 0,0-3 0 0,0 1 0 15,-5-3 0-15,2-4 0 0,-2 2 0 16,0-1 0-16,5 5-1 0,0 1 1 16,5 5 0-16,3 4-1 0,10 3 0 15,-8 5 1-15,2 2 0 0,6 3-1 16,-10 2 1-16,5 0-2 0,-6 5 1 15,6 4 0-15,2 8 1 0,-2 0 0 0,5 3-1 16,-3 3 2-16,0 2-1 0,8 0 1 16,-2 1 0-16,-6 2 1 0,3-2-1 15,-3 0-1-15,0-5 2 0,-5 1-1 16,-2-5-1-16,7 1 0 0,-10-6 1 16,0-2 0-16,-2-5-1 0,-3-2 0 15,0-3 0-15,0 0 0 0,0 0-1 0,0 0 0 16,0 0-2-16,0 0 0 15,0-5-4-15,0 3-2 0,0-3-3 16,0 2-3-16,0 0-5 0,-3 1-8 16,3-1-9-16,-5 1-22 0,0-3-65 0</inkml:trace>
  <inkml:trace contextRef="#ctx0" brushRef="#br0" timeOffset="154048.81">14575 9889 441 0,'0'-14'139'0,"0"0"-136"0,0 3-2 16,0-2 27-16,0 2-6 0,0-2-9 15,-8 0 4-15,-4-1-3 0,-1 2-5 16,-2 0-3-16,-3 3 2 0,5 3-2 15,0 2 1-15,-2 3-3 0,0 1 2 0,-3 0-3 16,-2 7 1-16,4 1 0 0,-9 1 1 16,12 1 0-16,-2 4-1 15,2 1 0-15,1 3-1 0,4-1 1 16,-2 6-1-16,7 1-1 0,3 4 2 0,0-1-2 16,0 5-1-16,13-4 1 0,0 0-1 15,2-3 1-15,0-5-1 0,11-3 0 16,-9-2 0-16,4-5 0 0,-1-1 1 15,-5-7 0-15,6 0 1 0,-3-2 1 16,-3-4-1-16,3-6 0 0,-8-5-1 0,3-3-1 16,-1-2 0-16,-4-1 0 0,-3-3-1 15,-5 2 1-15,0-1-1 0,0-1 0 16,0 1-1-16,-5-1 2 0,-3 3-2 16,1 0 1-16,-1 4 1 0,3 5-1 15,0 0-1-15,5 10 2 0,-3 0-1 0,3 2-2 16,0 0 0-16,0 2 0 15,0 6 2-15,0 2 2 0,0 2-2 16,3-1 2-16,2 5 0 0,8-1-2 16,-1-1 2-16,4 6 0 0,4-3 0 15,0 3 1-15,1 0-1 0,-1 0 0 0,-2 1-1 16,2-2 0-16,6 2 0 0,-6-2 0 16,0-2 0-16,-4-1-1 0,1-3 1 15,-9-3 1-15,5-4-2 0,-6-1 0 16,-4-3-2-16,2-2-2 0,3 0 1 15,-3 0-5-15,0-5 0 0,-3-3-3 16,6 0-6-16,-8-3-2 0,0 2-7 16,0 1-7-16,0-2-20 0,-8 0-22 15</inkml:trace>
  <inkml:trace contextRef="#ctx0" brushRef="#br0" timeOffset="154604.29">15203 9739 404 0,'8'-15'208'0,"-8"-1"-206"0,8 5 9 16,-8 1 28-16,0 3-23 0,0 1 0 0,0-1 3 16,0 3-7-16,-8-1-5 0,-5 3 1 15,-2-2-3-15,-10 3-2 0,4 1 0 16,-4 0-1-16,-3 0 2 0,0 0-2 15,-5 5 0-15,2 2 1 0,-4 1-1 16,9 3-1-16,-2-1-1 0,3 1 1 16,12 1 0-16,-2-3-1 0,10 0 1 0,5 1-1 15,0-1 1-15,0 1 0 0,12-3 0 16,6 2 0-16,5-4 2 0,2 2 1 16,9-3-1-16,-1 1 1 0,0-2-2 15,0 1 1-15,-5 0-1 0,0 1-1 16,0-1 2-16,2 3-1 0,-7 0-2 15,3 2 1-15,-6-1 0 0,0 0 0 16,-2 1 0-16,-10 2-1 0,7-2 0 16,-5 3 1-16,0-3 0 0,-5 2 0 15,1 2-1-15,-4-3 1 0,3-1 0 0,-5 1 0 16,0-2-1-16,0 4 1 0,0-3 0 16,-7 1 0-16,-4-2 0 0,-4 1 0 15,2 0 0-15,-2-2 0 0,-5 0-1 16,2 0 2-16,-2-1-2 15,-1-1 0-15,6-3 1 0,-3 1-1 0,3-3 2 16,2 0-2-16,-5 0 0 0,8 0 0 16,-3-5-3-16,1-2 1 0,4 0-1 15,-2-2-2-15,10 0 0 0,-3 0-3 16,3 0-3-16,0 2-2 0,0-1-3 16,3 1-10-16,2-1-4 0,8 3-20 0,-1-3-18 15,4 0-50-15</inkml:trace>
  <inkml:trace contextRef="#ctx0" brushRef="#br0" timeOffset="155195.87">15809 9657 469 0,'5'-13'121'0,"-5"4"-120"0,0 0 17 15,0 0 18-15,-5 4-21 0,-3-1 1 16,1 1-1-16,-1 3-5 0,-10-3-3 16,5 5 0-16,-7 0-2 0,7 0 1 15,-7 0-3-15,0 3 2 0,-1 2-1 0,1 1 2 16,5 2-3-16,-6 0-1 0,3-1 0 16,6 1 0-16,2-1 0 0,5 2-2 15,-3-3 0-15,3 4 1 0,-3-1 2 16,8 0-3-16,0-2 1 0,-5-1 1 15,5 2-1-15,0-1 0 0,0 2 1 16,0-3-1-16,0 1 0 0,0-2 1 16,8 2 0-16,4-2 0 0,9-1 1 15,-3 1 0-15,2-2 0 0,8 2 0 16,-3-2-1-16,1-1-1 0,4 3 2 0,-4 2-2 16,-1-3 0-16,-2 3 0 0,3 0-1 15,2 1 2-15,-3 0-2 0,0-2 1 16,-4 0 0-16,-6 0 0 0,5 2-1 15,-9-1 2-15,-1 1-1 0,0 0 0 16,-2 0-1-16,-8 1 2 0,7 0-1 16,-7 0 0-16,0 1 2 0,0 2 0 15,-7-2 0-15,1 1 0 0,-6 0 2 16,2 1-3-16,-8-3 1 0,2-2 0 16,-4 2 1-16,0-6 0 0,-3 1-1 15,3-2 0-15,-1-2-1 0,-2 0-1 0,-2 0 1 16,4 0-1-16,1-2 0 0,7-3 0 15,1 3 0-15,4-3-1 0,3 3 2 16,2 0-2-16,-2 2 0 16,5 0-2-16,0 0-2 0,0 0-4 0,-2 0-6 15,2 0-8-15,-5 2-7 0,5 2-19 0,0 0-49 16</inkml:trace>
  <inkml:trace contextRef="#ctx0" brushRef="#br0" timeOffset="156819.88">14715 10832 514 0,'-5'0'66'16,"0"0"-63"-16,5 0 5 0,0 0 22 16,0 0-20-16,-3 0-1 0,3 4 9 0,0 2-5 15,0 3 0-15,3 1-3 0,9 2 1 16,-6 0-1-16,9 2-2 0,-5 1 1 16,0 1-1-16,3 1-2 0,5 3 2 15,-6 2-2-15,-1 0 0 0,1 0-1 16,1 2 1-16,0 1 0 0,-1-2-1 15,1-2-1-15,-5 1 0 0,5-3 0 0,-1-1-2 16,-4-2-1-16,-1-2 1 0,-1-3 1 16,-4-2-1-16,3-3 0 0,-5-4-1 15,3 1 0-15,-3-3 1 0,0 0-1 16,0 0 2-16,0 0 2 0,0 0-3 16,0-6 1-16,-3-2-2 0,-4-3 0 0,1-2-1 15,1-3 1-15,-5 0 0 16,5-3-1-16,-2-3 0 0,1-1 1 15,-1-2-2-15,-6-1 2 0,8-2-2 16,-5-1 2-16,0 0-1 0,-3 0 0 0,5 2 0 16,1 2 0-16,-1 4 0 0,3-1 0 15,-3 3 0-15,3 2 0 0,5-1 0 16,-2 2 1-16,2 0-1 0,0 0 1 16,0 2 0-16,0 3 0 0,0-1 0 15,2 1 0-15,3 2-1 0,3 2 1 0,0 1-1 16,4 1 1-16,1-2-1 0,0 3 0 15,2-2 1-15,3 1-1 16,-3 0 0-16,5 0 0 0,6 3 0 16,-13-2 0-16,12 3 1 0,-5-1 0 0,1 2-1 15,2 0 0-15,-3 0 0 0,-2 0 0 16,-6 2 0-16,4 4 0 0,-9 0 0 16,4 2 0-16,-4 2 0 0,1 0 0 15,-3 0 0-15,-3 2 1 0,-2 1-1 16,0 0 2-16,0-1-2 0,0 2 0 0,-2-2 1 15,-3 3 0-15,-3-1-1 16,1-3 2-16,-4 3-2 0,-4-4 1 0,2 0 0 16,-7 1 0-16,0-3 1 0,-1-1-2 15,1-1 0-15,7 1 0 0,-7-2 1 16,0-1 0-16,7 0-1 0,-2 0 0 16,-3-3 1-16,5 3-1 0,0-1 0 15,3-2 0-15,5 0 0 0,0 0 0 16,5-1 0-16,0 0 1 0,0 0 0 15,0 3-1-15,0-3 1 0,0 0 0 16,0 0 1-16,0 0-1 0,0-4-1 0,10 0 0 16,-2 1 0-16,5 0 0 0,-1-2-1 15,-2 2 1-15,8-1 0 0,-3 1 0 16,3 2 0-16,-2-3 0 0,4 0 0 16,0 1 0-16,11-3 0 0,-8 3 0 15,7-2 0-15,-2 1 0 0,0-2 1 0,0 1-2 16,3 1 1-16,-3 2 1 15,-3-1-2-15,-2 3 1 0,-3 0 0 16,-2 0 0-16,-3 0 0 0,-2 5 1 16,5 0-1-16,-8 1 0 0,8 2 0 0,-3 0 1 15,3 1-1-15,-3 0 0 0,-2-2 1 16,0 3 0-16,2 1-1 0,-5 0 1 16,0-1-1-16,3 0 1 0,-8 2 0 15,3-2 0-15,-3 0-1 0,-3-1 1 16,4 4 1-16,-1-3-2 0,-5-1 2 0,0 1-1 15,0 2 0-15,0-1 0 16,0 0 0-16,0 2 1 0,0-2-1 16,-5 4 0-16,-1-2 2 0,-1-1-3 15,-1-2 2-15,1 3-1 0,-4-5 1 0,1 1-1 16,0-1 0-16,2-4-1 0,1 1 1 16,-1-2 0-16,-2 2 0 0,2-4 0 15,-4 2-1-15,1-1 1 0,-6 1 1 16,-4-1-2-16,6-2 0 0,-10 1 1 15,4-1-1-15,1 0 1 0,-11 0 0 0,3 0 0 16,0-2 0-16,-10-6-1 0,10 5 0 16,-5-4 1-16,5 0-1 0,0-1 0 15,-2 1 0-15,7 3 0 16,-3-1 1-16,11 3-1 0,-3-1 0 0,11 1 0 16,-1 0 1-16,3 1-1 0,0 1 0 15,5-1 0-15,0 1 0 0,0 0 0 16,0 0 0-16,0 0 0 0,0-1 0 15,0 1 0-15,0 0 0 0,10 0 0 16,-2 0-1-16,-1 0-1 0,1 0-5 16,2 0-3-16,0 2-2 0,3 1-6 0,0 1-9 15,-1-1-7-15,4-2-22 0,-4-1-550 16</inkml:trace>
  <inkml:trace contextRef="#ctx0" brushRef="#br0" timeOffset="159328.88">16221 7627 213 0,'-10'0'68'0,"7"0"-39"16,-2 0-11-16,0 0 39 0,5 0-5 15,0 0-14-15,0 0-14 0,0 0 0 16,0-2-5-16,0-1 0 0,0 1-10 16,0-1 3-16,0 3 1 0,0-1-1 15,0 1 2-15,0 0-3 0,0 0-5 0,0 0 0 16,0 0 0-16,0 0-1 0,0 0 3 15,0 1 0-15,0 4-1 0,0-1 0 16,-2 3 1-16,2 0 2 16,0 0-3-16,0 0-1 0,-6 4-2 0,6-1 2 15,0 1-1-15,0 4 2 0,6-1-2 0,-4 2 0 16,8 0 2-16,-2 2-2 16,5-1 1-16,-6 1 0 0,8-1-3 15,-2-1 2-15,8 3-2 0,-9-1 1 16,6 1 1-16,2-1-3 0,1 0 1 0,-6-1 1 15,5-1-1-15,1 2 1 0,-1-2-2 16,-2 1 1-16,2 2 0 0,6-2-2 16,-6 0 2-16,3-1 0 0,-3 1-1 15,1-1 0-15,4-1-1 0,1 1 1 16,-6 0 0-16,5 0-1 0,-2-4 1 0,3 1-1 16,2-3 1-16,-3 0 0 0,1-2 0 15,-4 1-1-15,-1-2 0 0,4 1 0 16,-4-2 0-16,4 2 1 15,-2-3 0-15,7 2-1 0,-7-1 1 0,8 1-1 16,-1 0 1-16,3-2 0 0,-2 1-1 16,2 2 0-16,-5-3 0 0,0 0 1 15,0 0-2-15,-3 0 1 0,1-1 0 16,-3-1 1-16,0 1-1 0,0-1-1 16,-3-1 2-16,0-1-1 0,6 2 0 15,-6-1-1-15,8-1 1 0,-8 1 1 0,11-2-1 16,-8 4 1-16,7-3-1 0,-2 0 0 15,-2-1 1-15,7 0-2 0,-10 0 1 16,5 0 1-16,5 0-2 16,-8 0 1-16,3 0 0 0,-7 0 0 0,-1-1-1 15,5-1 1-15,-4-1 1 0,-1 1-2 16,0 1 0-16,1-1 1 0,-3 0 0 16,2 0 0-16,0 0 0 0,6-1 0 15,-3 1 0-15,-3-1 0 0,5-3-1 16,1 3 0-16,-3-2 1 0,2 2 0 0,3-5 0 15,-2 3-1-15,2 0 0 0,-8-2 1 16,11 2-1-16,-9-1 1 0,4-1-1 16,-6 0 2-16,1 1-2 15,-1 1 0-15,0-3 1 0,1 2 0 0,-4-1-1 16,-1 0 2-16,4-1-1 0,-2 1-1 16,-3 0 1-16,3-5-1 0,2 3 1 15,-4-1 0-15,1-1-1 0,-6 0 1 16,6 0-1-16,-1 3 0 0,-4-4 0 15,-4 2 1-15,5 1 0 0,-8-1-1 0,10 1 1 16,-10 0 0-16,8 0-1 0,-11 0 0 16,9 0 1-16,-4 0 1 0,-4 2-2 15,2-2 3-15,0 2-3 0,3-1 0 16,-8-1 0-16,5 2 1 0,-3-1 0 16,6 2-1-16,-3-2 1 0,0 2-1 0,-2-1 1 15,4-2 0-15,-7 3-1 0,5-2 1 16,0 2-1-16,-2 0 1 15,2-2-1-15,3 1 0 0,-1-1 1 16,-2 1-1-16,0-1 0 0,3 1 0 0,-5 3 1 16,2-2-2-16,0 0 2 0,2 2-1 15,-7-3 0-15,8 2 0 0,-3 1 0 16,-2-3 0-16,7 1 0 0,-8 1 1 16,6-1-1-16,-8 1 0 0,5 1 0 15,0-1 0-15,-2 2 0 0,4-2 0 0,-7 2 1 16,5-4 0-16,1 3-1 0,-4-2 0 15,3-1 0-15,-5 1 0 0,8-2 1 16,-1 3-1-16,-7-1 0 16,6 1 0-16,-1 1 0 0,-5-2 0 15,2 5 0-15,-2-2 1 0,0-1-1 0,5 3-1 16,-5-1 1-16,3 2 0 0,-3-1 0 16,0-1 1-16,0 2-1 0,0-1 1 15,0 1-1-15,0-1 1 0,0 1-1 16,0 0 1-16,0 0-1 0,0 0 0 15,0 0 0-15,0 0 0 0,0 0 1 0,0 0-1 16,0 0 0-16,0 0 0 0,0 0 0 16,0 0-1-16,0 0 1 15,0-1 0-15,0 1-1 0,0 0 0 16,0 0 0-16,0 0 1 0,0 0 0 0,0 0 0 16,0 0 0-16,0 0 0 0,0 0 0 15,0 0 0-15,0 0 0 0,0 0 0 16,0 0 0-16,0 0 0 0,0 0 0 15,0 0 0-15,0 0-3 0,0 0-1 16,0 0-1-16,0 0-1 0,0 0-2 0,0 0-1 16,5 1-2-16,-5 4-2 0,5 1-4 15,-5-1-3-15,0 4-5 0,0-1-6 16,0-3-11-16,0-4-35 0</inkml:trace>
  <inkml:trace contextRef="#ctx0" brushRef="#br0" timeOffset="160524.65">17643 8968 463 0,'-8'-2'42'0,"8"0"-39"0,-5 2-3 15,5-3 4-15,0 3 15 0,0 0-13 16,0 0 4-16,0 0 5 0,0 0-3 16,0 0-4-16,0 0-4 0,0 1 4 15,0 2 0-15,0-1 1 0,0 3-1 0,0 0 2 16,0 3 0-16,0 0 2 0,0 5-1 16,0 0-2-16,0 4 2 0,0 2-2 15,0 1-1-15,0 1-2 0,0 1-2 16,0 3 2-16,0 0-1 0,5 1 1 15,3-1-1-15,-3 0 0 0,3 0 1 16,-1-1 0-16,1 0-3 0,-3 1 1 16,3-2 0-16,-1-2-3 0,-1-2 0 15,1-2 2-15,-2-3 4 0,3-1-10 16,-3-4 2-16,-2 0 0 0,-3-4 2 0,0-2 0 16,5-2 0-16,-5-1-1 0,0 0 0 15,5 2-2-15,-5-2-2 0,2 0 0 16,-2-2-7-16,8-6-3 0,-8 0-5 15,0-3-14-15,0-5-12 0,0 0-26 16,-8-4-489-16</inkml:trace>
  <inkml:trace contextRef="#ctx0" brushRef="#br0" timeOffset="161045.73">17480 9058 436 0,'-10'-8'139'16,"8"0"-143"-16,2-1-4 0,0 2 11 16,0 0 11-16,12 3-9 0,4-4 2 0,4 2 5 15,8-1 3-15,-3 5-2 16,3-1 0-16,5-1-1 0,0 2-3 16,-5 1-4-16,6 0 1 0,-4 1-1 15,-2 0-1-15,0 0-2 0,0 0 1 16,3 6-1-16,-3 1-1 0,-1 5 0 0,-1-1 0 15,2 4 0-15,-3 0 0 0,1 2 0 16,-3 0-1-16,-3 1 0 0,-7 0 2 16,5 1 0-16,-6 0 0 0,-2 0 2 15,3-1-2-15,-5 1 2 0,-3 1-1 16,3 0 1-16,-3 1 0 0,-5-3-1 0,0 3 1 16,0-1-2-16,0-1 1 0,-5-1 0 15,-3-1 0-15,-5 0-1 16,0-3 1-16,-2 0-1 0,2-2 6 15,-7-1-8-15,5 1 0 0,-11-2 2 0,6-2-1 16,-5 1 0-16,-3-1 0 0,7-1 0 16,1-3-1-16,0 1 0 0,2-3 1 15,5 1 0-15,-2-2 0 0,2-1 0 16,5 0-1-16,-4 0 0 0,7 0 1 16,-6 0 0-16,6 0-3 0,0 0 2 0,-2 0-2 15,4 0 0-15,-2-3-1 0,5 3 0 16,-5 0-3-16,5-1-1 0,0 0-3 15,-3 1 2-15,3-1-3 0,0 0-4 16,0-1-6-16,0 1-7 0,0 0-6 16,0-2-24-16,3 0-149 0</inkml:trace>
  <inkml:trace contextRef="#ctx0" brushRef="#br0" timeOffset="161712.75">18391 9308 612 0,'0'0'6'0,"3"-3"-12"0,4-2 13 0,3-1 4 16,6 1-5-16,4-3 3 0,0 2 6 15,6-2-5-15,2 2-4 0,-3 1 1 16,8-1-1-16,-5-2-1 0,0 1 0 16,-2 0 0-16,-1 1 0 0,-10 0 1 0,-2 1-3 15,-5 0 1-15,-1 0-2 0,-2-2 1 16,1 3-1-16,-4-3-1 15,3 0 0-15,-5 2 0 0,0-2 0 16,0 0-1-16,0 0 0 0,0-1 0 0,-5-1 0 16,-3 1 0-16,3-2 1 0,-10 0-1 15,2-2 0-15,-2 2 0 0,-5 2 0 16,-1-1 1-16,-4 0 1 0,7 2 1 16,-2 0-2-16,5 4 1 0,-6 0 0 15,3 2 0-15,8 1 1 0,-8 0-1 0,6 0 0 16,-1 0-1-16,3 6 0 0,0 2 2 15,-1 0-3-15,1 2 3 16,3 4-2-16,-1 1 0 0,8 4 1 16,0 1 1-16,0 5-2 0,0 0 1 0,8 4 2 15,4-2-2-15,4 3 0 0,-4-2 1 16,9 2 0-16,-1-3-1 0,0-1-1 16,1-3 2-16,4-3-1 0,3-3 5 15,-7-2-9-15,4-5 3 0,3 0-1 16,-10-5 1-16,2-5 0 0,6 0 1 0,-6 0-2 15,3 0 1-15,-3-5-1 0,-2-2-2 16,-3 2-2-16,6-3 0 0,-11 3-2 16,-3 1-3-16,-4-2 0 0,2 3-2 15,-5-2-2-15,5 1-5 0,-5-2-6 16,3-3-9-16,-3-1-10 0,0-2-22 16,0-2-453-16</inkml:trace>
  <inkml:trace contextRef="#ctx0" brushRef="#br0" timeOffset="162349.37">18902 9067 614 0,'-2'-2'5'0,"2"1"-8"16,0 1 18-16,0 0 3 0,0 0-11 0,0 0 3 15,0 0 1-15,0 2-1 0,2 7 2 16,6 5 1-16,5 2-2 0,-1 3-2 15,1 3-3-15,2-1 0 16,6 5-2-16,-1 0-1 0,3 4 2 16,-3-1 0-16,1 1-3 0,-1 2 0 0,-5-1 1 15,3-2-2-15,-8-1 1 0,3-4 4 16,-8-1-7-16,-2-6 1 0,2-2 0 16,-5-6 2-16,0-6 0 0,0 2 0 15,0-5 1-15,0 0 4 0,0 0 1 16,0-2-2-16,-5-4-4 0,2-5 0 0,-2-4 0 15,-3 0-1-15,3-3-1 0,3-2 0 16,-6 0 0-16,3-3 0 16,0-2-6-16,-3 0 12 0,6-1-3 15,-3 0-2-15,5 0-1 0,0 0 0 0,0 0 0 16,5 1 0-16,5 2 0 0,0 1 0 16,0 8 0-16,1 0 0 0,-4 3 0 15,8 3 0-15,-2 1-1 0,0 2 1 16,0 2-1-16,-6 1 0 0,6 2 1 15,-5 0 0-15,-1 0 0 0,6 0 0 0,0 0 0 16,-1 3-1-16,1 4 1 0,0 3 0 16,2 4 0-16,0 2 1 0,-2 1-1 15,7 2 1-15,-7 1 0 16,5 1-1-16,-3-1 1 0,3 3 0 0,-8-1 0 16,3-2 0-16,0 2 1 0,-6-3-1 15,-2 0 1-15,3 0-2 0,-3-3 0 16,-2-1 1-16,-3-2-1 0,0-6 0 15,0 1 6-15,0-5-8 0,0 0 1 16,0-2 1-16,0-1 0 0,0 0-2 0,0 0 1 16,0-1 0-16,0-5-4 0,0-2-1 15,0-1-1-15,0 2-7 0,0 0 9 16,-3-2-6-16,-2 2-3 0,5 0-7 16,0 3-9-16,0-3-12 0,0 0-28 15</inkml:trace>
  <inkml:trace contextRef="#ctx0" brushRef="#br0" timeOffset="163316.81">20012 8969 535 0,'10'-4'11'0,"3"-3"-5"0,-6 2 28 16,3 2-8-16,-7 0-11 0,2-1 12 16,-5 3-7-16,0-2-7 0,0-1-2 15,0 2 0-15,0-1 0 0,0 0-3 16,0 1-2-16,0 1 1 0,0-4-1 15,-5 3-2-15,-3 0 0 0,-4-3-4 16,-1 3 1-16,-8 0-1 0,-1-1 3 16,-4 3-3-16,-7 0-2 0,0 0 4 15,-3 3-4-15,-2 5 2 0,5-1 2 0,0 0-2 16,5 2-2-16,3-2 2 0,2 2 0 16,2-1 0-16,4-1 2 0,9 1-4 15,3-2 1-15,-3 1 1 0,8-4 0 16,0 5 0-16,8-1 1 0,2 1 1 15,5-1 0-15,11-2 1 0,2 3 1 16,5-1-1-16,7-2 0 0,1 3-1 0,0-3-2 16,-3 1 1-16,-2 0 0 15,-3 0 0-15,5 1 0 0,-10 1-1 16,5 1 0-16,-5-1 1 0,-3 1-1 16,-4-1 1-16,-6 4 0 0,5-4-1 0,-9 3-1 15,-4-1 2-15,1 3-1 0,-3-2 0 16,-3 2 2-16,-2-1-2 0,0 2 1 15,-2-2 1-15,-11 3-1 0,0-1 0 16,-2 1 1-16,-3-1 0 0,-2 0 1 16,0-3-2-16,-6-1 1 0,6-2 0 0,0-1-1 15,-3 0 0-15,0-1 1 0,0-4-1 16,2-1-1-16,-4-1 1 16,5 0 0-16,-6 0 0 0,11 0 0 15,-3-5 0-15,-2-2 0 0,10 1 0 0,-8-3-1 16,5 2 0-16,5 0-1 0,3-1-1 15,-2 4 0-15,7-4 0 0,0 3-3 16,0 1 0-16,0-1-5 0,0 2-2 16,7-1-3-16,4 0-4 0,4-1-9 15,3 4-9-15,2-5-16 0,0 2-30 0</inkml:trace>
  <inkml:trace contextRef="#ctx0" brushRef="#br0" timeOffset="163625.91">20383 8992 612 0,'5'-3'4'0,"-5"1"-4"0,0 2 27 16,0 0-17-16,0 3-6 0,0 7 15 15,0 1-1-15,3 8-1 0,2 2-4 16,2 5-1-16,6 2-4 0,-5-1-1 15,4 2 1-15,-4 0-1 0,5 2 0 16,0-2-2-16,-6 1-1 0,6-3-1 16,-5-2 0-16,-3-2-2 0,-5-4 0 15,5-3-1-15,-3-4 2 0,-2-2-2 16,0-4 5-16,0-3-9 0,0-2 0 16,0-1 1-16,0 0-2 0,-2-9-7 15,-11-3 6-15,0-4-20 0,-2-3 2 0,-3-3-18 16,-2-4-24-16,-1-2-135 0</inkml:trace>
  <inkml:trace contextRef="#ctx0" brushRef="#br0" timeOffset="163764.41">20195 8935 621 0,'-8'-5'7'0,"3"0"-6"15,5 5 5-15,0-3 6 0,0 0-8 16,0 2-4-16,5 1 0 0,8 0-14 0,2 0-12 15,5 0-24-15,1 0-107 0</inkml:trace>
  <inkml:trace contextRef="#ctx0" brushRef="#br0" timeOffset="164113.31">20671 8785 554 0,'0'0'137'16,"0"-2"-140"-16,0 2 4 0,0 0 18 16,0 0-14-16,0 0-2 0,7 9 9 15,3 2 1-15,1 5-3 0,1 5-2 16,1 0-1-16,0 3-2 0,2 1 0 16,-2 4-1-16,4 0 1 0,-1 3-1 0,2 1 0 15,-8 1-1-15,2 1 1 0,1 2-2 16,-5-2 0-16,2-3-1 0,0-1 0 15,-5-2 0-15,3-5 0 0,-1 1-1 16,-1-7 1-16,1-1 0 0,-2-7 0 16,0-3-1-16,-5 0 1 0,3-6 0 15,-3 0-2-15,0-1-1 0,0 0-1 16,0 0-1-16,0 0-2 0,0-2-3 16,0-6-5-16,-8-1-5 0,-4-1-8 15,-4-4-10-15,-1 0-26 0,-9-5-80 0</inkml:trace>
  <inkml:trace contextRef="#ctx0" brushRef="#br0" timeOffset="164343.34">20637 9133 627 0,'0'0'10'16,"0"0"-9"-16,0 0 35 0,6 0-22 15,9 2 0-15,3 0 5 0,5 3-2 16,2-1-5-16,8 2-3 0,-5 2-2 15,3 0-3-15,-3 0-2 0,0-1-1 0,-3 0 0 16,0-1-1-16,-2-2 1 0,3-2-1 16,2 1-1-16,0-2-2 0,-10-1-2 15,7 0-2-15,-10 0-6 0,-2 0-3 16,0 0-7-16,-6 0-6 0,6 0-12 16,-5-6-27-16,-3-2-166 0</inkml:trace>
  <inkml:trace contextRef="#ctx0" brushRef="#br0" timeOffset="165033.24">21172 9062 305 0,'-8'0'305'0,"3"2"-301"0,5 0-1 16,-5 6 15-16,5-1-6 0,0 4 10 15,0 3-2-15,0 2-6 0,0 2-3 0,0 0-2 16,10 2-3-16,-2 1-1 0,7-2 0 15,-5 2-2-15,0-4 1 0,8-1-3 16,-3-2 1-16,3-1-1 0,-3-4 1 16,3-2 0-16,3-4-1 0,-6-2 1 15,5-1 0-15,1 0-2 0,-1-8 0 16,0-3 0-16,1-6-3 0,-9 2 2 16,1-3 0-16,-5-2 0 0,-3-2 0 15,-5-3 1-15,0 2 0 0,0-4-1 16,0 1 1-16,-5 0 1 0,2 2-1 0,-2 3 1 15,-3 2 1-15,3 8 2 0,3-1 1 16,-3 7 0-16,5-1 1 0,-5 4 0 16,5-1-1-16,0 3-1 0,0 0-1 15,0 0-3-15,0 5-1 0,0 4 2 16,0 4 0-16,0 1 2 0,10 4 0 16,5 3 1-16,3 6-1 0,-3 2 1 15,11 1-1-15,-3 6 0 0,2 0 0 16,0-1 0-16,-2 4-1 0,-2 1 0 15,4-1 1-15,-5 2-2 0,-2-1 1 16,-8-5 5-16,3-4-9 0,-8-5 1 0,0-2 1 16,-5-4 0-16,0 0 0 0,0-7 0 15,-12 1 0-15,-6-5 1 16,-5-1 0-16,3-3 1 0,-11-3-2 0,3-2 1 16,-10 0-1-16,7 0 0 0,-12-7-1 15,13-4 0-15,-9-2 1 0,11-3 0 0,-2-2-1 16,10-2 2-16,-3-1-2 15,10-2 1-15,0-2 0 0,8 3 0 16,5-1 0-16,0 1 0 0,13 2 0 16,7 0 0-16,11 2-6 0,-3-2 10 0,12 4-2 15,6-1-1-15,-3 0-1 0,11 2 2 16,-1 2-2-16,-2 0 1 0,-10 3 0 16,0 2-1-16,-8 1 0 0,-5 1 0 15,-8 3 0-15,-7 1 0 0,-6 2 0 16,-7-3 0-16,0 2 0 0,0 1-2 0,0 0-3 15,0-1-2-15,0 0-9 0,-7 0-6 16,-1-7-22-16,0-2-61 0</inkml:trace>
  <inkml:trace contextRef="#ctx0" brushRef="#br0" timeOffset="166626.38">19210 10242 566 0,'0'-2'26'0,"0"-5"-24"0,0 5 0 16,0-1 27-16,0 1-7 0,0 1-1 15,0 0 0-15,0 1-3 0,0 0-6 16,0 0-3-16,0 0-4 0,0 1-2 15,0 6 2-15,0 3 2 0,0 6 1 16,0 2-2-16,5 6 0 0,-2 2 0 0,10 4-1 16,-6 1 2-16,11 5 1 0,-5-2-2 15,-6 2-2-15,6 3 0 16,-5 0 2-16,-3-2-3 0,2 2 0 16,-4-3 0-16,2-3 0 0,0-5-2 0,-2-4 1 15,4-3-1-15,-7-8-1 0,5-1 2 16,1-7-2-16,-6-1 1 0,2-3 0 15,-2-1 0-15,0 0 1 0,0 0-1 16,0 0 2-16,0 0-3 0,-2-8-2 16,-9-1-1-16,1-2-1 0,0-2-1 0,-5 1-2 15,2-3-1-15,0 0-1 16,1-2-2-16,-4 0-1 0,1 0-2 0,2-2-3 16,1-1-2-16,-6 0 0 15,8-1 1-15,-3 0-4 0,0 0 7 0,6 2 3 16,-4 0 6-16,9 0 3 0,-3 1 1 15,2 3 1-15,3-3 2 0,0 1 0 16,0 2 1-16,0 2 0 0,0 0 5 16,0 3 3-16,0 0 2 0,0 2-1 15,3 0 0-15,2 0 1 0,-3 2 0 16,3 0-1-16,3-1-2 0,5-2-2 0,0-3 0 16,2 2-1-16,3 1 0 0,-3-4-3 15,5 5 0-15,1-3 0 0,-9 2 0 16,9 2-2-16,-9-2 1 0,6 3 0 15,-3 0 0-15,3 1 1 0,-2-2-1 16,-1 5 1-16,-3-1-1 0,-4 0 0 0,5 1 0 16,0 2-1-16,4 0 1 15,-6 0 1-15,1 0-1 0,1 0-1 16,0 7 1-16,2 1-1 0,-2 1-2 16,-1 2 2-16,-4 3-1 0,2 2 1 0,-2-3 0 15,-6 3 0-15,3 0 0 0,1 1 1 16,-6 0 0-16,0 2 0 0,0-4 1 15,-11 2-2-15,4-2 1 0,-8 2 0 16,-3-2-1-16,-5-2 1 0,-3 2 0 16,-2-3-1-16,-2 0 0 0,2-2 0 15,8-1 0-15,-1-2-1 0,3-2 1 16,3-3-1-16,2-1 1 0,6-1 0 16,-6 0 0-16,5 0-1 0,3 0 1 15,3 0 0-15,2 0-1 0,0-3 2 0,0 1-1 16,0-3 0-16,7 2-1 0,6-3 0 15,0 2 0-15,7-1 0 0,-5 1 0 16,13 0 0-16,-2-2 0 0,7 2 0 16,3-1 0-16,-3 0 0 0,5 0 1 15,-3 1-1-15,4 1 0 0,1 3 0 16,1 0 0-16,-3 0 0 0,-5 0-1 0,-2 7 2 16,2 0-1-16,-3 3-1 0,-7 0 1 15,3 1 1-15,-6 2-1 0,-5 0 1 16,3-1 0-16,-3 2-1 0,-4 1 2 15,-1 1-1-15,0-2 2 0,-2 1-1 16,-3 0 0-16,-3 0 0 0,-2-2 0 16,0 2 0-16,0 1 1 0,0-5-2 15,-7 3 0-15,-6-5 2 0,0 2-2 16,0 1 1-16,-7-3 0 0,0 1 1 16,-3-2 0-16,-8 0-1 0,3-2 0 0,0-3 0 15,-5-1-1-15,-5 1 1 0,5-2 1 16,-3-1-3-16,-2 0 1 0,-3 0 1 15,1-5-1-15,4 0 1 0,3 0-1 16,3 0-1-16,2 1 1 0,12 1 0 16,4 0 0-16,-1 3-1 0,8 0 0 15,2 0 1-15,-2 0-1 0,5 0-1 16,-2 0 2-16,2 0-1 0,0 0 0 16,0 0-3-16,0 0 1 0,0-1-4 15,0 0-5-15,10-2-3 0,2 0-8 0,9 0-9 16,-1-6-18-16,1-10-48 0</inkml:trace>
  <inkml:trace contextRef="#ctx0" brushRef="#br0" timeOffset="183929.79">2198 14080 292 0,'0'0'176'0,"0"0"-169"0,0 0-6 0,0 0 22 15,0 0 6-15,0 0-3 0,0 0 1 16,0-1-8-16,-5-2-7 0,5 2-2 16,0-3 0-16,0 3 1 0,0-1 0 15,0-1-3-15,0 1 1 0,0-3-1 16,0 3 1-16,0-1-1 0,0 1 1 0,0-1-3 15,-3 1 0-15,-2-2-1 0,-2 2-1 16,2-1-1-16,-3-1 1 0,-5 1-2 16,1-2 1-16,-1 1-1 0,3 1 1 15,-3 0 1-15,-5 1-2 0,3-3 0 16,-5 3 2-16,7 1-3 0,-8-3 2 16,4 4-1-16,6-1 1 0,-6-1-1 15,-4 0 0-15,6 2 0 0,-3-1 0 16,-2 1 0-16,5 0 0 0,-3 0-1 15,-3 0 1-15,9 0 0 0,-9 1 0 0,6 3 0 16,2-1-1-16,-2 2 1 0,2 0-1 16,-4 2-1-16,4-1 0 0,-2 4 1 15,2 0-2-15,-2-1 2 0,2 2 1 16,5 2-2-16,-4-2 1 0,4 0 0 16,-2 1-1-16,2 0 1 0,0-3-1 0,8 3 2 15,-5-1-2-15,-2 0 0 16,7 1 1-16,-5-1 0 0,5 0 0 15,0 1-1-15,0-3 1 0,0 1-1 16,5-1 1-16,2-1-1 0,1-1 0 0,5 0 2 16,5-3-2-16,-3 0 2 0,5 0-1 15,1-4 0-15,4 0 1 0,0 0-1 16,-2 0 0-16,8-5 0 0,-8-1 0 16,7-3-1-16,-9-1 2 0,7 0-2 15,-8-1 0-15,-5 1 0 0,3-2 0 0,-5 1 0 16,-1 1 0-16,-9-2 0 0,5 0 0 15,2-1 0-15,-8-2 0 0,-2 3 0 16,0-1 0-16,0 0 0 16,0 1 0-16,0 0 1 0,0 0-1 15,0 2-1-15,0 1 1 0,-7 2 0 0,7-1 0 16,-8 2 1-16,8 1-1 0,0 0 0 16,-5 1 0-16,5 2 2 0,-3-2-1 15,-2 0-1-15,5 3 2 0,0-1-1 16,-5-1 1-16,3 1-1 0,2 1-1 15,0 0 1-15,0 1-1 0,0 0 0 0,0 0 1 16,0 0-1-16,0 0-1 0,0 0 1 16,0 0-1-16,0 1 0 0,0 8 1 15,0 4 0-15,0 2 0 16,0 2 1-16,7 3-1 0,-2 0 1 0,-2 4 1 16,2 1 0-16,3 2-1 0,-1 0 2 15,-2 1-1-15,3 3 0 0,-3-2 1 16,3 1-1-16,-1 1 0 0,-1-2 0 15,6 2 0-15,-4-2-1 0,-6-2 3 16,9-1-1-16,-9-2 0 0,3-3-1 0,-5-1-1 16,5-4 3-16,-2-2-2 0,-3-3-1 15,0-5 0-15,0 0-1 0,5-4 1 16,-5-1 0-16,0-1 0 0,0 0 1 16,0 0 0-16,0 0 0 0,0 0 0 15,0 0 1-15,0 0-1 0,0 0 1 16,0-1-3-16,0-3 0 0,0-2-4 0,0 0 0 15,0-3-3-15,-5 1-1 16,5 1-4-16,0-2-1 0,0 1-5 16,0 1-5-16,0 0-5 0,0-2-15 0,5-1-26 15</inkml:trace>
  <inkml:trace contextRef="#ctx0" brushRef="#br0" timeOffset="184922.08">2498 13998 439 0,'0'-5'111'16,"0"2"-107"-16,0-4 8 0,0 3 18 15,0-3-11-15,0 1 0 0,0-2 3 16,0 2-5-16,0 1-5 0,0-2-1 16,0 1 0-16,0 4 3 0,-5-1-2 0,5 3-1 15,-5-3-3-15,3 3-1 0,-9 0-5 16,4 0 0-16,-9 3 0 0,9 1 1 16,-11 4-1-16,5-1 0 0,-2 2 0 15,2 2 1-15,1-2-1 0,-1 5 1 16,0 0 1-16,6 1 0 0,-1-1-2 15,0 3 0-15,3 0 0 0,-2 2 1 16,1 0 1-16,4 1-1 0,2 2 0 16,-5 1 0-16,5-2 1 0,0 5-1 15,0-4-2-15,0 3 4 0,0 0-3 0,0 3 1 16,5-4 0-16,-5 3-1 0,13-4 0 16,-6 0-1-16,1-1 0 0,0-2 1 15,4-1 0-15,1 1-2 0,0-2 1 16,-1-1-1-16,-1-2 2 0,6 0-1 15,-1-4 0-15,1 0 0 0,-4-2 0 0,2-1 0 16,3-2-1-16,-2-1 2 16,4-1-1-16,0-3 1 0,1-1 0 15,4 0-2-15,-5 0 1 0,1 0 1 16,4-3-2-16,-4-4 0 0,-1-1 2 0,-5 0-1 16,6-2-1-16,-4-4 1 0,-1 5-1 15,1-2 1-15,-1 2 0 0,-4-2-1 16,-4 1 1-16,5-1-1 15,-6-2 0-15,-2 1 1 0,3 0-1 0,-3-1 2 16,-2-1-2-16,2-1 0 0,0-2 1 16,-5 0-1-16,0 1 0 0,0-2 0 0,-5 1 0 15,-3-2 0-15,-5 2 0 16,6-1 0-16,-11-1 0 0,3 2 0 0,-6-2 0 16,1 1 0-16,2 0 0 15,-7 2 0-15,10 2 0 0,-6-1 0 0,1 3 0 16,-1-1 1-16,-4 2-1 0,5-1 1 15,-6 0-1-15,3 1 1 0,6 2-1 16,-6-1 0-16,-3 1 1 0,1 0-1 16,4 2 1-16,-2 0-1 0,1 0 0 15,6 3 0-15,1 0 0 0,2-1 0 0,1 3-1 16,4 0 1-16,-2 0 0 0,7 0 0 16,-2 2 0-16,3 0 0 0,-3 0 0 15,5 0-1-15,0 0 1 16,0 0 0-16,0 0-1 0,0 0-1 0,0 0-4 15,0 0-4-15,0 0 0 0,0 5 0 16,7 2-9-16,6 0-5 0,2 2-6 16,8-2-16-16,0-1-39 0</inkml:trace>
  <inkml:trace contextRef="#ctx0" brushRef="#br0" timeOffset="186272.33">3536 14356 305 0,'0'-4'160'0,"0"0"-127"0,0 1-3 15,0-1 14-15,0 2-15 0,0-4-10 16,0 4 0-16,0 1-1 15,0-3-4-15,0 3-3 0,0-2 0 0,0 1 1 16,-5 0-2-16,0-1-3 0,3-1 0 16,-11 1-2-16,8 1 1 0,-8-3-1 15,3 2-1-15,-3 0-2 0,-5 0 2 16,3 1 0-16,-3 1-1 0,3-1 0 16,-5 1-1-16,-1 1 1 0,1 0-1 0,2 0 0 15,3 1 0-15,-6 3 0 0,4 1 0 16,-6 0 0-16,5 2 0 0,3 1 0 15,-3-1 0-15,3 3 0 16,2 2 0-16,0-1-1 0,6 1 0 0,-1 1 0 16,-2 1 1-16,7-1-1 0,3 1 1 15,0 0-1-15,0 0 0 0,0-1-1 16,8 1 1-16,-1 1 0 0,4-1-2 16,-4 1 2-16,6-3 0 0,-3 2 0 15,3-3 0-15,5-3-1 0,-3 2 1 0,3-5 0 16,-3 0 0-16,10-4 1 0,-4 1-1 15,7-2 0-15,-3 0-1 0,-2-8 0 16,3-1-1-16,-1 0 0 0,-5-2 0 16,-4 1 0-16,1-1 1 0,-4 0-1 15,2-3 0-15,-7 0 1 0,2 3 0 0,-2-2 0 16,-6 1 0-16,4 1 0 16,-6-2 0-16,5 2 0 0,-5-2 0 15,0 5 0-15,0-2 2 0,-11 2-2 16,9 1 0-16,-3-2 2 0,5 1-1 0,-3 1 0 15,-2 2 0-15,0 0 1 0,3 1 0 16,2 0 1-16,-6 2 0 0,1 1-1 16,3 0 2-16,2-1-2 0,0 2 0 15,-5-1 0-15,5 1-1 0,0 0 0 16,0 0-1-16,0 0 0 0,0 0 0 16,0 0-2-16,0 3 1 0,0 4 1 0,0-1 1 15,0 4-1-15,0 2 0 16,0 0 2-16,5 2-2 0,-3 1 2 15,9 3-1-15,-4-1 0 0,6 1 0 16,0 4 0-16,-6-2 0 0,6 2 0 0,-3 2-1 16,8 0 1-16,-5 2 0 0,2-1 0 15,-2 0 0-15,-6 0 6 0,11-1-9 16,-5-3 1-16,-6-3 1 0,6 2 0 16,-5-4 1-16,5 0-1 0,-11 0 0 15,8-2 0-15,-2 2 2 0,-6 0-2 0,9 0 0 16,-11-1 0-16,2 0 1 0,-2-1 0 15,0 3-1-15,0-3 1 0,0 2-1 16,0-5 1-16,0 3 0 16,0-2-1-16,-8 0 1 0,1 0-1 0,2-2 1 15,-3 0 0-15,1 0 0 0,-6-2 0 16,0 1-1-16,0 0 1 0,-2 0 1 16,2-2-2-16,-7 0 2 0,0 0 0 15,2-3 1-15,-5 1-2 0,-2-4 2 16,4-1-2-16,-7 0 1 0,3 0-1 0,-3 0 1 15,2-3-2-15,1 0 3 16,5-2-3-16,-1 1 0 0,6-1 2 0,-3 2-1 16,3 1 0-16,2-3 0 0,5 3 0 15,1-1 0-15,2 1-1 0,0 0 0 16,2 0 1-16,3 2 0 0,-5-1 0 16,5 1-1-16,0-1 0 0,0-2 0 15,0 3 0-15,0 0-1 0,0 0-2 16,-5-1-3-16,5 1-2 0,0 0-7 15,0 0-8-15,0 0-10 0,10 0-13 0,-2 0-45 16</inkml:trace>
  <inkml:trace contextRef="#ctx0" brushRef="#br0" timeOffset="187745.31">4007 13976 330 0,'0'-4'201'0,"0"0"-198"0,0 4 4 16,0-3 34-16,0 3-19 0,0-1-3 16,0 1 1-16,0 0-3 0,-5 0-8 15,5 0-4-15,0 0-4 0,-3 0-2 0,3 4 3 16,-5 4 5-16,5 2 1 0,-2 1 0 16,2 3 0-16,0 0-3 0,-5 2 0 15,5 1 0-15,0 1-1 0,5 3 2 16,-3 0-2-16,6 3 2 0,2-1-2 15,-2 1-1-15,-1 1 1 0,1 1 0 0,0 0 0 16,4 0 0-16,-7 2-1 16,3-2 0-16,-3 1 1 0,-5-2-3 15,8 0 1-15,-3-1 1 0,-5-3 1 16,2 0 0-16,-2-4-1 0,5-1-1 0,-5-4 1 16,0-1-1-16,3-4 0 0,-3-2 0 15,5-4-1-15,-5 2 0 0,0-3 1 16,0 2-2-16,0-2 1 0,0 0 2 15,0 0-1-15,0 0 1 0,0 0 1 16,0 0 3-16,0 0 0 0,0-6-1 0,0-3-4 16,0-2 0-16,0-1-2 0,-8-5 1 15,3 1 0-15,3-1 0 0,-3-3-1 16,-3-2 0-16,3 3 0 16,-3-3 0-16,3 1 0 0,3-2 0 0,-3 1 1 15,-3 1-2-15,8-2 1 0,-5 2 1 16,2 0-2-16,3-1 1 0,-5 2 1 15,0 1-1-15,3-3 0 0,2 4 0 16,0 0 0-16,0 0 1 0,0 4-2 16,0-3 0-16,0 3 2 0,0 2 0 0,0-2-1 15,7 3 0-15,1-2 0 0,-3 3 0 16,3 1 1-16,-1 0-1 0,3-1 1 16,-2-2-2-16,7 4 2 0,-2-2-2 15,0 3 1-15,-1 0 1 0,1 3-1 16,-5 2 0-16,-1 0-1 0,1 2 1 0,0-2 0 15,2 2 0-15,3 0 0 16,-6 0-1-16,1 0 1 0,0 5-1 16,-1 3 0-16,6-1 1 0,5 4 0 15,-3 0 0-15,-2 2 1 0,7-1 0 0,-2 2-1 16,-3 2 0-16,-2-3 0 0,7 3 0 16,-5-1 1-16,-2 0-1 0,0 3 0 15,0-2 1-15,-6 3-1 0,6-2 0 16,-5 4 2-16,-1-4-1 0,3 3-1 15,-2 0 2-15,0-1 0 0,-3 0-2 16,-3 2 2-16,3-2 0 0,3 1-1 16,-3-1 0-16,3 1 0 0,-8-2 0 15,7 1 0-15,-2-2 0 0,-5 1-1 16,8-1 1-16,-3-5-1 0,-5 3 1 16,3-5 0-16,-3 3-1 0,0-3 0 0,5-1 0 15,-5-3 1-15,0 0-1 0,0-1 0 16,0-4 0-16,0 5 1 0,0-5 0 15,0 1-1-15,0 0 0 16,0-1 1-16,0 0-1 0,0-1 1 0,0 0-1 16,0 0-2-16,0 0 0 0,2 0 1 0,-2 0-2 15,0 0-1-15,0 0 1 16,0 0-2-16,0 0-1 0,0 0-1 16,0 0-2-16,0 0-3 0,0-4-3 15,-2 1-6-15,2-4-6 0,-8 1-12 0,-5-4-30 16,6 2-70-16</inkml:trace>
  <inkml:trace contextRef="#ctx0" brushRef="#br0" timeOffset="188226.99">4065 14397 99 0,'0'0'372'15,"0"0"-331"-15,-5 0-25 0,5 0 27 16,0 0-13-16,0 0-6 0,0 0 2 16,0 0-9-16,0 0-6 0,0 0-2 15,0 0-2-15,0 0 0 0,0 0-2 16,0 0 2-16,5 0 1 0,-2 0 6 16,5 0-2-16,4 1-1 0,1-1-2 15,0 0-2-15,-1 0 0 0,9 0 0 0,-1 0-2 16,1-1-1-16,4-1 0 0,-2-1-3 15,2 1 1-15,1-4 0 0,-3 3-1 16,2-2 1-16,1 1-2 0,-6 1 1 16,-7-1 0-16,2 2-1 0,-8-3 0 15,-1 4-1-15,1 0-2 0,-2 0-1 0,-5-1-2 16,0 1-4-16,0 1-7 16,0 0-11-16,-5 0-10 0,-2 1-21 15,-11-1-148-15</inkml:trace>
  <inkml:trace contextRef="#ctx0" brushRef="#br0" timeOffset="191948.24">3236 3484 381 0,'20'0'0'0,"6"0"-2"0,2-4 0 15,5 2 4-15,0 0 8 0,3-2 11 16,2 0 3-16,-3-1-5 16,6 3 5-16,5-3-8 0,0 0 1 15,7 0 1-15,8 0-6 0,0-1-3 0,5-2 0 16,3 2-4-16,5-2 0 0,10 4 0 16,10-2-2-16,3 3 0 0,15-1-1 15,-6 2-1-15,9 2 0 0,-1-1-2 16,1-1 1-16,-3 2 1 0,-5-3-1 15,-13 2 0-15,5-1 1 0,-15 1-1 0,0-3 0 16,-10 2-1-16,-8 0 1 0,-15-2 0 16,0 1 0-16,-16 1 0 15,-9 1 0-15,-6-2 0 0,-2 2 0 0,-11 1 0 16,-7-1 0-16,3 1 0 0,-3 0-3 16,0 0-6-16,-3 0-1 0,-14 0 4 15,1 0-3-15,-4 0 3 0,0 0 1 0,-6 1-5 16,-2 0-1-16,-5 3 5 15,-5-4-5-15,-3 2-5 0,-12-2 0 16,-1 2-1-16,-12-1 0 0,-2-1-2 16,-14 3-2-16,1-1-4 0,-11 3-8 0,-7-2-3 15,-3 3-3-15,0-1 12 0,-4 1 15 16,-1 3-4-16,0-1 11 0,0 1 0 16,-7 0 2-16,-1 3 3 0,1-2 3 15,-3-2 17-15,12 1 31 0,1 0-2 16,10-1-6-16,12 0-6 0,9-2-6 0,12-3-11 15,10-1-7-15,7 2-1 0,11-4-5 16,3 0 0-16,15 0-6 16,7 0 3-16,3 1 1 0,5-1 0 15,0 0-2-15,0 0-3 0,0 0 0 0,7 0 0 16,6 0 2-16,8-1 2 0,4-3-2 16,11 1 1-16,7-5-1 0,10 0 3 15,3 0 0-15,10-2 1 0,13-2 2 16,3 1-3-16,12-3 1 0,8 0 0 15,12-1 0-15,11-1-2 0,15 0 3 0,15 0-4 16,20 1 2-16,14 0-2 16,12 1-2-16,-3-1-1 0,3 6 0 15,-8-3 1-15,-17 6 0 0,-13 1-1 0,-11 1 0 16,-17 0 0-16,-10 3 0 0,-18 0 0 16,-23 0-1-16,-13 1 0 0,-18 0 1 15,-17 0 0-15,-18 0 0 0,-11 0-1 16,-7 0 1-16,-12 0-7 0,-16 0 8 15,-10 0-1-15,-18 0 0 0,-6 1 0 16,-9 1 1-16,-5 3-1 0,-16-2 0 0,3 1 0 16,-10 0-2-16,-3 0-8 0,-10 1 0 15,-10 1-1-15,-5-3 1 0,-10 3-2 16,2 2 1-16,-8-1 0 0,3-2 3 16,1 3 7-16,-1-2-2 0,12 2 3 15,14-2 3-15,7 1 3 0,10 0 1 16,1 1 2-16,14 2-2 0,6-1 0 0,2 0 0 15,8-2-5-15,5 2 1 16,8 0 0-16,2-4-3 0,15 1 1 16,3-1 1-16,13-3-2 0,2 1 1 15,5-3 0-15,11 4 0 0,2-4-1 0,0 0 2 16,0 0-1-16,0 0 1 0,0 0 2 16,15 0-1-16,5 0-1 0,13-5 1 15,8-2-1-15,12-3 0 0,19 1 0 16,9-3-1-16,18-2 1 0,18-3 1 15,23 1-1-15,18 1-2 0,17 1 1 0,11 2 0 16,5 2 0-16,-3-3-1 0,-2 8 0 16,-13-2-1-16,-13 1 1 15,-17 3 1-15,-16-2-2 0,-13 2 1 16,-27 0-1-16,-16 0 1 0,-30 2 0 0,-18 0-1 16,-23-1 1-16,-8 1 2 0,-20 1-4 15,-25 0 2-15,-8 0 0 0,-13 0 0 16,-13 0 0-16,-4 4 0 0,-6 2 2 15,-2 0-2-15,-3 2 1 0,-10-1 0 16,-2 2-1-16,-6 0 0 0,-2 2 2 16,-13-1-1-16,-5 2-2 0,-7 2 2 15,-6 1-1-15,0 0 0 0,6-1 0 0,4 2 1 16,9-1-2-16,1 1 1 16,19 0 0-16,7-6 0 0,20 5-1 0,19-6 2 15,14-1-1-15,21-2 0 0,13-4 0 16,15-2 2-16,2 0-1 0,3 0 0 15,8 0-1-15,20 0 1 0,10 0 3 16,10 0 1-16,19-7 1 0,9 0-2 16,10-2-3-16,8 0 2 0,6 1-2 0,1 0-1 15,4-1 1-15,4 2 0 0,6-4 0 16,4 2-1-16,1 0 1 0,7-1 0 16,-5 3-1-16,-7 1-1 0,-3 0 2 15,-18 3-1-15,-15-1 1 0,-18 1-1 16,-16 2 0-16,-17 1 1 0,-12-1-1 15,-11 1-1-15,-5 0 0 0,-18 0 0 16,-10 0 2-16,-18 2-1 0,-10 5 1 16,-15-3-1-16,-5 4 0 0,-3-3-1 15,-3 0-1-15,16-1-9 0,13-1-13 0,12 0-21 16,21-3-77-16</inkml:trace>
  <inkml:trace contextRef="#ctx0" brushRef="#br0" timeOffset="194743.87">4717 13441 184 0,'0'-4'97'0,"5"0"-94"15,-3 0-6-15,3-2 6 0,3 1 5 16,-3-1 5-16,3-3 2 0,-1-1 12 16,1 0-10-16,-3-1 23 0,3 1 3 0,-3-1-11 15,-5 2-6-15,0 4-3 0,0 0-2 16,0 3-1-16,0 2 2 0,0-1-5 16,0 1-3-16,0-2-3 0,0 2-1 15,0-1-2-15,0 1 1 0,0 0-5 16,0 0-2-16,0 0 0 0,0 0-1 0,0 0 0 15,0 3-1-15,0 5 1 0,0 6 2 16,0 3 3-16,0 4 2 0,0-1-1 16,7 4-2-16,-7 1-1 15,6 1 1-15,-4 5 1 0,3-1-1 0,-5 4-1 16,8 1 1-16,-1 2-1 0,-1 3-1 16,1 2 1-16,1 1 1 0,5 3-1 15,-1 0-2-15,-4 2 2 0,5-1 0 16,-1-2 0-16,4 4-1 0,-6-1 0 15,-3 0 0-15,9 2 1 0,-11 2-2 0,7 0 1 16,1-1 1-16,-5 4-1 16,-1-4-1-16,1-4 1 0,5 0-1 15,-6 1 1-15,-1 0 1 0,6-2-3 16,-4-4 6-16,0-1-8 0,-3-1 2 0,2 1 0 16,-2 0 2-16,3-1-1 0,-6 3-1 15,9 0 2-15,-4 1-1 0,-2-3 1 16,3 4-1-16,0-2 0 0,-3-1 0 15,2 0-1-15,-4 0 1 0,7 0 0 16,-7-3-1-16,2 1 1 0,7-2-1 16,-4 2 1-16,0-3-1 0,-3 3 0 0,2 0 1 15,-1 0-2-15,1 1 1 0,-4 1 1 16,7-1-1-16,-2 0 0 0,-3 0 1 16,2 1-1-16,-4-4-1 0,2-2 0 15,2-2 1-15,-1-3 0 0,-4 3 1 16,8-1-2-16,-7 0 0 0,2 1 2 15,-3 0-1-15,4 0 0 0,-1-2 1 16,-3 1-1-16,-2-3 0 0,0 1 0 16,0 1 0-16,5 2 2 0,-5 1-3 15,5-3 1-15,-5 4-1 0,0-5 1 0,3 0 1 16,2-1-2-16,-5-4 1 0,8-1 0 16,-8-1 0-16,5 1-1 0,-5 0 1 15,2 4 0-15,3-1 1 0,-5-2-2 16,3 2 1-16,-3 0-1 0,5 0 1 15,-5 0 0-15,5 1 0 0,-2-3-1 0,-3 0 1 16,5-1-2-16,-5 2 2 16,0 0 0-16,2 1-1 0,3 1 1 15,-5-1 1-15,5-1-2 0,-2-5 1 16,-3-1 0-16,5-2-1 0,0-3 1 0,-5 1-1 16,3 1 1-16,2-3-1 0,-5-1 1 15,0-2-1-15,0-3 1 0,2 0-1 16,3-2 0-16,-5 0 0 0,0-1 0 15,6-1 0-15,-6-1 1 0,0 2-1 16,0 0 0-16,0 0 0 0,0 1 0 0,0-4 0 16,0 1 0-16,0-1 1 15,0-2-1-15,0 0 0 0,0 0 0 16,0-1 0-16,0 0-1 0,0 0 0 16,0 0-1-16,0 0-1 0,0 0-3 0,0 0-2 15,0 0-6-15,0-12-6 0,-13-7-22 16,0-8-22-16</inkml:trace>
  <inkml:trace contextRef="#ctx0" brushRef="#br0" timeOffset="196912.21">1427 15683 126 0,'-5'0'93'0,"5"0"-20"0,0 0-42 15,0 0 6-15,0 0 7 0,0 0-4 16,0 0-4-16,0 0-7 0,5 0-8 0,-2 0-4 16,2 0 2-16,2 0 1 0,-1 0-1 15,6 0-2-15,-4 0-2 0,5 0-4 16,-6-2 1-16,6 1-2 0,0 0 0 15,-3-2-2-15,8 3-1 16,-6-1 1-16,4 1 0 0,4-3-2 0,0 3-1 16,1-6 0-16,9 5 1 0,-2-3-4 15,5 0 3-15,-5 1-2 0,5-1-1 16,-5 0 1-16,5 0-2 0,6 1 0 16,-6 1 0-16,-3 1 1 0,3 1-1 15,5-2 1-15,-4 1 1 0,6 1-1 0,1-3 6 16,5 0-3-16,-6-1-4 0,1 1 1 15,0-1-1-15,0 1 0 0,4 1 0 16,-4-3 1-16,5 3-1 0,0-3 1 16,-6 2-1-16,9-1 1 0,-4 0-2 15,1-1 1-15,-2 2 2 0,1-2-1 16,1 0-1-16,-5 1 2 0,5 1-1 16,-6 1-1-16,4-1 0 0,1 0 0 15,1-1 0-15,2 0-1 0,3 1 0 16,-7 1 1-16,1 1-1 0,1-1 0 0,0 1 1 15,-3 1-2-15,3 0 2 0,0 0-1 16,-5 0 0-16,-1 0 0 0,1 0 0 16,-3 0 0-16,3 0 1 0,-1 0-1 15,-6 0 0-15,6 0 0 0,-7 0 1 16,0 0-1-16,3-4 0 0,-5 2 1 0,2 0 0 16,-5-3-1-16,7 2 1 15,-4-4-1-15,-1 0 0 0,3 3 1 16,6-3-1-16,-6 2 0 0,2-3 1 0,-2 3-1 15,5-2 0-15,-4 1 1 0,1 2-1 16,-2-1 0-16,5 3 0 0,-2-2 0 16,2 0 0-16,-2-1 1 0,4 1 0 15,-1 0-1-15,-4 1 1 0,6-1-1 16,2 0 0-16,-7 1 0 0,5-1 1 16,-1 0-1-16,1 0 1 0,2 1-1 0,-2 0 0 15,0-2 1-15,-1 0-1 0,1 1 0 16,5-1 0-16,-5 2 0 0,-1-2 0 15,6 0 0-15,-5-2 1 0,7 2-1 16,-2 1 1-16,2-1-1 0,-7 0 0 16,5-1 0-16,-6 1 1 0,-1 2-1 15,1-1 0-15,-4 0 2 0,2-2-2 16,3 6 0-16,-3-3 1 0,3 0-1 16,-6-1 0-16,3 2 0 0,3-2 0 15,0-1 0-15,-1 1 1 0,-1-1-1 16,-4 1 0-16,3 1 0 0,-4-1 0 0,6 0 1 15,-4-1 0-15,-3 4 0 0,5-2 0 16,-5-1-2-16,-5 1 3 0,5 0-2 16,0 2 1-16,-5-1-1 15,0 0 1-15,5-1 0 0,-5 0-1 0,3-1 1 16,-3-1-1-16,0 3 0 0,2-3 0 16,-2 1 1-16,5-1-1 0,-5 2 0 15,0 1 0-15,3-3 0 0,-3 3 1 16,0-1 0-16,0 2-1 0,5-2 0 15,-3 2 0-15,-2 0 1 0,-2-2-1 0,2 3 1 16,0 0-1-16,5-1 1 0,-8-1-1 16,8 0 0-16,-10 1 1 0,10-3-1 15,-2 2 1-15,-3-2-1 0,8-1 0 16,-3 0 1-16,-3 2 0 0,6-2-1 16,-3 2 1-16,0-1-1 0,2 0 0 0,-4 1 0 15,5-2 0-15,-8 2 0 16,5-1 0-16,0 2 0 0,5-1 1 15,-5 1 0-15,-5-1-1 0,8 0 0 16,-3-1 1-16,5 1-1 0,-3-1 0 0,-1 3 1 16,4-2-1-16,-3-1 0 0,3 0 2 15,3-1-2-15,-5 2 1 0,2 1-1 16,3-1 0-16,-3 0 1 0,5-1 0 16,-5 1-1-16,-2 0 2 0,2-1-2 15,-5 3 0-15,8-2 0 0,-1 2 1 0,-1-2-1 16,1 2 1-16,1-1-1 0,-5 1 1 15,4-2-1-15,4-1 1 0,-1 2 0 16,-5-1-1-16,8 0 1 0,-5 0-1 16,-1 0 1-16,1 1-1 0,-5-2 0 15,7 3 1-15,-8-2-1 0,6 2 0 16,0-1 1-16,-3-2-1 0,-2 4 1 16,2-1-1-16,2 1 0 0,-4-3 1 15,7 2-1-15,-2-2 1 0,-5 2 0 16,4 0-1-16,4-3 1 0,-4 3 0 15,1 0 0-15,0-1 0 0,-1 1 0 0,1-1 0 16,-3-1 0-16,3 0-1 0,-5 1 0 16,2-2 1-16,-3 3 0 15,4-1-1-15,-4-1 1 0,-2 1 0 16,0-1-1-16,-5 2 0 0,5-4 1 0,-7 5-1 16,-1 0 0-16,-2-1 0 0,3 1 1 15,-1-2 0-15,-2 2-2 0,-5-2 2 16,2-1 0-16,6 3-1 0,-6-1 1 15,0 0 0-15,-4 0-1 0,4 1 0 16,-2-1 3-16,-3-1-3 0,3 2 0 0,-8-1 0 16,3 1 1-16,-6 0 0 0,3 0-1 15,-2 0 1-15,-8 0 0 0,0 0-1 16,0 0 0-16,0 0 1 0,0 0 0 16,0 0-1-16,0 0 1 0,0 0-1 15,0 0-1-15,0 0 1 0,0 0 0 16,0 1 0-16,0 2 0 0,0 0-4 0,0 2-3 15,5-2-4-15,-2 3-3 16,4 1-8-16,-2-4-10 0,3-2-15 16,-3-1-70-16</inkml:trace>
  <inkml:trace contextRef="#ctx0" brushRef="#br0" timeOffset="203016.94">3412 10365 63 0,'0'0'29'0,"0"0"-26"15,0 0-3-15,0 0-7 0,0 0-11 0,-3 1 18 16,-2 2 0-16,5 1 0 0,-5-2 0 16,5-1 7-16,-3 1-3 0,3 0-8 15,0 0 4-15,0-1 0 0,0 3 4 16,0-1-8-16,-5 1 8 0,0 3-4 16,3-1 0-16,-3 0 0 0,2 0-4 0,-2 1 4 15,-3-1 0-15,3-1 4 0,3 0-4 16,-9 2 4-16,9-5-4 0,-3 2 0 15,-3-3 3-15,3 0-10 0</inkml:trace>
  <inkml:trace contextRef="#ctx0" brushRef="#br0" timeOffset="204232.93">3272 10375 347 0,'0'-4'100'0,"0"0"-100"0,0 2 10 15,0-2 21-15,0 0-12 0,0-1 2 16,0 3 0-16,0-2 1 0,0 1-2 16,0 2-10-16,0-1 8 0,0 2-3 15,0 0 0-15,-3 0-2 0,-2 0-4 16,5 0-3-16,0 0 0 0,0 0-3 15,-5 0-2-15,2 4 0 0,-2 7 4 0,-2 1 2 16,-1 3-3-16,3 0 1 0,-3 3-1 16,1 0-2-16,-1 5 1 0,-2-1 1 15,7 1 0-15,-2 2-1 0,0 1 1 16,3 0-3-16,2 2 3 0,0-1 0 16,0 3 0-16,0-1-3 0,0-3 3 0,0 2-2 15,7-6 0-15,6 2-2 0,-5-6 1 16,4-2 2-16,1-1-3 15,0-4 2-15,2-1-1 0,-2-1 0 16,-1-4 0-16,4 1 0 0,2-2 0 16,2-1 0-16,-5-2 0 0,6-1 0 0,-4 0 1 15,4 0-1-15,-6-1 0 0,3-5 0 16,-3-1 0-16,3 2 1 0,-8-2-1 16,3 0-1-16,-1-1 2 0,-4 0-1 15,2-2 1-15,-2 0-1 0,5-4-1 16,-11 0 1-16,3 2-1 0,3-2 0 0,-3 3 0 15,-5-2 1-15,0 3-1 0,0 1 2 16,-5 0-2-16,0 0 0 16,2 2 0-16,-4 0 1 0,-4 0-1 15,4 3 1-15,-1-1-2 0,-5 3 0 0,1-1 1 16,-1 1 0-16,5 2-2 0,-4 0 2 16,-4 4 0-16,-1-1-1 0,6 4 0 15,-1 2 1-15,4-1-1 0,-5 2 1 16,1-2 0-16,4 5 0 0,-2-2-1 15,7 4 0-15,-2 1 1 0,3-3 0 0,2 1 0 16,0-3 0-16,0-1 0 0,2-2 0 16,11-4-1-16,-5 4 2 0,4-6-1 15,6 4-2-15,-8-5 0 0,8-1-3 16,-3 0-3-16,3 0-1 0,-3 0-6 16,6-1-7-16,-3-5-5 0,-6 3-7 15,-4-4-20-15,0 0-51 0</inkml:trace>
  <inkml:trace contextRef="#ctx0" brushRef="#br0" timeOffset="205000.84">3953 10306 347 0,'0'-7'174'0,"-7"-2"-174"0,2 2-3 16,2 2 20-16,-2 0 3 0,0-1-2 15,5 1 0-15,-8 3 3 0,3 0-2 0,3 2-7 16,2 0-3-16,-5 0-1 0,-3 0-4 16,0 0 0-16,-4 0-1 15,-1 0-1-15,-2 7 1 0,2 1-1 16,-5-1 1-16,8 3-1 0,-8-1-2 0,5 0 3 16,1 1-3-16,4 0 1 0,6 1-1 15,-4-3 0-15,6 3 0 0,0-1 0 16,0 3 1-16,6-2-2 0,1-1 1 15,6 3 1-15,-3-3 0 0,8 1 1 16,-5-1-2-16,7 0 2 0,-5-1 0 0,3-3 0 16,2 3 2-16,1-3-1 0,-1 1 0 15,0 1-1-15,1-1-2 16,-1 1 2-16,-2-1-2 0,2 0 2 16,-4-2-2-16,1 2 0 0,-1 2 0 0,-4-3 0 15,1 0 1-15,-3-1-2 0,0 3 2 16,6-1-1-16,-11 2-1 0,8 1 1 15,-11 1 2-15,3 2-1 0,3-3 1 16,-3 4 2-16,-5-3 0 0,0 3-2 16,0-3 1-16,0 0 0 0,0 0-1 0,-5-2 2 15,-3 0 0-15,1 1 1 0,-6-2 1 16,5 0-1-16,-10 0-1 0,3-1 0 16,-3 0-1-16,-2-1 0 15,5-3-1-15,-11-1 1 0,6-2-1 0,5 0 0 16,-8 0 0-16,13-2-1 0,-8-5 1 15,5 4-1-15,0-5-1 0,6 1 1 16,-6 0 1-16,3-1-4 0,0 0 0 16,-1-1 2-16,6 4-3 0,0-1 1 15,3 2-1-15,2 1 0 0,0 2 0 0,0 0 0 16,-5 0-2-16,5 0-1 0,0-2-2 16,-8 2 1-16,8-3-4 0,-5 0-6 15,2 1-3-15,3-4-6 0,-5 0-11 16,5-5-30-16,0 0-81 0</inkml:trace>
  <inkml:trace contextRef="#ctx0" brushRef="#br0" timeOffset="205485.14">3900 10286 501 0,'0'1'104'16,"0"-1"-102"-16,0 2-2 0,0-2 20 15,0 0-2-15,0 0-1 0,0 0-3 16,0 0-4-16,0 0-5 0,0 0-3 16,0 0-1-16,0 0 0 0,5 0 2 15,-2 0 0-15,2 0 3 0,-3 0 4 0,11 0-1 16,-8 0-4-16,3 0-2 0,4 0-1 16,1 0 0-16,2 0-1 0,3-3 0 15,-2 0-1-15,1 1 0 0,-1-1 1 16,4 1-1-16,-7 2 0 0,-1 0 0 15,4-1 0-15,-4 1 0 0,1 0 0 16,-5 0 0-16,-3 0 0 0,2 0-2 16,-1 0-1-16,1 0 0 0,-4 0-1 15,9 0 1-15,-1-1-1 0,-1 1-1 16,3-3-4-16,-1 0-2 0,1 1-2 0,7-1-7 16,-7 1 2-16,2 2-7 0,-2 0-14 15,-5 0-33-15,2 0-87 0</inkml:trace>
  <inkml:trace contextRef="#ctx0" brushRef="#br0" timeOffset="206021.33">4610 10636 234 0,'0'-5'192'0,"0"0"-187"0,0 0 15 0,-5 0 48 15,2 1-29-15,3 0-15 0,-5 2-4 16,3-2 1-16,-4 3-4 0,1 0-3 16,3-2-6-16,-3 2 2 0,-3-2-1 15,3 2-1-15,3 0-4 0,-9 0-2 16,9 1 0-16,-6 0-3 0,3 0 0 0,-3 0 1 16,3 0-2-16,-2 1 2 0,2 4-2 15,-3 0 2-15,3 1-1 0,2 0 0 16,3-1 1-16,-5 2 0 15,5-2-2-15,0-2 3 0,0 1-2 0,5-1-1 16,-5-2 2-16,8-1 0 0,-3 1 2 16,3-1-2-16,-3 0 3 0,-3 0 0 15,-2 0-1-15,5 0 2 0,-5-5 0 16,0 1-2-16,0 1 0 0,0-1 0 16,0 2-1-16,0-1-1 0,-5 1 1 0,5 2-3 15,-2-1 0-15,2 0-4 0,-5 1-2 16,0-1-2-16,2 1-4 0,-2 0-8 15,0-4-13-15,2-2-29 0,3-3-158 16</inkml:trace>
  <inkml:trace contextRef="#ctx0" brushRef="#br0" timeOffset="206812.37">4943 10251 137 0,'0'0'356'0,"0"0"-325"16,0 0-29-16,-5-1 30 0,0 0-7 16,2-2-10-16,-2 0 1 0,3 2-3 0,-3-1-2 15,0-1-6-15,5 2-1 0,-8 1 0 16,3-1 1-16,2 1-1 15,3 0-4-15,-7 0 0 0,2 1 0 16,-3 5 0-16,3 2 2 0,-3-1 0 0,1 3-1 16,2 3 4-16,-3-3-1 0,3 6 2 15,-3-4-2-15,3 5 0 0,3-1-1 16,2 1-1-16,0 2 0 0,0 1 2 16,2 1-2-16,8-2 2 0,-2 1-1 15,0-1-3-15,4 1 3 0,1-3 2 0,7-1-3 16,1-1 0-16,-6-4 0 0,3 0 0 15,2-2 0-15,0-2-1 0,-4 0 0 16,2-4 0-16,2 1 1 16,-7-4 0-16,-1 0-1 0,-2 0 1 0,1 0 2 15,1 0-2-15,-4-4 1 0,0-2 0 16,-1-3 0-16,-2 0-1 0,8-3 1 16,-10-2 0-16,2 1-3 0,2-3 1 15,-2-2 0-15,-2-2-1 0,-3 2 1 16,5-2-2-16,-5-1 3 0,0 2-2 0,-5-2 0 15,2 2 1-15,-9-1-1 0,-1-1-1 16,5 3 2-16,-9 0-1 0,6 4-1 16,-6 1 2-16,1 2 0 0,-4 1 1 15,-3 3 0-15,3 2 0 0,-3-1-1 16,5 3 1-16,-2-2 0 0,-1 0-2 0,9 2 1 16,-4 0 0-16,9 1-1 15,-6 0 0-15,5 2 0 0,-2-1 0 16,8 1-1-16,-6 0 1 0,3 0-1 15,5 0 1-15,0 0-3 0,0 0-3 16,0 0-2-16,0 0-5 0,0 2 3 0,0 4-5 16,8 1-5-16,-1-3-12 0,6 2-10 15,-5-3-21-15,2 0-93 0</inkml:trace>
  <inkml:trace contextRef="#ctx0" brushRef="#br0" timeOffset="207344.34">5475 10176 600 0,'0'-3'12'0,"-3"-2"-10"15,3 3 34-15,-5-1-6 0,5 0-17 0,0 1 1 16,0 1 3-16,0 0-8 0,0 1-1 16,0 0-2-16,0-1-3 0,0 1-1 15,0 0-1-15,0 0 1 0,0 0-2 16,0 2 0-16,0 7 1 0,5 3 5 15,-2 0-3-15,2 6-1 0,3 0 0 0,-1 3 1 16,3 0 0-16,-2 3 1 0,5 2 0 16,-6 0 2-16,6 4-3 0,0-3 2 15,-3 4 0-15,0-2-2 0,-2 0-1 16,-1-2 1-16,1-1 1 0,0-2-1 16,2-2 0-16,-8-3 0 0,9-1 0 15,-11-2-1-15,2-3 0 0,3-3 0 16,-5-2-2-16,0-5 2 0,3 2-1 15,-3-3-1-15,0-2 1 0,0 2 0 16,0-2 1-16,0 0 0 0,0 0 1 0,0 0-3 16,0 0 0-16,0-4-1 0,0-1-3 15,0-3-2-15,0 0-2 0,0 0-6 16,-3 2-3-16,3-3-11 0,-5 0-17 16,5-2-33-16,-2-4-98 0</inkml:trace>
  <inkml:trace contextRef="#ctx0" brushRef="#br0" timeOffset="208281.15">6391 10278 555 0,'0'-7'47'0,"0"-3"-44"0,-5 4 12 15,2-2 16-15,-7 1-17 0,7 0 1 16,-4 2 1-16,2 0-1 0,0-3-4 15,-6 3-2-15,1 0-4 0,3 0 0 16,-1-1 2-16,-5 2-5 0,6 4 2 0,-6-3-1 16,0 3-1-16,-2 0-1 0,2 0-1 15,0 0 1-15,-2 3-1 0,-3 6 0 16,6-1-1-16,-4 2 1 0,4 4-1 16,-6 1 1-16,10 2 0 0,-5 1 0 15,6 1 0-15,4-2 0 0,-2 3 0 16,5-1 0-16,0-1 0 0,0-2 0 15,8 0-3-15,-1-5 3 0,6 2 0 16,0-4 0-16,5-2 0 0,-3-2 1 16,0-3 1-16,8-2-2 0,0 0 1 0,2-6 0 15,1-5 0-15,-3 0-2 0,-3-3 0 16,1 0 0-16,-9 0 1 0,-4-1 0 16,2 2 0-16,-10 0 0 15,3 2 0-15,-3 1 1 0,0 1 0 16,0-1 1-16,-3 4 1 0,-2 0 0 0,0-1 2 15,2 4-1-15,-2-1-1 0,5 2-1 16,-2-1 1-16,2 0-1 0,-5 2 0 16,5 1 0-16,0 0-2 0,0 0 1 15,0 0-1-15,0 0-1 0,0 0 1 16,0 0 0-16,0 0-2 0,0 0 0 0,0 0 0 16,0 1 2-16,0 7 0 0,0 1 1 15,0 3 0-15,5 1-1 0,2 3 1 16,1 0-1-16,5 4 1 0,-6 1-1 15,1 2 2-15,5 1-1 0,-8 2 0 16,7 0 1-16,-4 2-1 0,-8 3 0 0,8-1 1 16,-8 0-1-16,0 0 0 15,0-3 1-15,0 0-3 0,-5-1 3 16,2-1 0-16,-5 1-1 0,-4-5 2 16,4 2-1-16,-5-5 0 0,1-3 0 0,-9-2-1 15,9-1 1-15,-4-1 0 0,-1-4-1 16,-4 1 1-16,6-2 0 0,-11-1-1 15,6-1 1-15,2-2-2 0,-2-2 2 16,0 0 0-16,4 0 0 0,-1 0-1 16,1-1 1-16,-2-4-1 0,8 1-1 0,-8-1 1 15,6-1-1-15,-3 2-1 0,7-2 0 16,-10 5 1-16,10-1-2 16,1-3 0-16,2 5 0 0,-3-1-1 15,3 1 2-15,2 0-3 0,3-1 1 0,0 1-1 16,0 0-1-16,0 0-2 0,0 0-2 15,0-2-2-15,0-2-6 0,0-4-17 16,0-1-32-16,8-3-53 0</inkml:trace>
  <inkml:trace contextRef="#ctx0" brushRef="#br0" timeOffset="208844.86">6861 10026 481 0,'0'0'84'0,"0"2"-80"0,0 0 9 15,0-2 1-15,0 2-6 0,0 2 8 0,5 6 8 16,-5 0-4-16,0 5-4 0,0 1-3 15,0 2 3-15,0 2-3 0,0 1-4 16,0 1 0-16,0 6 0 0,0 0-2 16,0 0 0-16,0 3 1 0,-5 3-4 15,3 0 1-15,-3 0 1 0,-3 0-2 0,8 3-1 16,-8-1 1-16,3-2 2 16,-2 1-2-16,2-3-1 0,-3 1 1 15,8-4-4-15,-5-2 2 0,2-3-1 16,-2-4 0-16,5 1 0 0,0-7 0 0,0 0 0 15,0-4 0-15,0-4-1 0,0-1 0 16,0-2 0-16,0-2 0 0,0-1-1 16,0 0-1-16,0 0 0 0,0 0-1 15,0 0-1-15,0-1-1 0,0-7-2 16,0-2-6-16,0-4-6 0,0 2-7 0,0-2-11 16,5-1-19-16,-2-1-48 15</inkml:trace>
  <inkml:trace contextRef="#ctx0" brushRef="#br0" timeOffset="209677.18">6981 10390 364 0,'0'0'263'0,"0"0"-254"15,0 0-8-15,0 0 26 0,0 0-11 16,0 0-8-16,0 0 1 0,0 3-1 15,0 4-6-15,5 0 9 0,-2 3-3 16,-3 4-3-16,10 1-1 16,-10 1 1-16,2 3 1 0,6 0-2 0,-8-1-1 15,10 4 0-15,-7-2 0 0,2 1-3 16,7 0 1-16,-9 2 0 0,2-5-1 16,-2 2 0-16,2-2 0 0,-5-5 1 15,5 1 0-15,-5-4 0 0,0-2-1 16,0-1 2-16,0-3 0 0,0-2 0 0,0-2 0 15,0 0 1-15,0 0 3 0,0 0 2 16,0 0 1-16,0-6-1 0,0-3-6 16,0-5-1-16,-5 0 0 0,0-2 0 15,2-3 0-15,-2 1 0 0,2-2-1 16,3-2 1-16,0 2-1 0,0-1 2 0,0 1-1 16,0-1 0-16,3 2 0 15,5-1-1-15,4 2 0 0,6 2 0 16,-5 1-1-16,-3 5 0 0,3 0 1 15,-6 2 0-15,6 4-1 0,-8-2 1 0,3 3 0 16,-1 3-1-16,4 0 1 0,-9 0-1 16,3 0 1-16,3 0 0 0,0 2 0 15,2 7-1-15,-3 2 1 0,1 5 0 16,0-1 0-16,-3 5 1 0,2 0-1 16,1 4 1-16,-3 0 0 0,-5 0 0 0,3 0 0 15,2-3 0-15,-5-3 0 16,5 3 0-16,-3-6 0 0,-2-2 0 15,5-1 1-15,-5-4-1 0,0-3-1 16,0-3 1-16,0 0-1 0,0-2 1 0,5 0 1 16,-5 0 2-16,0 0 3 0,0-4-1 15,0-6 0-15,0-5-4 0,3-3-1 16,2-5-1-16,-5-2 0 0,8-1 2 16,-8-3-2-16,7-1 0 0,-2 0 0 15,3 4 0-15,0 2 0 0,2 4 0 0,-2 4 0 16,-1 1-2-16,1 5 2 0,-3 2 0 15,3 1-2-15,-3 3 2 0,-3 1 0 16,3 3 0-16,-2 0-1 0,2 0-1 16,8 7 1-16,-6 6 0 0,1 4 1 15,5 1 0-15,-6 5 1 0,6 1-1 16,-8 0 1-16,8-1-1 0,-11 1 1 16,8-3 0-16,-7-2-1 0,2 0 0 15,3-4 0-15,-3-2 1 0,-3-1-1 16,3-5 0-16,-5 0-1 0,0-5-1 15,0-1-1-15,3-1-3 0,-3 0-4 0,5 0 3 16,0-2-1-16,-5-8-11 0,3-3-10 16,2 0-9-16,0-1-36 0,-5-1-58 15</inkml:trace>
  <inkml:trace contextRef="#ctx0" brushRef="#br0" timeOffset="210182.28">7876 10317 584 0,'0'-15'59'0,"0"3"-59"16,0 3 22-16,0-1 6 0,0 1-10 15,-10 3-2-15,8 1 1 0,-6 1-2 16,3 0-6-16,0 3-3 0,-10 1-5 15,7 0-1-15,-10 0 0 0,-2 9 0 16,5 1 1-16,-11 4 0 0,6 1 1 16,-6 3-1-16,6 2 1 0,0 2 0 0,-1 2 0 15,6-1 1-15,-3 3 0 0,5-3 0 16,6-1-1-16,2 0 0 0,5-1-1 16,0-1 0-16,5-4 0 0,2-2 0 15,11-1 0-15,-2-6 1 0,4 1 0 16,0-4 0-16,6 0 1 0,-1-4 0 0,-4 0-2 15,-1 0 1-15,5-5-1 0,-15-1 1 16,3 0 1-16,0-3-2 0,-5-1 2 16,-3 0-2-16,-5-1 2 0,0-3-1 15,0 1-1-15,0-1 0 0,-13-2 0 16,5 1 0-16,-10-2-1 0,8 3 0 16,-2 0 0-16,-6-1 0 0,5 4 0 15,3 0 0-15,0 5-1 16,7-1 0-16,-2 1 0 0,-3 4-2 0,8-2 0 15,0 3-1-15,0-2-3 0,0 2-1 0,0-3-6 16,13 3-5-16,2-3 1 0,-2 0-8 16,7 1-17-16,-2-1-30 0,-2-2-66 15</inkml:trace>
  <inkml:trace contextRef="#ctx0" brushRef="#br0" timeOffset="210553.11">7983 9976 670 0,'0'0'10'0,"0"0"-10"0,3 2 8 16,2 6 6-16,-3 7 2 0,9 3 4 15,-4 5 1-15,14 6-4 0,-6 1-1 16,3 1-5-16,2 2 0 0,-5 1-3 15,6 0 0-15,-4 1-1 0,-1 5 0 16,-4-4 2-16,1 2-3 0,0-2 0 16,-5 2 0-16,4-4-2 0,-9-1 1 15,2-5 0-15,0-3-2 0,-2-5 0 0,-3-5 0 16,0-1 0-16,0-7-2 0,0-2-1 16,0-2 2-16,0-3-1 0,0 0 1 15,0 0 2-15,0 0 0 0,0 0-1 16,0 0 1-16,0 0-1 0,0-1 0 15,0-2-5-15,0-2 1 0,0 0-1 0,0 0-3 16,-3-1-3-16,3-1-3 0,0 3-5 16,0-1-8-16,0-3-14 15,0-3-10-15</inkml:trace>
  <inkml:trace contextRef="#ctx0" brushRef="#br0" timeOffset="-214736.72">5935 16216 564 0,'0'-3'66'0,"-5"2"-63"16,-2 0-3-16,1 1 6 0,6 0 19 0,-2 0-12 15,2 0-3-15,0 0 4 0,0 0-2 16,0 0-5-16,0 0-1 0,0 0-1 16,0 0 1-16,0 2 1 0,0 7 2 15,-5 6-2-15,2 3 2 0,-2 4-1 16,0 6 1-16,5 3-2 0,0 3-2 0,0 2 0 16,0 0 0-16,5 1-2 0,0 1 0 15,5 1 0-15,3-1-1 0,5 1 0 16,-5 0 0-16,2-1 1 15,5 0-3-15,-4 0 3 0,7-1-2 0,-1-2-1 16,-1-3 2-16,4-5-2 0,1-2 1 16,-3-4 0-16,2-1 0 0,0-4-1 15,-2-3 1-15,-5-3-1 0,2-3 1 16,1-5-1-16,-6-1 2 0,3-1-1 16,2 0 1-16,-4-8-1 0,1-3 0 0,-4-5 1 15,-3-2-1-15,8-3-1 0,-10 0 0 16,-3 0 0-16,2-1-1 15,-2 0-1-15,-5 2 2 0,0 3-1 16,0 2 1-16,0 0-1 0,-5 2 2 0,-2 1-2 16,2 2 1-16,-3 0 0 0,3 2 0 15,-3 3 0-15,1 0 0 0,7 3 0 16,-8 0 0-16,-5 1-1 0,8 1 0 16,-7 0 0-16,4 0 0 0,-7 1 0 15,2 7 0-15,-5 1 1 0,8 2-1 0,-8 2 0 16,5 3 1-16,1 0 1 0,2-1-1 15,-1 3 1-15,4-4-1 0,-1 4 0 16,3-2 0-16,2 0 0 0,-2 2 0 16,5-3 0-16,0-1 0 0,0-2 0 15,0 0 0-15,0-4 0 0,-5 0 0 16,5-2-1-16,0-3-1 0,0-1-1 16,0-2-1-16,0 0-3 0,0 0-2 15,0 0-3-15,0 0-1 0,0 0-4 16,0 0-1-16,0-5-6 0,0-4-15 15,0-2-36-15,0-4-46 0</inkml:trace>
  <inkml:trace contextRef="#ctx0" brushRef="#br0" timeOffset="-213612.26">7055 16089 333 0,'0'0'347'0,"-5"0"-338"0,2 0-18 16,-5 0 12-16,3 0 15 0,-2 0-7 16,2 2-5-16,-3 1 2 0,0-2 1 15,-4 4-4-15,-1-1-1 0,0-1-1 16,-2 3 1-16,-3 1 0 0,-2 0 1 16,-8 2-2-16,2 0 2 0,-2 1-2 15,0 1-1-15,-5 0-1 0,5-2 1 16,3 1-3-16,-3-2 3 0,8 0-2 15,-3-1 0-15,7 0 0 0,9-1 1 16,-6-4-1-16,8 1 0 0,5-2 1 0,0-1 1 16,0 0-1-16,0 0 2 0,0 0-3 15,0 0 0-15,0 0 0 0,0 0 1 16,0 0-1-16,0 0 0 0,0 0 0 16,0 2 0-16,0 0 0 0,0 3 2 15,0 3-1-15,0 2 2 0,0 1-3 0,0 1 1 16,0 4 1-16,0 0-2 15,0 1 2-15,0 1-1 0,0 3 1 16,0-1 0-16,0 1-1 0,0-1-1 16,0-1 0-16,0-1 0 0,0 0 0 0,5-2 0 15,-5-1 1-15,5-1-1 0,-2-4 1 16,-3-3-1-16,0-3 2 0,0-4-2 16,0 2 0-16,0-2 3 0,0 0 1 15,5 0-1-15,-5-4 1 0,2-6-2 16,3-3-2-16,0-3 0 0,3 0 2 15,0-1-2-15,-1 2 0 0,4 1 0 16,-1 1-2-16,0 1 1 0,0 1 1 0,8-1-1 16,-5 0 0-16,2 0 1 15,5 1 0-15,-2 2 0 0,5 2 0 0,-5 2-1 16,2 3 0-16,0 0 0 0,1 2 1 16,-1 0 0-16,0 8-1 0,-2 2 1 15,3 2-2-15,-6 3 2 0,3 1 0 16,2 2 0-16,-5 1 0 0,-2 1 0 15,2-1 1-15,-2 3 0 0,0-2-1 0,-6 1 1 16,6 1-1-16,-5-3 0 0,-3 1 3 16,-3-1-2-16,3 0 0 0,-5-2 2 15,0 2-3-15,0 0 1 0,-12-1 0 16,4 0 1-16,-7 0 1 0,-3-1-2 16,3-1 1-16,-6 0 0 0,1-5-1 15,-5-2 1-15,4 2-1 0,-7-2 1 16,-2-5-1-16,2 2 0 0,0-6 0 15,-5 0 0-15,12 0 1 0,-4-2-1 16,5-4 0-16,-1-2-1 0,9 2 1 0,-4-2 0 16,6 3-1-16,8-2-1 0,-6 2 0 15,8 0-2-15,-5 1 1 0,5 1-1 16,0-1-2-16,0 3 1 0,0-2 0 16,0 1-3-16,0 0-3 0,0 0-3 15,0 0-2-15,5-1-6 0,3 0-2 16,7 2-3-16,-2-1-9 0,7-1-15 15,0-1-23-15</inkml:trace>
  <inkml:trace contextRef="#ctx0" brushRef="#br0" timeOffset="-213323.95">7411 16602 617 0,'0'-3'114'15,"-10"1"-116"-15,0 2-5 0,2 0 18 16,8 0-1-16,-5 4-9 0,2 2 1 0,3 2 0 16,0-1 1-16,0 3-1 0,0 0-2 15,0 0 0-15,0 1 1 0,0 0 0 16,0 0-1-16,0-1-1 0,8-3-3 15,0-1-3-15,-3 1-2 0,0-6-5 16,-3-1-13-16,6 0-9 0,-3-3-12 0,0-6-24 16,-5-5-78-16</inkml:trace>
  <inkml:trace contextRef="#ctx0" brushRef="#br0" timeOffset="-212640.85">7904 16094 349 0,'-7'-8'278'15,"-11"-1"-262"-15,10 4-16 0,-4 0 4 16,-1 3 33-16,-2 0-16 0,7 2-8 0,-10 0 0 16,5 0 1-16,-2 4-3 0,-3 4 0 15,3 1-2-15,-5 3 0 0,-1 2-1 16,1-1-1-16,2 2 0 15,-2 3-1-15,0-1-2 0,-1 2 0 0,8 2 0 16,-9 2-2-16,9 2 1 0,0 0-3 16,6 2 2-16,7 0-2 0,0-1 1 15,0 2-1-15,0 0 0 0,15 2 1 16,-2-1 0-16,7 1 0 0,-2-1 0 16,5-3-1-16,-3-1 1 0,5-3 0 0,1 0 0 15,-3-5 0-15,2-2 0 0,1-3 0 16,-4-4 0-16,9-4-1 15,-3-3 2-15,0-1-1 0,-3-4 1 0,3-7 0 16,-2-3 0-16,2-2-1 0,-8 0 1 16,1 0 0-16,-1-2-2 0,-10 1 1 0,0 0 0 15,3 0 0-15,-8-2 0 16,-5-1 0-16,0-3 0 0,0 0-1 0,0-4 0 16,-13 0 0-16,6-3 0 15,-11 0 0-15,3 2 0 0,-6-3 0 0,-4 3 0 16,4 1-1-16,-4 5 1 0,5 3-1 15,-1 6 0-15,6 3 1 0,-5 2 0 16,7 3-1-16,0 1 1 0,6 2-1 16,-1 1 0-16,-5-2 1 0,13 3 0 15,-5 0-4-15,5-1 0 0,0 1-2 0,0-1-4 16,0 1-4-16,0-2-2 0,0 1-7 16,0-2-12-16,5 1-27 0,3-2-18 15,0-2-23-15</inkml:trace>
  <inkml:trace contextRef="#ctx0" brushRef="#br0" timeOffset="-212272">8159 16031 467 0,'0'1'281'0,"0"0"-276"16,0 2-13-16,0 2 11 0,7 3 6 15,1 3-1-15,5 4 1 0,0 2 3 16,7 4-1-16,0 0-3 0,-2 3-2 16,2 1-1-16,1 2-1 0,-1 3 2 15,-5-1-1-15,3 2-1 0,-8 0 1 16,8 4-1-16,-10-1 2 0,-3-1-2 16,8 1 0-16,-11-2-1 0,3-2-1 15,3-3-1-15,-3-3 1 0,-3-5-1 0,4-3 0 16,1-5 0-16,-7-5-1 15,0-1 1-15,0-4 0 0,0-1-1 0,0 0 2 16,0 0 1-16,0 0-3 0,0 0 1 16,0-3-3-16,0-3-2 0,-2-3 0 15,-3 0-2-15,-1-1-2 0,6 1-3 16,-2-1-4-16,-3 1-4 0,5 1-6 16,0-1-11-16,0 4-15 0,5-2-46 15</inkml:trace>
  <inkml:trace contextRef="#ctx0" brushRef="#br0" timeOffset="-211339.36">9337 16296 497 0,'0'-8'110'0,"2"0"-105"16,3 0-1-16,-5 2 31 0,0 0-7 16,0 0-9-16,0 1-1 0,0-2-3 0,0 3-1 15,-7-2 0-15,2 3-3 0,-8-4-3 16,0 1-2-16,3 1 0 0,-8-1 0 15,3 0 0-15,-5 1-1 16,-1 1 0-16,-4 0-1 0,4 1-1 0,-4 3 0 16,-3 0 0-16,3 0-2 0,-3 3 0 15,2 5 1-15,1 0-1 0,2 2-1 16,5 3 1-16,-2 2-1 0,-1 1 1 16,6 3-1-16,7 1 0 0,-2 0 1 15,10 2 0-15,0 2-1 0,0-2 0 16,5 2 1-16,8-2-1 0,7-2 0 0,1-2 1 15,4-3-1-15,3-3 0 0,-2-4 0 16,2-2 1-16,0-3-1 16,-8-3 0-16,-2 0 0 0,-3 0 0 0,3-6 0 15,-11-5 0-15,9-2 0 0,-4-5 0 16,-4 1 1-16,-3-3-2 0,0 0 1 16,-2 1 0-16,-3 1 0 0,0 0 0 15,0 1 0-15,0 5 1 0,0 1 0 16,-3 2-1-16,-7 3 1 0,8 1 1 15,-4 1 0-15,-1 3 0 0,7-2 0 0,0 3 0 16,-5-1-1-16,5 1 0 0,0 0 0 16,0 0-1-16,0 0 1 0,0 0-1 15,0 0-1-15,0 0 1 0,0 0-1 16,0 4 0-16,5 6 1 0,-5 2 2 16,13 2-2-16,-6 5 1 0,8 1-1 0,-4 2 0 15,4 2 2-15,0 1-2 16,3 1 2-16,2 0-2 0,-4 5 0 15,1-1 0-15,-1-1 0 0,-4 3 0 16,1-1 0-16,0-1 1 0,-6 0 0 0,1-1-1 16,-3-1 1-16,-5-1-1 0,0-1 2 15,0 2-2-15,0-3 1 0,-5 0 0 16,2-2 1-16,-9-1-1 0,4-3 0 16,-5 1 1-16,6-2-1 0,-6-1 1 15,0-1 0-15,1-3 0 0,-1-1 0 0,0-1 0 16,-2-2-2-16,2-4 1 0,-2 4 0 15,-3-6 0-15,3 0 1 16,-5-2-1-16,2-1-1 0,-3 0 3 16,1-3-3-16,5-3 0 0,-11-1 1 0,6 0-1 15,-5-1 0-15,4 0-1 0,1 2 1 16,5 1 0-16,2 1 0 0,0 1 0 16,0 0-3-16,6 1 2 0,2 1-1 15,5 1 0-15,0-1-3 0,0-1-1 16,0 2-2-16,0-3-3 0,0-1-5 15,0-1-4-15,10-5-5 0,5-5-7 0,0-2-13 16,3-4-38-16</inkml:trace>
  <inkml:trace contextRef="#ctx0" brushRef="#br0" timeOffset="-210367.65">9706 16065 479 0,'0'0'166'0,"0"0"-160"16,0 0-3-16,0 0 25 0,0 0-7 16,0 0-11-16,0 0-3 0,0 0 2 0,0 2-2 15,7 7 3-15,-7 2-2 0,5 3 2 16,-2 2-2-16,2 1-2 0,3 4 1 16,-3-1-3-16,-3 2 2 0,3 3-1 15,3-2 0-15,-3 2-3 0,-2 1 1 16,7 0 0-16,-8 2 0 0,6 1-2 0,-3-2 1 15,3 3 1-15,-8-1 0 16,0 0-2-16,0-1 1 0,0-2 0 16,0-2-1-16,0-2 1 0,0-4 0 15,0-3-1-15,0-4 1 0,0-2 0 0,0-4 0 16,0-1-1-16,0-3 0 0,0-1 1 16,0 0 0-16,0 0 1 0,0 0 1 15,-3-1-1-15,-2-6 0 0,-3-4-2 16,8-1 0-16,-7-3-1 0,2-4 0 15,0 0 0-15,-3-5 0 0,5-1 1 0,-7-3-2 16,8-2 1-16,-3-3 0 0,-3 1 1 16,8 0-1-16,0-1-1 0,0 1 1 15,0 0 0-15,0 0 0 16,0 3 0-16,0 1 0 0,3 3 0 16,2 3 0-16,0 1 1 0,-5 2-1 0,2-1 0 15,3 2 1-15,-5 2-1 0,8 1 1 16,0 0-1-16,-3 3 1 0,2-1-1 15,-2 2 0-15,8 2 0 0,-5 2 1 16,4 1-2-16,-9 2 2 0,7 1-1 16,-2 1 0-16,-1 1 0 0,6-1 1 0,-5 2-1 15,5 0 2-15,-6 0-2 0,6 0 1 16,-5 0 1-16,4 3-1 0,-4 2 0 16,5 2 0-16,-1 3 0 0,1 2-1 15,2 1 1-15,-2 1 0 0,0 0 0 16,2 0 0-16,-2 3-1 0,5 1 1 0,-11-3 0 15,8 3-1-15,-2 2 0 16,-5-4 2-16,4 3-1 0,1 0 0 16,-5 1 0-16,-1 0 1 0,6 1-2 15,-8 0 2-15,3 0-1 0,-3-3 0 0,3 0 0 16,-1-1 0-16,-2 0-1 0,3-3 1 16,-3 0-1-16,-5-1 0 0,3-2 1 15,-3-2 0-15,5 1-1 0,0-3 1 16,-5 2-1-16,0-1 0 0,0-3 1 15,0 3-1-15,0-3 1 0,0 2-1 16,0-4 0-16,0-2 0 0,2 0 0 16,-2 1 0-16,0-1-1 0,0-1 0 15,0 2-2-15,0-1 2 0,0-1-3 16,0 0-1-16,0 0 0 0,0 0-3 0,0 0 2 16,0 0-2-16,0 0-1 0,0 0-1 15,0 0-3-15,0-1-5 0,-2-4-7 16,-8-3-7-16,2-1-25 0,0-1-40 15</inkml:trace>
  <inkml:trace contextRef="#ctx0" brushRef="#br0" timeOffset="-209980.15">9726 16422 473 0,'0'1'125'0,"-8"-1"-116"0,3 0 0 0,0 0 20 16,3 0 0-16,2 0-6 0,0 0-3 16,0 0-1-16,0 0-6 0,0 0-2 15,0 0-2-15,2 0-3 0,8 0 4 16,-2 0 0-16,5 0 2 0,-1 0-2 15,-1-1-1-15,6-2-3 0,-1-1 1 16,4 1-2-16,-2-2-2 0,10 0-1 16,5-3 0-16,0-2 0 0,0 2-1 15,3-2 0-15,-6 1 0 0,-2 3-1 16,-8 2 0-16,-4 2 0 0,-6 1-1 0,-2 1 0 16,-8 0 0-16,0 0-3 0,0 0-1 15,0 3 1-15,-6 4-2 0,-1-3-3 16,2 3-9-16,-3-3-7 0,0-3-11 15,1-1-38-15,-6-3-70 0</inkml:trace>
  <inkml:trace contextRef="#ctx0" brushRef="#br0" timeOffset="-208868.06">5828 14030 611 0,'-5'0'19'0,"-7"0"-22"16,4-1-2-16,8 1 10 0,-3-3 21 0,3 3-11 16,0-1-4-16,0-1 4 0,0 2 0 15,0-1-2-15,0 1-4 0,0 0-2 16,0 0 0-16,0 0-1 15,0 0 2-15,0 0-4 0,-5 0 0 16,5 4-1-16,0 6-1 0,0 7 1 0,0 5 4 16,-7 6 1-16,7 6-3 0,0 2 2 15,0 4-2-15,0-2 0 0,0 2 0 16,0 0 0-16,0 2-1 0,0 1-1 16,0-1 0-16,7 1 1 0,-2-4-1 15,3 0-1-15,-5-3 1 0,9-4-2 0,-7 0 1 16,3-7 3-16,-3-3-6 0,-2-6 0 15,2-1 2-15,-5-1-1 16,5-5 0-16,-5-2 0 0,2-2 2 16,-2 0-2-16,0-1 0 0,0-1 1 0,0-2-1 15,0-1 0-15,0 0 0 0,0 0 0 16,0 0-1-16,0 0-1 0,0 0-1 16,0 0-1-16,6 0 0 0,-6 0-4 15,0-4-2-15,0-5-7 0,0-2-7 16,0-4-7-16,0 0-24 0,0-4-43 0</inkml:trace>
  <inkml:trace contextRef="#ctx0" brushRef="#br0" timeOffset="-207856.73">6350 14280 508 0,'0'-4'147'0,"0"1"-145"15,-5 1-4-15,5 2 18 0,0 0 12 16,0 0-18-16,0 0-4 15,0 0 2-15,0 0-2 0,0 2-4 16,8 7 0-16,-8 6 3 0,10 4 2 0,-3 4 3 16,1 2-4-16,0 1-3 0,-3 4 1 15,7 0 0-15,-4 3 0 0,5 0-1 16,-6 3 3-16,1 1-3 0,-3-5-1 16,-2-1 0-16,2-4 1 0,0-5 2 15,-3-2-5-15,-2-8 1 0,0 1 2 16,0-8-2-16,0 0 1 0,5-4-1 0,-5-1 0 15,0 0 3-15,0 0 1 0,0-1 2 16,0-8-3-16,0-2-3 16,-5-9-1-16,3-1 0 0,-3-5 2 0,-3-3-2 15,3-2 0-15,-3 1-2 0,1-2 4 16,2 1-1-16,-3 1-1 0,3 2 1 16,2 2-1-16,3 5 0 0,0 1 0 15,0 5-1-15,3 2 1 0,7 1-1 16,-2 2 0-16,-1 2 1 0,1 5-1 15,0-1 1-15,2 3-1 0,-3-1 1 0,1 2 0 16,0 0 0-16,4 0 0 0,6 8-1 16,-8 3 2-16,8 4-1 15,3 4 1-15,-9 3 0 0,4 3-2 16,-4 2 3-16,1 3-1 0,-5-1 1 0,-1 4-1 16,3 0 0-16,-7-3-1 0,2-2 1 15,-2-3 0-15,2-4 3 0,2-8-6 16,-7-4 1-16,5-2 1 0,-5-2 1 15,0-3-1-15,0-2 0 0,0 0 2 16,0 0 1-16,0 0 1 0,0-9 2 0,0-6-4 16,6-7-2-16,-6-6 1 0,2-2-2 15,6-2 3-15,-8-2-1 0,5 0-1 16,0-1 0-16,3 1 0 0,-1 0 1 16,1 6-2-16,-1 1 1 0,4 6 0 15,-4 4 0-15,1 2 0 0,-3 5 0 0,3 2 0 16,-3 3 0-16,-5 4-1 15,0-2 2-15,2 3-1 0,-2 0-1 16,5 0 1-16,-2 0 0 0,10 0 0 16,-6 0 0-16,6 0 0 0,-3 3 0 0,-2 1 0 15,4 3 0-15,-4 2 0 0,7 2 1 16,-2 4-1-16,0 0 0 0,0 4 1 16,2 1 0-16,-3 1-1 0,-4 2 1 15,2-1 0-15,-2 2 0 0,0-1 0 16,-1-1-1-16,-2-1 1 0,-2-2 0 0,2-4-1 15,0 1 0-15,-5-3 0 0,3-6 0 16,-3-1 0-16,5 0 1 16,-5-4-1-16,0 2 1 0,0-3-2 15,0-1 0-15,0 0 0 0,0 0 0 16,0 0-1-16,0 0 0 0,0 0-1 0,0 0-1 16,0 0-2-16,0 0-2 0,0 0-2 15,0 1-2-15,5 0-2 0,-3 1-4 16,3-1-4-16,3 0-8 0,-3-1-11 15,3 0-23-15,4 0-41 0</inkml:trace>
  <inkml:trace contextRef="#ctx0" brushRef="#br0" timeOffset="-207350.82">7518 14372 35 0,'0'-8'598'16,"0"-3"-580"-16,0 3-21 0,-3 0 17 0,-2 1 24 15,0-1-16-15,2 4-8 0,3-3 1 16,-7 3 0-16,2 0-4 0,-3-1-3 16,3 3-1-16,-3-2 0 0,1 4-2 15,-6 0-2-15,0 0 0 0,6 0-1 16,-11 5-1-16,8 4 0 0,0 0 1 15,-11 5-2-15,8 1 1 0,3 5 1 16,-2 3-1-16,4 3 1 0,3 1-1 16,5 1 1-16,0 0-1 0,0-1 0 15,7-2 1-15,6 0-2 0,0-2 1 0,7-3-1 16,1-3 2-16,-1-4-1 0,5-3 0 16,-4-5 2-16,-1-3-3 0,0-2 0 15,-4 0 1-15,2-7 1 0,-6-4 0 16,-2-5-3-16,1-4 6 0,-4 1-4 15,-7-5 1-15,0 5-1 0,0-3 0 16,0-2-1-16,-5 3 2 0,-8-2-2 0,3 3 0 16,-2 3 1-16,-6 2-1 15,5 4 0-15,3 3 0 0,-3 3 0 16,5 1 0-16,3 3-1 0,0 1 0 0,-2 0-1 16,4 0-2-16,-7 0-1 0,7 0-2 15,3 0-1-15,0 4-5 0,0-3-4 16,0 1-3-16,0-2-6 0,8 0-5 15,5 0-12-15,2-1-6 0,-2-6-46 16</inkml:trace>
  <inkml:trace contextRef="#ctx0" brushRef="#br0" timeOffset="-206935.12">7803 14025 651 0,'0'-4'46'0,"0"3"-44"0,0-1 13 16,0 2 18-16,0 0-20 0,0 0-7 16,0 2 0-16,0 7 0 0,2 4 2 15,3 3 0-15,8 8 1 0,-10 1-1 16,4 1 0-16,-2 5-1 0,3 0 1 15,-8 0-1-15,5 2-2 0,0 5 0 16,-2-2 0-16,2 4 0 0,2 0-1 16,-7-2-1-16,5 1 0 0,-5-3-1 15,0 1 1-15,0-5 0 0,0-1-1 16,0-6 0-16,0-3-1 0,3-3 3 0,-3-5-6 16,0-4 2-16,0-4 0 0,0-2 0 15,0-4 0-15,0 0 1 0,0 0-2 16,0 0 1-16,0 0-2 0,0 0 1 15,0 0-1-15,0-3-3 0,0-5-3 16,0-1-2-16,0-5-4 0,0 3-4 16,5-4-3-16,3-1-6 0,-3-4-7 15,2-3-36-15,-4-2-66 0</inkml:trace>
  <inkml:trace contextRef="#ctx0" brushRef="#br0" timeOffset="-206059.64">8385 14064 718 0,'0'-1'20'0,"0"-1"-25"15,0 2 10-15,0 0 11 0,0 2-13 16,0 3 0-16,0 4 8 0,3 5 1 0,2 2-2 15,-3 3-1-15,4 2-3 0,1 2-1 16,-2 0 1-16,-5 4 1 0,8 1-3 16,-8 4 0-16,5 1 1 0,-5 1-1 15,2 3-3-15,-2 4 1 0,0-1 1 16,6 0-2-16,-6-3 0 0,0 3 1 0,0-6-1 16,0 2 1-16,0-5 0 0,0-5 1 15,0-3-2-15,-6-5 0 0,6-4 0 16,-2-3-1-16,2-4 1 15,0-3 0-15,-5-3 0 0,5 1 0 0,0-2 0 16,0 0 3-16,0 0 1 0,0-2 0 16,-5-5-4-16,2-3 1 0,-2-3-1 15,3 0-1-15,-3-2 1 0,-1-5-1 16,4 0 0-16,2-5 0 0,0-2 0 16,0-2-2-16,0 1 4 0,0-5 1 0,0 1-3 15,0-3 0-15,0-1 0 0,8-2 0 16,-1 0 0-16,-2 1 0 0,8 2 0 15,0 3 0-15,-3 1 0 0,3 3 0 16,-6 2 0-16,6 2 0 0,0 2 0 16,-6 7 0-16,6-2 0 0,0 3 1 15,-1 3 0-15,-4 0-1 0,5 2 1 16,0 0-1-16,-6 4 1 0,1 0-1 16,-1 4 1-16,6-1-1 0,0 2 1 15,5 0-1-15,-8 0 0 0,8 0 0 0,-3 7 1 16,-2 0-1-16,4 3 0 0,-1 2 0 15,-4 0 1-15,4 2-1 0,-4 1 1 16,1 0 0-16,0 0-1 0,0 1 1 16,-6 0 0-16,8 3 1 0,-4 2-1 15,-4-1-1-15,1 5 2 0,-3-1 0 0,3 1-1 16,-1 0 1-16,1 1-1 16,2-1 0-16,-7 0 1 0,4 1-1 15,-2-1 0-15,0 2 1 0,-2-2-1 16,2 0 1-16,3 0-2 0,-3-3 0 0,-3 2 0 15,3-4 1-15,-2 0 0 0,2-2-1 16,3-3 4-16,-8-3-5 0,0-3 0 16,0-2 0-16,5 0 1 0,0-2 0 15,-5 0 0-15,0-1 1 0,2 0-1 16,-2-1 0-16,0 0 0 0,0-1 1 16,0-2-1-16,0 0-1 0,0 0 0 0,0 0-1 15,0 0 1-15,0 0-4 0,0 0 2 16,0 0-2-16,0 0 0 15,-7-2-2-15,-6-3-1 0,0 1-1 16,1-1-2-16,1-4-2 0,-1 0-4 0,-1-3-7 16,-5-3-1-16,8 0-6 0,-3-3-12 15,1 1-36-15,-1 0-2 0</inkml:trace>
  <inkml:trace contextRef="#ctx0" brushRef="#br0" timeOffset="-205793.09">8502 14516 369 0,'0'0'268'15,"-7"0"-258"-15,7 0-8 0,0-1 36 16,0 0-9-16,0 0-19 0,7-4 2 16,6 3 3-16,5-3 1 0,-3 0-2 15,5 0 0-15,6 0-3 0,-6-1 0 16,8-1-1-16,0 2-1 0,5-5-1 0,0 5-1 15,-2-1-2-15,-3 1-4 0,0 2 0 16,-3-3-1-16,3 6 0 16,-10-2 0-16,-3 2-1 0,-2 0-4 0,0 0-6 15,-6 0-6-15,-7 0-8 0,8 1-10 16,0-1-34-16,-8-1-119 0</inkml:trace>
  <inkml:trace contextRef="#ctx0" brushRef="#br0" timeOffset="-204399.9">10683 13439 404 0,'7'-14'10'0,"6"0"-14"15,-5 1 8-15,-1-1 21 0,1 2 16 16,2 1-17-16,-8 2 5 0,4 5-1 16,-4 2-1-16,-2 2-3 0,0 0-11 15,0 0 1-15,0 0-7 0,0 5 1 0,0 5-1 16,0 5 4-16,-2 4 0 0,-4 4 3 16,6 1 0-16,0 4-6 0,0 2-1 15,0 3-2-15,0 5 2 0,0 5 0 16,0 0-1-16,8 7-1 0,-3 1 0 15,0 7 2-15,3 2-1 0,-6 3 0 0,9 1-3 16,-4 3 1-16,6 3 1 16,-5 1-2-16,4 1 2 0,-4 3-1 15,0-1 0-15,4 2 0 0,-4-1-2 16,-3-1 1-16,3-5 0 0,-3-3 3 0,-3-4-5 16,9-1 2-16,-9 0-1 0,3-3 0 15,3 0 0-15,-3 0 1 0,2-4 1 16,1-2-3-16,0-2 2 0,-3 0-1 15,0-2-1-15,-5 0 1 0,2-1 0 16,4-2-1-16,-6-2 2 0,7 0-3 0,-2-1 1 16,-2-6 0-16,2 5 0 15,3-3 1-15,-3 0-2 0,2 2 1 16,1 1 0-16,5 0 0 0,-1-1 0 16,-4-1 0-16,5 0 0 0,-6-3 0 0,1 1 0 15,2 0 0-15,-7-1-1 0,4 0 2 16,-7-1-1-16,5 2 1 0,-5 0-1 15,5 3 1-15,-5-2 0 0,0 2-1 16,0-2-1-16,0-2 1 0,0 2-1 16,0-2 2-16,0-3 0 0,0-2-1 0,0-1 1 15,0-1-2-15,0-2 2 0,3 0 0 16,-3 1 0-16,5-1-1 0,-2-2 0 16,2-3 1-16,0-1-1 0,-3-3 0 15,9-3 1-15,-9-3-2 0,-2-2 1 16,5 0-1-16,-5-2 1 0,3 2 0 15,-3-2 0-15,0 2-1 0,0 0 1 16,0 3 0-16,0-1-1 0,0 2 0 16,0 2 0-16,0 2 0 0,5 2 2 15,-5 2-1-15,7 0-1 0,-1 0 1 0,-6 1 0 16,7-5 0-16,-7-3 0 0,5-1 0 16,-5-6-1-16,0 1 1 0,3-5 0 15,-3 1 0-15,0-1 1 0,0 0-2 16,0 1 1-16,0-1-2 0,0 1 2 15,0-2-1-15,0 1 1 0,0-1-1 0,-3-3 0 16,3 2 0-16,0-1 1 16,-5-1-1-16,0 0 0 0,3 0-1 15,2 0 1-15,-6 0-2 0,-1 0-1 16,-1-3-2-16,-5-6-5 0,-4-10-5 16,1-7-9-16,1-10-17 0,-8-8-21 0</inkml:trace>
  <inkml:trace contextRef="#ctx0" brushRef="#br0" timeOffset="-202680.75">4523 13532 264 0,'0'-6'209'0,"5"3"-197"16,-5-2-13-16,0 5 2 0,0-2 27 16,0 1 5-16,0 0-16 0,0 1 3 15,0 0-5-15,0 0-6 0,0 0-2 16,0 0-5-16,0 0-2 0,0 0 0 15,0 0-1-15,-5 2 2 0,3 4 2 16,-8 4 1-16,2 3 0 0,-5 1 1 16,-2 6 5-16,-5-1-1 0,2 6 0 15,-5 3-1-15,-2 1 0 0,-3 5-4 0,-6 0 4 16,1 5-3-16,0 0-2 0,0 6 0 16,-2-1-1-16,-11 2 2 0,13 0-1 15,-8 0 0-15,0 4 1 0,1 2-2 16,-6 6-1-16,5 0 2 0,-10 4-2 15,-2 5 1-15,-3 2 0 0,2 4-1 0,-7 1 1 16,-5 1 2-16,5-1-2 16,-5-6-3-16,5 4 3 0,-5-2 1 15,7-3 0-15,6-2 0 0,10-6 0 16,-1-5 0-16,14-8-1 0,4-7 0 0,9-7-1 16,6-4 2-16,-1-5-3 0,2-3 1 15,7-2 0-15,-2-3 0 0,2-2-2 16,-2-4 3-16,5 1-2 0,0-2 0 15,0 0 1-15,0 0-1 16,0 1 2-16,0-3 0 0,0 1-1 0,0-3-1 16,0-1 2-16,0 0-1 0,0-2 0 0,0-1 0 15,0 1 0-15,0-1 1 16,0 0 1-16,0 0 0 0,0 0 0 0,0 0 0 16,0 0 0-16,0 0 0 15,0 0-1-15,0 0 1 0,0 0-3 0,0 0 0 16,0 0 1-16,0 0-2 0,0 0 1 15,0 0 0-15,0 0 0 0,0-1-3 16,0-6-2-16,5 0-2 0,-2-4-4 16,2 1-1-16,8-2-7 0,7 5-9 15,0-3-21-15,1 5-30 0,4-1-148 0</inkml:trace>
  <inkml:trace contextRef="#ctx0" brushRef="#br0" timeOffset="-200852.67">10624 15791 237 0,'5'-3'167'0,"-5"2"-130"0,0 0-16 16,0 1 6-16,0 0 6 0,0 0-12 15,0 0-3-15,0 0-5 0,0 0 2 16,0 0-1-16,0 0 0 0,0 0-2 16,0 0-1-16,0 0-2 0,0 0 0 15,0 0 0-15,0 0-1 0,0 0-1 16,0 0 0-16,0 0-1 0,0 0 0 0,0 0 0 15,0 0 0-15,-5 3-1 0,0 4 0 16,-3 2 1-16,1 1-1 0,2 0 1 16,-11-2 0-16,9 3-1 0,-6-4-1 15,8 3 0-15,-8 1-2 0,3 0 1 16,0 2 0-16,-5 1 0 0,2 2-1 0,0 0 1 16,0 3-1-16,-2 0 0 0,-3 0 0 15,3 2 0-15,0 0 1 0,-8 3-1 16,3 2-1-16,-1 2 2 15,-2 4-1-15,-10 3 1 0,8 1 0 16,-8 3 1-16,5 1-1 0,-5 0 0 0,0 1 0 16,5 0 0-16,-6-2 0 0,7 3 0 15,-4-2 0-15,-5 0-2 0,8 3 1 16,-2 0-1-16,-3 0 1 0,0 0-1 16,2-2 1-16,-2-2 0 0,-5-1-2 15,-3 1 1-15,1 0-1 0,-1 0 2 0,0-1-2 16,-5-1 1-16,1-1-1 0,-4 0 1 15,-2 0-1-15,8 2 1 0,-8-4-1 16,8-1 0-16,-3-2 1 0,5-4-1 16,1 1 1-16,2-3-1 0,2-3 2 15,3-1-2-15,0 0 1 0,7-3-1 16,6-2 1-16,0 2 0 0,4-4-1 16,4-3 0-16,-1-1 0 0,5-3 0 15,-2 0 0-15,8-4 0 0,-3 0 0 16,5-3 1-16,0 1-1 0,0 0 1 0,0-1-1 15,0 2 0-15,0-2 0 0,0 1 1 16,0-1 0-16,0 0-1 0,0 0 0 16,0 0 0-16,0 1 0 0,0-1 1 15,0 0-2-15,0 2 2 0,-3-2-1 16,3 1 0-16,0-1 0 0,0 0 0 16,0 0 0-16,0 0 0 0,0 0 0 15,0 0 0-15,0 0 1 0,0 0-1 16,0 0 1-16,0 0-1 0,0 0 0 15,0 0 0-15,0 0 0 0,0 0 0 0,0 0 0 16,0 0 2-16,0 0-2 0,0 0 0 16,0 0 0-16,0 0 0 15,0 0 0-15,0 0 0 0,0 0 0 0,0 0-2 16,0 0 2-16,0 0 0 0,0 0 0 16,0 0 0-16,0 0 0 0,0 0-1 0,0 0 1 15,0 0-1-15,0 0 1 0,0 0 0 16,0 0 0-16,0 0 0 0,0 0 0 15,0 0 0-15,0 0-1 16,0 0 1-16,0 0 0 0,0 0 0 16,0 0 0-16,0 0 0 0,0 0-1 0,0 0 1 15,0 0 0-15,0 0-1 0,0 0 2 16,0 0-1-16,0 0-1 0,0 0 1 16,0 0 0-16,0 0 0 0,0-1 1 15,0 1 0-15,0 0-1 0,0 0 0 16,0 0 0-16,0 0 0 0,0 0 0 0,3 0 0 15,-3 0 1-15,0 0-1 0,0 0 0 16,0 0 0-16,0 0 0 0,0 0 0 16,0-2 1-16,0 2-1 0,0 0 0 15,0 0 1-15,0 0-1 0,0 0 0 16,0 0-1-16,0 0 1 0,0 0 0 16,0 0-1-16,0 0 1 0,0 0 0 15,-3 0-3-15,3 0-2 0,-10 3-2 16,7 3-6-16,-2-1-6 0,3-3-5 15,2-2-11-15,0-3-34 0,0-17-75 0</inkml:trace>
  <inkml:trace contextRef="#ctx0" brushRef="#br0" timeOffset="-193542.39">10731 14922 130 0,'-5'3'366'0,"2"-2"-329"15,-2 0-36-15,0 1-3 0,5-2 3 16,0 0 7-16,0 0 9 0,0 0-6 0,5 0-1 16,3 0 3-16,-3 0 2 15,2 2-3-15,1-1-1 0,5 0-1 16,-6 0 2-16,6 1 3 0,8 0-4 16,-9-1 2-16,1 2-3 0,2-1-2 0,3 0 1 15,2 0 0-15,1 0-2 0,-9 0-1 16,14 0 0-16,-6-2-2 0,3 2 2 15,8-2 0-15,-3 1-2 0,5-1 1 16,0 0-2-16,2 0 1 0,4 0 1 16,-4 0 0-16,6 0 0 0,-3 0 0 0,3-2-1 15,0 1 0-15,-1-1-2 0,6 0 0 16,0-1 1-16,-5 1-1 16,7-1 0-16,3 0-2 0,-8 1 2 15,8-2-1-15,-3 2 1 0,1 0-2 0,-4-1 1 16,1 3 1-16,-5 0-2 0,0 0 1 15,-3 0 0-15,-3 0 1 0,-2 1-1 16,0 2 2-16,1 0 0 0,-6 2-2 16,5-1 1-16,-5 1 0 0,5-2 0 15,0 1-1-15,0-2 1 0,0 0-2 0,2-2 1 16,4 1 1-16,6 1-1 0,-9-2 0 16,5 0 1-16,-1 0-2 15,-1 0 1-15,-6 0 0 0,0 0 0 0,2 0 1 16,-7 0-2-16,5 0 1 0,1 2 0 15,-1-2 0-15,0 2 1 0,5-1-1 16,-5-1-1-16,-5 0 1 0,7 0 1 16,-4 0-1-16,5 0-1 0,-3 0 1 15,0 0-1-15,2 0 1 0,4 0 0 16,1-1-1-16,-2-1 1 0,3 0-1 0,-5-1 2 16,4 2-1-16,-6 1 1 0,-1-1-1 15,0 1 0-15,0 0 0 0,0 0-1 16,2-1 2-16,-4 0-1 0,5 1-1 15,-3-3 1-15,5 2 0 0,-8-1-2 16,9 0 3-16,-6 1-2 0,2-2 0 16,3 2 1-16,-5-1 0 0,8 2-1 15,-8 0 3-15,3 0-3 0,2 0 1 16,-5 0 0-16,0 0 1 0,0 0-1 16,-2 0 0-16,2 0 0 0,5 0-1 15,-5 0 0-15,3 0 1 0,2 0 1 0,-3 0-2 16,-1 0 1-16,4 0 0 0,-10 0 1 15,5 0-2-15,-8 0 1 0,3 0-1 16,0-1 1-16,0 0 0 0,5 0 0 16,0-3 0-16,5 2-1 0,-4-2 1 15,-1 1 0-15,-5 2 0 0,7 0 0 16,-4 0-1-16,-3-3 1 0,5 4 0 16,-5-1 1-16,5 1-2 0,-5-2 1 15,5 0 1-15,0-1-2 0,-5 1 0 16,10 0 1-16,-5-2 1 0,3 2-2 15,-6 0 0-15,6 0 1 0,-3-1 0 0,0-1 0 16,0 3 0-16,3-3 0 0,-6 3 0 16,-2-3 0-16,0 3 0 0,-2-2 0 15,-1 0-1-15,-4-1 0 0,1 2 1 16,4-1-1-16,-6 0 0 0,6 1 0 16,-3-2 0-16,-6 0 0 15,4 2 0-15,-1 0 0 0,-5-1 1 0,3 1 0 0,8-1-1 16,-6-1 1-16,3 1 0 15,-3 0-2-15,1-1 2 0,-4 2-1 16,-4-2 1-16,2 3-1 0,3-1 1 0,-8-3-1 16,8 4 1-16,-3 0-1 0,-2-1 0 15,5-1 0-15,-8 2 0 0,8 1 1 16,-3-2-1-16,-2 2 0 0,0 0 0 16,7 0 1-16,-2-1-1 0,-3 1 0 0,5 0 1 15,-2 0 0-15,-8 0-1 16,3 0 1-16,0 0 0 0,-6 0-1 15,1 0 1-15,5 0 0 0,-8 0 0 0,0 0 0 16,-3 0-2-16,4 0 2 0,-6 0-1 16,0 0 1-16,0 0 0 0,0 0-1 15,0 0 1-15,0 1 0 0,0-1-1 16,0 0 2-16,0 0-2 0,0 2 0 16,0-2 1-16,0 0 0 0,0 0 0 15,0 0 0-15,0 0-1 0,0 0 1 16,0 0-1-16,0 0 1 0,0 0 0 0,0 0-2 15,0 0 2-15,0 0 0 16,0 0-1-16,0 0 0 0,0 0 0 16,0 0 0-16,0 0 0 0,0 0 0 15,0 0 1-15,0 0-1 0,0 0 0 0,0 0 1 16,0 0-1-16,0 0 0 0,0 0 1 16,0 0 0-16,0 0-1 0,0 0 1 15,0 0-1-15,0 0 1 0,0 0-1 16,0 0 1-16,0 0 0 0,0 0-1 15,0 0 1-15,0 0-1 0,0 0 0 16,0 0 1-16,0 0-1 0,0 0 0 0,0 0 0 16,0 0 1-16,0 0-1 0,0 0 0 15,0 0 1-15,0 0-1 16,0 0 0-16,0 0 0 0,0 0 0 0,0 0 0 16,0 0 0-16,0 0 0 0,0 0 0 15,0 0 0-15,0 0 0 0,0 0 0 16,0 0 0-16,0 0 0 0,0 0 0 15,0 0-1-15,0 0-1 0,0 0-1 16,0 0-1-16,-6 0-4 0,-6 0-2 16,-9 0-5-16,-1 0-6 0,-4 0-7 0,-2 0-13 15,-2-2-17-15,2-7-43 0,2-8-105 16</inkml:trace>
  <inkml:trace contextRef="#ctx0" brushRef="#br0" timeOffset="-187978.18">3015 1702 261 0,'-5'-7'25'16,"-3"0"-16"-16,8 3 4 0,-8-2 12 16,3 3 0-16,-2-3 14 0,7-1-7 15,-5 2 7-15,2-1-2 0,-2 3-16 16,5-1-10-16,-8-1-1 0,8 3 0 16,-7-1-2-16,-4-1-2 0,4 0 0 15,-1 3 0-15,-5-2-3 0,1 2 2 16,-3 1-1-16,-3-1-3 0,-3 1-1 15,1 0 1-15,-8 0-1 0,3 2 2 16,-8 2-1-16,5 2 0 0,0-2 0 0,-3 1 0 16,8 0 2-16,-2 0 0 0,4-1 2 15,1 1-1-15,7 1-1 0,-7-1-1 16,0 5 2-16,4 1-2 0,-9 3 0 16,7 0 1-16,-2 0-1 0,4 0 0 15,-4 0 0-15,0 1 0 0,-1 2 2 16,4-1-1-16,1 1 2 0,-4 1-4 15,7 1 1-15,-7 2 1 0,7 2-3 16,-7 0 4-16,5 2-4 0,-8 0 4 16,7 3-1-16,-4-1 0 0,0 1 0 0,7 2 1 15,0-2-1-15,-2 1-1 0,7 1 0 16,-4-1-1-16,1-3 1 0,9 0 0 16,-6 0 0-16,-2-1-2 0,8 0 7 15,2 0-6-15,0-2 0 0,0 1 0 16,0-2 0-16,7 1 0 0,1 0 1 0,-3 1-2 15,8 0 4-15,-1 0-3 16,-4-1 1-16,5 2 0 0,-6-3-2 16,14 2 3-16,-6-2 0 0,3 0 0 15,2 0-1-15,-5-1 1 0,3-1-2 0,2-1 0 16,1-3 1-16,-1 0 0 0,6-1 0 16,-3-1 1-16,2 1-1 0,0-2 0 15,-2-1-1-15,8 2 1 0,-8-1-1 16,7-1-1-16,-7 3 2 0,3-4-1 15,-1 1 0-15,-2-1-1 0,2 0 1 0,1 0-1 16,-3-1 3-16,2-2-2 0,3-4 0 16,5 2 2-16,-5-5 0 0,10-1 1 15,-5 0-3-15,8 0 1 16,-8 0-1-16,3 0 0 0,2-5-2 16,-10 0 3-16,5 3-2 0,-8-2 1 0,3 1-1 15,-2 0 1-15,-6 0 0 0,1-1 0 16,4-1 1-16,-2 0 0 0,2 0-1 15,-4-2 1-15,4-2-1 0,-2-2-1 16,3-1 3-16,2-3-3 0,2-2 1 16,-2-2-1-16,0 3 2 0,5-3-2 0,-7 0 0 15,-4 0 2-15,4-2-2 0,2-2 1 16,-10-1-1-16,2-1 2 0,0-2-2 16,-7 3 1-16,2-4 0 15,-2 0-1-15,-5 1 1 0,4-4-1 0,-4 2 1 16,5-2-1-16,-6-1-1 0,4 1 1 15,-4-4 0-15,1 1 0 0,-3 1 0 16,-5-2 1-16,0-2-1 0,0-1 0 16,0-1 0-16,-5 1 0 0,-3 1 0 15,3 1 0-15,-8 1-1 0,3 1 2 0,-8 0-1 16,3 4-1-16,-5-1 1 0,-6 2 0 16,1 3 1-16,2-1-3 0,-7 5 2 15,-4 1 0-15,12 1-1 0,-12-1 1 16,9 1 0-16,-8-1-1 0,5 2 1 15,-5 1 0-15,5 3 0 0,-5 0 0 16,5 2-1-16,-5-1 0 0,0 3 1 0,0-2 0 16,5 2 0-16,-11 3-1 15,6 0 1-15,0 0 0 0,-2 2-1 16,-3 2 0-16,4 1 1 0,-6 3 0 0,-1 0-2 16,0 0 1-16,-7 7 1 0,2 0 0 15,-5 3 0-15,3-1 0 0,0 2 0 16,2-1 0-16,0 2 0 0,-2 1 0 15,7 2 0-15,0 2 0 0,3 0 0 16,5 1-2-16,0 0 1 0,5 4 1 0,-5-4 0 16,5 3 0-16,3-2 0 0,-3 1-1 15,2 2 1-15,3 1 0 0,3 1 0 16,2 1 0-16,3-1 0 16,2 2 0-16,8-1 0 0,-3 2 0 0,8-1 0 15,0 0 0-15,0 1 0 0,0-1 0 16,0 5 0-16,0-2 0 0,8 3 0 15,-3-2 0-15,3 3 0 0,-1-1 0 16,1-2 0-16,2 3 0 0,-7 1 1 16,7 0-1-16,-8 3 0 0,4-2-1 0,6 1 2 15,-4-2-1-15,0-4 1 0,4-3-2 16,-4-1 1-16,5 0 1 0,-1-3-2 16,4 0 1-16,-4 1 0 15,6-1 1-15,-3-1-1 0,6 0 2 16,-1-4-2-16,0 2 0 0,6-1 0 0,-1 0 0 15,3-2 0-15,0 1 1 0,-2-3-1 16,9-2 0-16,-4 2 1 0,4-2-1 16,4 0 0-16,-4-2 0 0,6-1 1 15,-3-3-1-15,10 1 1 0,-2-4 0 16,3 2-1-16,-4-4 0 0,4 1 0 0,-4-1 1 16,1-2-1-16,-2 0 0 15,-1 0 2-15,-8 0-2 0,4 0 0 0,-4 0 0 16,3 0 0-16,-5 0 0 0,-2 0 0 15,2-1 1-15,0-3 0 0,5-2-1 16,-2-3 0-16,2-2 1 0,3-2-1 16,5 0 1-16,-6-2-1 0,1-2 0 15,-8 1-1-15,3-1 2 0,-3-1 0 16,-3 0 0-16,-2-1-1 0,0-5 1 16,-2 1-1-16,-6 0 0 0,0-2 1 0,1-2-1 15,-6-1 1-15,3-2-1 0,2-3 1 16,-7-2-1-16,2 0 0 0,3-1 0 15,-5 3 0-15,-11 1 0 0,3 4 0 16,-5 2 1-16,0 1 2 0,-5 0-3 16,-2 0 0-16,-6-2 0 0,-2 3 0 0,-3-2 0 15,-3 1-1-15,-4-1 1 0,2-3 0 16,-2 1-1-16,-3 1 1 16,2 0 1-16,-2 0-2 0,0 1 1 15,-2 1 0-15,2 1 0 0,-10 3-1 0,7 3 1 16,-7 0-1-16,5 4 1 0,-3-1-1 15,-10 3 0-15,6 2 1 0,-1 0-1 16,0 3 1-16,-2-1 0 0,7 2 0 16,-4 1-1-16,-1-1 1 0,3 2 0 15,-3-1 0-15,-5 3 0 0,1 0-1 0,1 1 1 16,-2 1 0-16,-2 0-1 0,-3 1 1 16,-5 5-1-16,11 1 1 0,-4 0 1 15,3 0-2-15,6 3 2 16,-6-2-2-16,5 3 1 0,0 1 0 15,3 0 0-15,-2 1 0 0,7-2 0 0,5 3 0 16,-6-2-1-16,6 3 1 0,3-1 0 16,-3 1 0-16,3 1-1 0,-3 2 1 15,7 1 0-15,1 1-1 0,0 2 1 16,2 2 0-16,3 0 0 0,2 2-1 16,0 0 1-16,5 0 0 0,1-2-1 0,2 0 3 15,5-2-2-15,0 0 0 0,0-1-1 16,12 1-5-16,14 0-6 0,2-4-9 15,7-1-12-15,4-11-25 0</inkml:trace>
  <inkml:trace contextRef="#ctx0" brushRef="#br0" timeOffset="-185629.46">11761 16188 174 0,'0'2'257'0,"0"-2"-158"16,0 0-93-16,0 0-5 0,0 0 6 16,0 0 21-16,0 0-3 15,3-3-8-15,-3-3-6 0,5 1-1 16,2-1-1-16,1 1 1 0,-8 1-1 15,5 1 2-15,0 2 0 0,-5 0-1 0,0 1 1 16,0-1-2-16,0 0-2 0,0-2-1 16,0-1 0-16,3 2-1 0,-3-3-1 15,0-1 0-15,0 1 0 0,5-4-2 16,3-1 0-16,-1-3-1 0,6 0 0 16,0 1 1-16,2-3-1 0,3 0 1 15,-3-1-1-15,5 0 0 0,-2 0 0 16,-3 1-1-16,3 2 1 0,-3 1 0 15,-2 2-1-15,-5 0 0 0,10 3 0 16,-11 3 0-16,1 3 0 0,0-1 0 0,-8 2 0 16,5 0 1-16,0 2-1 0,-5 3 3 15,0 5 0-15,0 3 0 0,0 2 1 16,0 4 0-16,0 5-1 0,0 2 1 16,0 5 1-16,0 0-1 0,0 4 1 15,0-1 1-15,0 3-1 0,-10 2-1 0,7-1 1 16,-10 2-1-16,6-5-2 15,-6 3 1-15,-5-1 0 0,8 0 0 16,-13-1-1-16,3-2-1 0,4-3 1 16,-9-3-2-16,5-1 2 0,4-5-1 0,-4-3 0 15,0 0 0-15,-1 1 1 0,1-2-1 16,-6-2 0-16,9 0 2 0,-11-3-3 16,7-2 1-16,1-1 1 0,5-1 0 15,-3-2-1-15,5-1 0 0,-2 1 1 16,10-3-1-16,2-3 0 0,3 1 1 0,0-1-2 15,0-1 1-15,0 0-1 0,0 0 1 16,0 0-1-16,8 0 2 0,5-1-1 16,-3-2 1-16,15-1-1 0,1-3 0 15,7 0-1-15,0 0 0 0,2-1 0 16,6 2 0-16,0-2 0 0,5 2 0 16,-1-3 0-16,4 3 0 0,2 0 0 15,-3 1 0-15,-2 1 0 0,-11 0 0 16,-1 2 0-16,-7-4 0 0,-9 2 0 15,-2-1 0-15,-4 0 0 0,1 0 0 0,-8-1 1 16,-2 4-1-16,-3-3-1 0,7 3 1 16,-7-2 0-16,0 0-1 0,0 2-1 15,0-1 0-15,0 2-2 0,0-3-2 16,0 1-1-16,5-4-5 0,0 1-1 16,-5-1-4-16,0 0-7 0,0 3-9 15,0-2-15-15,0 1-54 0,0-2-235 0</inkml:trace>
  <inkml:trace contextRef="#ctx0" brushRef="#br0" timeOffset="-184785.12">12514 16354 308 0,'0'4'357'0,"0"3"-352"16,-2-6-12-16,-6 0 7 15,3-1 11-15,5 5 2 0,0 0-5 0,0 8 0 16,8 2 3-16,-3 2 1 0,2 2-7 16,1 1-3-16,0 2 3 0,4 2 1 15,-1 2-2-15,-9 1-1 0,3-1 1 16,-2 1 0-16,-3 2-3 0,0 1 3 15,0 3-2-15,0-2 1 0,0-2-2 0,0-8 1 16,0-2 0-16,0-8 1 0,0-3-1 16,0-1 0-16,-3-6 0 0,-2-1 1 15,5 0-1-15,0 0 2 0,0-6-1 16,0-1-1-16,0-5-1 0,0-4 1 16,0-5-2-16,0-4 1 0,0-3-1 15,0-2 0-15,-2-1 0 0,2-2 1 16,0-2-1-16,0 3 0 0,0-2-1 15,2 0 2-15,6 2-1 0,4 0-1 16,1 5 2-16,2 3-1 0,8 7-1 0,-7 2 3 16,-4 5-2-16,4 4 0 0,-6 3 0 15,-3 3 2-15,-4 0-1 0,7 0-1 16,-2 5 1-16,4 5-1 0,-1 3 1 16,1 2 1-16,6 3-2 0,-5 4 3 15,-3 3-2-15,3 1 1 0,-6 2-1 16,6 3 1-16,-8 0-1 0,0 2 1 15,-2-4-1-15,4-2 1 0,-7-6-2 16,0-5 1-16,6-5-1 0,-6-2 1 16,0-3 0-16,0-5 0 0,0-1 1 15,0 0-1-15,-6 0 2 0,6-2 0 0,0-4-1 16,0-3-1-16,-2-4 0 0,-3-5-1 16,5-7 0-16,0-4 0 0,0-2 0 15,0-5-1-15,0-2 1 0,0-3-1 16,13 0 0-16,-1 3 1 0,4 4 0 15,4 11 0-15,-7 7-1 0,-1 7 0 0,-4 0 1 16,-3 5 0-16,3 3 0 0,-1 1-1 16,-2 3 1-16,0 6 0 15,6 8 0-15,1 1 0 0,-4 6 2 16,5 4-1-16,-3-1 1 0,5 4-1 0,-7 1 0 16,-1 0 0-16,6 3 1 0,-8 2-1 15,10-1-1-15,-4-1 2 0,-1-3-2 16,3-5 0-16,-1-4 0 0,-4-7 0 15,-3-2 0-15,-5-5 0 0,0-4 0 16,0-1-2-16,0-4 0 0,0 0-2 0,0 0-1 16,0-4-3-16,0-4-1 0,0-3 0 15,0-1-6-15,3-4-6 0,2-2-7 16,0-2-9-16,-3 4-26 16,3-2-52-16</inkml:trace>
  <inkml:trace contextRef="#ctx0" brushRef="#br0" timeOffset="-184306.97">13443 16322 88 0,'0'-9'550'16,"0"2"-524"-16,-13-2-28 0,0 3 4 15,1 3 20-15,9 3-7 0,-2 0-5 16,-3 0-3-16,8 0 3 0,-7 0-3 15,2 0-2-15,-3 0-3 0,0 7 0 16,-2 3 1-16,0 1 0 0,-8 4 1 16,-2 0-1-16,0 2 2 0,-1 2 0 15,1 1-1-15,7 0 0 0,0 0-1 0,1 1 1 16,4 2 0-16,3 1 0 0,2-1-2 16,3 0 1-16,0-2 0 0,0 0 0 15,13 0 0-15,0-5-2 0,2-4 1 16,5-3-2-16,8-3 1 0,-7-3 1 15,9-2-2-15,-2-1 1 0,-2 0 0 16,7-4 0-16,-10-4-1 0,2-4 1 16,-4-1-1-16,-6-5 1 0,-2-1 0 15,-8-1-1-15,-5-1 0 0,0 1 0 16,-8 1 0-16,-5 1 0 0,-5-3 0 16,11 4 0-16,-6-2 0 0,5 4 0 0,1-1 1 15,-6 4-1-15,5 0 0 0,-4 3 0 16,-6 3 0-16,8 1 0 0,-3 3-1 15,5-2-1-15,-2 2-1 0,8 0-1 16,-3 1-1-16,5 1-4 0,-3-1-3 16,3 0-6-16,0-1-8 0,8-1-8 0,-1-1-15 15,6-4-40-15,2 1-31 0</inkml:trace>
  <inkml:trace contextRef="#ctx0" brushRef="#br0" timeOffset="-183982.42">13651 16023 354 0,'6'0'320'0,"-6"0"-307"0,0 0-15 16,-6-1 6-16,1 1 15 0,5 0-4 16,5 3 3-16,3 9 1 15,2 5-4-15,0 4-1 0,1 3-5 0,-4 4-1 16,1 5-2-16,0 2 1 0,4 3-1 15,-4 2-1-15,2 2-1 0,0-1-1 16,0-1 1-16,-2-3-1 0,0-3-2 16,-3-4 0-16,-5-5 0 0,2-2-1 15,-2-7 0-15,0-1 1 0,5-8-1 16,-5-2-1-16,0-2 1 0,0-3-1 0,0 0-2 16,0 0-1-16,0-5-1 0,0-4-3 15,0-3-5-15,0-4-3 0,0-1-6 16,0-2-8-16,0 0-12 0,0-1-49 15,0 2-62-15</inkml:trace>
  <inkml:trace contextRef="#ctx0" brushRef="#br0" timeOffset="-182899.04">14570 15949 354 0,'0'0'294'16,"0"0"-280"-16,-8-3-16 0,-4-5 7 16,9 3 21-16,-2 3-14 0,0 2-2 15,5 0-1-15,-3 0 3 0,-2 0-3 16,5 5-3-16,-2 4 0 0,-3 1 0 0,-1 4 1 16,4-1-1-16,-3 2-4 0,5 1 3 15,0 2 0-15,0 3 1 16,0 3-3-16,0 2 2 0,0 2-2 15,-5 2 3-15,5 1-2 0,0 1-1 0,0 2-1 16,0 0 2-16,0 1-1 0,0 0 1 16,0 0-2-16,0 0 1 0,-3-3-1 15,3-3-1-15,-5-4 1 0,-3-2 1 16,3-3-2-16,-2-4 0 0,4-2-1 16,-2-5 2-16,0 0-2 0,5-6 0 0,-3-1 1 15,-2-2-1-15,5 0 1 0,0 0 1 16,0-3 1-16,-2 0-1 0,2-2-1 15,0-1-1-15,-5-2 0 0,5-3 0 16,-5-4-1-16,2-3 1 0,-2-3-1 16,0 0 1-16,2 1 0 0,3 1 0 15,-5 0-1-15,5-2 1 0,0-1 0 16,0 0 0-16,5-3-1 0,-2-3 0 16,7-1 1-16,-2-2 0 0,-1 1-1 15,1-4 1-15,2 4 0 0,0-1-1 16,1 2 1-16,-1 4 0 0,2 3 0 0,-1 3 0 15,-4 3 0-15,-4 1 0 0,7 1 0 16,-7-1 0-16,4 1 0 0,-2-2 0 16,3 5 0-16,-3-3 1 0,8 5-1 15,-11-3 1-15,8 3-1 0,-2 0 1 16,0 3 0-16,-1-1-1 0,6 0 1 16,0 0-1-16,2 0 0 0,3 1 2 15,-5 3-2-15,2-1 2 0,-2 3-2 16,-6 1 1-16,-2 0 0 0,-5 0 0 15,0 5 1-15,3 1-1 0,-3 2 2 0,10 4-1 16,-2 1 0-16,-6 5 0 0,8 1 0 16,-7 1 1-16,7 1-1 0,0 0 0 15,-5 2 0-15,8-3-1 0,-5-1 1 16,4-1 0-16,-4-2 0 0,0 1 0 16,-3-1 0-16,0 1 1 0,-3 1-2 0,-2 0 1 15,8 0 0-15,-8 0-1 16,5 3 0-16,0-2 0 0,-2 2 0 15,2-3 0-15,-3 2 0 0,9-2 0 16,-9-2-1-16,3 1 1 0,-5-3-1 0,5 0 2 16,-5 0-1-16,0 0 0 0,0 1 0 15,0-1 0-15,0 0 0 0,0-3 0 16,0-2-1-16,0 0 0 0,3-1 0 16,-3 0 0-16,0-2 0 0,0 1 1 15,0-3 0-15,0 2-2 0,0-2 1 0,5 0 1 16,-5-1-2-16,0-2 1 0,2 1 0 15,-2-2-1-15,0 0 1 0,0 0-1 16,0 0 0-16,0 0-2 16,0-3 1-16,0 1-1 0,0 0-3 0,0-5-4 15,0 1-2-15,-2-3-3 0,-3 1-3 16,2 0-1-16,-2 3-3 0,-2-1-10 16,-6 0-7-16,5 1-29 0,-10-2-51 15</inkml:trace>
  <inkml:trace contextRef="#ctx0" brushRef="#br0" timeOffset="-182497.75">14496 16383 305 0,'-2'1'269'0,"-4"-1"-215"16,1 0-50-16,-5 0 15 0,5 0 21 0,5-1-14 16,0 1-10-16,0-1-1 0,0 1-3 15,0-2-1-15,0 2-2 0,0-3-1 16,0 1 0-16,0 0-1 0,0 1 0 16,0-1 0-16,0-1 1 0,0 1-3 15,5-1 0-15,-2-2-1 0,4 3-1 0,4-4-1 16,-1 1-1-16,8-2 1 15,2-1-1-15,0-1 1 0,6-3-1 16,-3 1 1-16,2 1-1 0,3 4 1 16,-10 2 0-16,-5 4-2 0,-6 0 0 0,-7-1 0 15,0-2 0-15,0 2 0 0,-7 1 0 16,-6 0 0-16,13 0-3 0,-5 1 1 16,5 2-3-16,0 0-1 0,0-1-5 15,0 1-5-15,5-1-7 0,-3-2-14 16,9 0-15-16,-4-3-62 0</inkml:trace>
  <inkml:trace contextRef="#ctx0" brushRef="#br0" timeOffset="-179628.85">14796 2031 444 0,'-7'-11'84'0,"-1"0"-84"0,-2 2 3 16,2 0 4-16,1 1 18 0,1 0-9 16,-1-3-5-16,2 3 5 0,2 0-2 15,-4-2 3-15,2 2-5 0,-1-2-5 0,-1 0 1 16,-1 0 0-16,1 1 3 15,-6 1 1-15,5-2-4 0,-2 3 0 16,-5 0-4-16,2-1 1 0,-2 2 1 16,-3-1-1-16,5 2-3 0,-10 0 1 0,3 2 0 15,2-2 0-15,-2 2 0 0,-1-1 0 16,1 3-2-16,0-1 1 0,-1 1 2 16,1-2 0-16,-5 2-3 0,4 1 1 15,1 0 0-15,-6 0 1 0,4 0-1 16,-9 1 0-16,3 3-1 0,3-1 1 15,-8 4-1-15,5-1 2 0,0 3-1 0,0 1 1 16,-3 1-1-16,-5 2-1 0,8 0 2 16,-2 3-2-16,2-1 1 15,0 4-1-15,-3 1 1 0,3 1-2 0,3 4 2 16,-3-1-1-16,3 4 1 0,4 0-1 16,1 3 1-16,0 1-1 0,-1 2 1 15,8 0-1-15,-7-2 1 0,5 2 0 16,2-3-1-16,5 1 1 0,-4 2-1 15,4-1 0-15,-5 0 0 0,8-1 1 0,3-2-1 16,-3 1-1-16,0 0 2 0,5 2-2 16,0-1 1-16,0 1 1 0,0 0-2 15,0 0 1-15,5 0-1 0,2-4 1 16,6 2-1-16,0-4 0 0,2 1 1 16,-2-3 0-16,5-2-1 0,-3 1 0 15,5-3 1-15,1 0-1 0,-1 0 1 16,0-4-1-16,6 0 1 0,-1-1-1 15,-2-4 0-15,-5 2 0 0,7 1 0 16,-4-3 1-16,1 2-1 0,4-3 0 16,-6 2 1-16,8-3 0 0,-2-1-2 0,2-1 2 15,2-1 0-15,-2-3-1 0,13 1 1 16,-8-3-1-16,8-2 1 0,-8 0 0 16,7 0-1-16,-1 0 1 0,-4-1-1 15,-2-4 1-15,0 0-1 0,8-2 0 16,-8 1 0-16,8-2 0 0,-8 1 1 15,8 0-2-15,-8-1 2 0,0-1-1 16,-5 1 0-16,0-4 1 0,2 1-1 16,-7-2 1-16,3 0-1 0,2-2 0 15,-8-1 1-15,5-1 0 0,3-4-1 0,-7-2 1 16,-1-3-1-16,6-3 0 0,-6 2 2 16,-2-2-2-16,2 2-1 0,-5-4 2 15,-2 0-1-15,0-1 0 0,-1 1 0 16,1-1 0-16,-3 0 1 0,-5-2-1 15,1-2 0-15,-4 2 0 0,3-1 0 16,-5 0 0-16,0 1 0 0,0-2 0 0,0 4 0 16,-13 2 0-16,6 0 0 15,-11-2 0-15,3 4 0 0,-3-2 1 16,-2 0-2-16,-1 1 1 0,-2 0 0 0,-2 0 0 16,-1 2 0-16,4 0 0 0,-4 0 0 15,1 0 0-15,2 2-1 0,-3 1 1 16,1 1 0-16,-3 0 0 0,2 0 0 15,4 3 0-15,-9 1 0 0,8 2 0 16,-7 2-1-16,2 1 2 0,2 3-3 0,-2 1 2 16,8 1 0-16,-6 3 0 0,4 0 0 15,-4 2-1-15,1 1 1 0,2 2-1 16,-8 1 0-16,-2 0 1 16,3 0 0-16,-9 0-1 0,1 3 1 0,3 2 0 15,-6 2 0-15,3 1 0 0,-3 2 0 16,0 0 0-16,1 1-1 0,-1 2 1 15,3 0 0-15,2 3 0 0,3-1-1 16,0 3 1-16,0 1 0 0,5 2-1 16,0 3 1-16,-2 0 0 0,7 3-1 0,-3 2 1 15,6 2 0-15,-1 2 0 0,4 3 0 16,1-1 0-16,4 1 0 0,4 1 0 16,0-1 0-16,3 1 0 0,0 1 0 15,5 1 0-15,0 3 0 16,0-4 0-16,0 1 0 0,0-2 1 0,10-1-1 15,-2-1-1-15,0 1 2 0,4-1-1 16,1 0 0-16,2-1 1 0,-2-1-1 16,7-2 0-16,1 1 0 0,4-2 0 15,3-1 1-15,0-4-1 0,-2 0 0 16,7-4 1-16,0-1-1 0,2-3 0 0,-2-3 0 16,8-3 0-16,-3-1 1 0,8-2-1 15,-3-1 0-15,1 1 0 0,-1-2 0 16,3-2 0-16,2 0 0 15,-7-2 0-15,10 2 1 0,-6-4-1 0,4 0 1 16,-3 0-1-16,2 0 0 0,-2 0 0 0,-6 0 0 16,6 0 0-16,-5-5 0 15,0 2 0-15,-1-3 1 0,-4-2-1 16,2 1 0-16,0 0 0 0,-7-2 1 16,-11 1-1-16,6-2 1 0,-6-1 0 0,-2-3 0 15,5-2-1-15,-3-2 1 0,5-3-1 16,-4-2 1-16,-1-2-1 0,6 0 1 15,-6-2-1-15,-5-4 0 0,3-1 0 16,-5-2 1-16,-1-1-1 0,-1 0 0 16,-1 0 0-16,-8-1 0 0,6 2 1 0,-8 1-1 15,0 0-1-15,0-1 1 0,-8 1 1 16,1 0-2-16,-6-2 2 16,5-2-1-16,-4 2-1 0,-1-1 2 15,0-4-1-15,3 1-1 0,0-1 1 0,-11 1 1 16,6 1-2-16,-5 2 1 0,-6 3 1 15,1 3-2-15,5 4 0 0,-8 5 1 16,0 4 0-16,-5 3 0 0,5 1-1 16,-5 3 1-16,2 1 0 0,-5 3 0 15,3 1 0-15,0 2 0 0,8 1-1 0,-3 1 0 16,7 1 1-16,1 0 0 0,5 0-2 16,2 0 1-16,-5 5-3 0,6 4-7 15,4 3-5-15,5 3-9 0,-2-3-19 16,5-7-21-16</inkml:trace>
  <inkml:trace contextRef="#ctx0" brushRef="#br0" timeOffset="-176664.67">11469 13873 249 0,'0'0'195'15,"0"0"-168"-15,0 0-29 0,-3 0 4 16,3-2 11-16,0-1 15 0,-5-1-10 15,5-2-2-15,0 4 7 16,0-3-6-16,0 1-1 0,-5 2-2 0,5 0-1 16,-3 1 1-16,-2 0 0 0,5 0-2 15,-2 0-1-15,2 1-2 0,-5-2-1 0,5 2 0 16,0 0-1-16,0-3-1 0,0 1 0 16,0-4-3-16,7 1-1 15,6-7-1-15,2 1 0 0,3-3-1 16,8 0 2-16,-4-1-2 0,4-1 1 0,2 0-1 15,-3-1 1-15,11 1-1 0,-6-1 0 16,4 2 0-16,-7 2 0 16,1 1 0-16,-2 5 0 0,-6 2-1 0,1 2 1 15,-9 3 0-15,-4 0-1 0,-3 5 1 16,-5 6-1-16,0 6 2 0,0 3 2 0,-5 4 0 16,-8 1 1-16,1 3-1 0,-4 0-1 15,-4 2 2-15,2 0 0 16,-2-1-1-16,-3 1-1 0,-3-2 2 15,1 0-2-15,5 0 0 0,-3-4 0 0,-3-1-1 16,6-1-1-16,-6-2 2 0,11-6-1 16,-3-1 0-16,6-6 0 0,4-2-1 15,8-4 1-15,-2-1 0 0,2 0 1 16,0 0 2-16,0-1-1 0,0-5-1 16,-6-3 0-16,6 0-2 0,0 1 0 0,0-1 0 15,6 0 0-15,4 2 0 0,0 2-3 16,-2 0 4-16,7-1-2 0,-3 2 1 15,6 0-1-15,-2 1 1 16,4 2 0-16,0 1 0 0,6 0-1 0,2 0 1 16,0 1 0-16,2 6-1 0,-7 4 1 15,10 1 0-15,-2 3 0 0,-8-1 0 16,2 4 0-16,-5 0 0 0,1 3 1 16,-6-2 0-16,3 3-1 0,-11-1 1 15,1 0-1-15,-8 0 3 0,0 1-3 0,0-1 2 16,0-1-1-16,-8-1 2 0,1 0-1 15,-11-2 1-15,8 1-1 0,-16-2 0 16,1-3 0-16,-3 2 1 16,-5-2-1-16,0-1 0 0,-8-2-1 0,0 1 1 15,1-4-1-15,-6 0 1 0,5-1-1 0,-5-4 1 16,6-2-2-16,4 0 1 16,-2-2-1-16,10-6 1 0,-5-1-1 15,7 0 2-15,6-4-2 0,5 3 1 16,2-1-1-16,8 2 0 0,2 0 0 15,3 1 0-15,0 1 0 0,0 1-1 0,3-1-1 16,2 3 0-16,-2 1-2 0,7-1 0 16,-8 3-2-16,3-1-1 0,1-1-4 15,1 3-3-15,-4-1-3 0,9 1-5 16,1 0-9-16,0-1-24 0,2-5-57 16</inkml:trace>
  <inkml:trace contextRef="#ctx0" brushRef="#br0" timeOffset="-175680.28">12512 14122 599 0,'0'-4'20'0,"0"1"-20"16,0 3 6-16,0 0 24 0,0 0-12 0,0 0-11 15,0 0-1-15,0 0-1 0,0 0 0 16,2 6 3-16,8 3-1 0,-7 7-2 16,5 2 1-16,2 1 1 0,-3 5-2 15,-1-1 1-15,1 4 0 0,-4-1-2 16,7 6 1-16,-8-3-1 0,3 2-1 16,-5 0 1-16,0 0-1 0,0 0 0 15,0-4-1-15,0-1 0 0,0-5-1 16,0-2 2-16,-5-4 0 0,3-4-1 15,2-3 1-15,-5-5-2 0,5-1 2 0,-5-2-2 16,5 0 4-16,0 0-1 0,-3-6-1 16,-2-6-1-16,5-4-2 0,-2-4 0 15,2-3 0-15,0-2 1 0,0-1-1 16,0-2 0-16,0-2 0 0,0-4 0 16,0 0 0-16,0-3 1 0,10 4-2 15,0 0 1-15,0 4 1 0,8 5-1 0,-3 4 1 16,5 3-2-16,-2 6 2 15,-2 2-1-15,4 2 0 0,-7 6 0 16,7 1 1-16,-7 0-1 0,4 1 1 16,-1 9-1-16,-4 4 1 0,4 4 0 0,-4 0 1 15,1 4-2-15,2 2 1 0,-4 1 1 16,-1 1-1-16,3-1 0 0,-3 4 0 16,0-1-1-16,-10-1 1 0,5 1 1 15,0-2-1-15,-5-2-1 0,0-4 1 16,0-3-1-16,0-2 2 0,0-4-1 0,0-3-1 15,-5-3 1-15,5-4 0 0,-5-1 1 16,5 0 1-16,0-2 2 0,0-10-3 16,0-5-2-16,0-3 0 15,0-5 0-15,0-4 1 0,0 1-1 0,5-5 0 16,3-1 1-16,4 0-1 0,4-3-2 16,6 1 2-16,1-1 0 0,3 6 0 15,2 2 0-15,5 8 0 0,0 4 0 16,3 4-1-16,2 7 1 0,-5 3 0 15,0 3 0-15,-13 0 0 0,1 9-1 16,-9 4 0-16,-4 3 1 0,-3 3 0 16,-2 2 2-16,2 1-2 0,-3 3 1 0,-2 0-1 15,5-1 2-15,-5 1-1 0,0 0 1 16,5-2-2-16,-5-1 0 0,0-2 1 16,3 0-1-16,-3-4 0 0,5 1 0 15,-5-3 1-15,5-5-2 0,-2 0 1 16,-3-2 0-16,5-3-3 0,-3-1 1 15,-2-1-2-15,5 0-3 0,-5-2 0 16,0 0-3-16,0 0 0 0,0 0-1 16,0 0-4-16,0 0-5 0,0-3-3 0,5-1-10 15,-2-3-12-15,2-1-31 0,-2 0-3 16</inkml:trace>
  <inkml:trace contextRef="#ctx0" brushRef="#br0" timeOffset="-175131.94">13860 14175 648 0,'0'-18'16'0,"0"1"-17"16,0 0 9-16,0 2 23 0,0 2-14 15,0 1-9-15,-2 1 0 0,2 4 5 0,-6 0-2 16,6 2-7-16,-5 3-1 16,3 2-1-16,-6 0-1 0,-2 0-1 15,0 1-1-15,-8 5 1 0,-2 4 0 16,4 2 0-16,-4 0 0 0,-3 3 0 0,3 1 1 16,5 3-1-16,-6 2 0 0,1 0 1 15,7 3 0-15,0 1 0 0,1 5-1 16,4-3 2-16,8 1 0 0,0 1-1 15,0-3-1-15,0 1 1 0,8-2 0 16,2-2-1-16,0-2 1 0,8-1-1 0,2-6 1 16,6-2-1-16,-3-5 0 0,2-4 1 15,3-3-1-15,5 0 1 16,-5-6 0-16,3-5 0 0,-9 0-1 0,-4-4 1 16,-3-1-1-16,-2 0 2 0,-5-4-2 15,-8-1 1-15,0 2-1 0,-3-3 0 16,-9-2 1-16,-6-1 1 0,3 0-2 15,-6-1 0-15,-4 0 0 0,2 4 0 16,-8 0 0-16,8 7 0 0,3 2 0 16,-3 2 0-16,8 5 0 0,2 1 0 0,6 4 0 15,-1-1 0-15,3 0 0 0,5 1-4 16,0 1-2-16,0 0-4 0,7 0-2 16,6 4-2-16,5-2-3 0,5 0-7 15,-3-2-12-15,6 0-25 0,2 0-33 16</inkml:trace>
  <inkml:trace contextRef="#ctx0" brushRef="#br0" timeOffset="-174782.69">14041 13798 373 0,'0'-7'214'0,"0"0"-201"16,-3 5-12-16,-2 0 37 0,5 2-9 15,0 0-19-15,0 7-1 0,0 7 13 16,0 6-7-16,8 7-1 0,4 5-3 16,1 3-4-16,0 2 1 0,0 3-1 0,-6 0 0 15,8 1 0-15,-2 1 0 16,-5-1-2-16,2-1 1 0,-2-2-2 16,-6 1 0-16,8-4 2 0,-7-1-4 0,2-3 1 15,-5-1 0-15,0-4-2 0,0-5 1 16,0-3 0-16,0-5-2 0,0-3 2 15,0-4-2-15,0-2 0 0,0-2 1 16,0-2-1-16,0 0-1 0,0 0-1 16,0-2 0-16,0-5-4 0,0-4-2 15,0 3-3-15,0-4-2 0,0 0-6 0,8-2-6 16,-1-1-12-16,6-1-25 16,0-4-66-16</inkml:trace>
  <inkml:trace contextRef="#ctx0" brushRef="#br0" timeOffset="-173647.55">14817 13886 695 0,'0'-9'10'0,"0"4"-16"15,0 5 11-15,0 0 8 0,5 1-4 16,2 6-5-16,6 2 6 0,-5 3 5 16,7 7-4-16,-5 6-3 0,-2 5-3 15,7 1 0-15,-5 2-1 0,0 3 0 16,1-3-2-16,-1 6 2 0,0-2 0 0,-8 2-1 16,4-1 0-16,-6-2-1 0,0 0 1 15,0-3 0-15,0-1-1 0,0-4 0 16,0-3 3-16,0-4-4 0,0-4 2 15,0-5-1-15,0-6-1 0,0 0-1 16,0-5 1-16,-6-1 1 0,6 0 0 16,0 0 4-16,0 0-2 0,-2-9-2 15,2-1-1-15,-5-5 0 0,0-1-1 16,5-4 0-16,-8-3 0 0,6-1 0 16,-4-3 0-16,1-3 0 0,5-3 0 15,-7-2 0-15,7-4 1 0,0-2 0 0,0-3-1 16,0-1 0-16,0 0 0 0,0 0 1 15,0 0-1-15,0 6 0 0,0 1 2 16,0 4-2-16,5 3 2 0,-3 2-2 16,9 3 1-16,-1 1 1 0,0 2 0 15,-2 1-1-15,4 4 1 0,4 1-2 0,4-1 1 16,0 3-1-16,6 2 1 0,-1 1-2 16,3 5 1-16,-2 1 0 15,-4 3 0-15,4 2-1 0,-1 1 1 16,-2 0 0-16,3 0 0 0,-1 0 0 0,-2 6 0 15,-5 0 1-15,2 4-1 0,-5-2 0 16,3 1 0-16,-5 3 0 0,-5 2 0 16,-1 1 1-16,-7 1-1 0,5 2 0 15,-5-1 1-15,0 1-1 0,0-1 1 16,0 1 0-16,-5-2-1 0,-2 0 0 0,-6 0 1 16,-5 0 1-16,-2 0-1 0,-1 0 1 15,-12-1 0-15,3 2 0 0,-1-2-1 16,-4 0 0-16,2 0 1 15,-6-2-3-15,6-2 3 0,5-3-2 0,0-1 0 16,8-3 1-16,2 1-1 0,8-3 1 16,0-2-1-16,7 2 0 0,3-2 0 15,-5 0 1-15,5 0 1 0,0 0-2 16,0 0 0-16,0 0 0 0,0 0 0 16,5 0 0-16,3-4 0 0,0 0 0 0,-1 1 0 15,6-2 0-15,0 1 0 0,-1-1 0 16,9-2 0-16,4 0 0 0,-2 1 0 15,2 1 0-15,9 1 0 0,-6-1 0 16,0 4 0-16,5 0 0 0,-8-1 0 16,8 2 0-16,-7 0 0 0,2 0 0 15,-3 2 0-15,-2 4 0 0,2-1 0 16,-4 3 0-16,4 2 0 0,-2 1 0 16,-3 2 0-16,1 0 0 0,2 3 0 15,-8 0 0-15,0 0 0 0,3 3 0 16,-3 0 0-16,-5 3 0 0,1-3 0 0,-1 2 0 15,-8 1 2-15,3-1-1 0,-5 1 0 16,3-4 1-16,-3 2-1 16,0-3-1-16,0 1 2 0,-3-3 0 15,-4 0 1-15,-6-3-2 0,-5 1 2 0,3-1-1 16,-3-2 1-16,-2-1-1 0,-3-2 0 16,-8 1 0-16,3 0 0 0,-7-2 0 15,-3 1 0-15,-3-4 1 0,-5 0-1 16,-2-2 1-16,-6 0 0 0,1-1-2 15,-6 0 2-15,3 0-2 0,3-3 2 0,0-1-2 16,7-3 0-16,5 1-1 0,8 0 1 16,5 0-1-16,10 0 0 0,8 0 0 15,5 1-1-15,5-1-2 0,0-2-5 16,0 3-6-16,8-3-7 0,4 2-9 16,1-1-11-16,2 5-22 0,-10 1-81 15</inkml:trace>
  <inkml:trace contextRef="#ctx0" brushRef="#br0" timeOffset="-172551.3">9324 13701 533 0,'0'-3'36'0,"0"1"-36"0,0 2-1 16,-5 0 5-16,2 0 11 0,3 0 0 15,0 2-4-15,-5 5-1 0,5 1 5 0,-5 4 1 16,-5 4 2-16,0 2-5 16,-5 5 3-16,-6 3-4 0,3 5-1 15,-10 1-3-15,0 5 1 0,-5 2-1 0,-5 3-1 16,-2 2 0-16,-1 3 0 0,0 3-1 16,-5 0-1-16,-2 2 0 0,-5 2 1 15,4 2-1-15,-9 2 0 0,-3-1 0 16,7 2 0-16,-4 1 0 0,-3-3 0 15,5-3 0-15,-3-4 1 0,11-5-4 16,-3-6 0-16,10-3 1 0,1-2-1 16,-1-4 0-16,13-4 0 0,-3-3-1 0,8-4 2 15,-2-4-2-15,12-3 1 0,1-3-1 16,4-2 0-16,3-5 0 0,2 0 1 16,3-1-1-16,0-1 1 15,0 0-2-15,0 0 2 0,0 0-2 0,0 0 0 16,0 0 0-16,0 0 0 0,0 0 0 15,0 0-2-15,0 0 2 0,3 0-2 16,-3 0-1-16,0 0-5 0,5 0-1 16,0-4-4-16,3 0-2 0,-1-6-2 15,14-4-9-15,4-2-9 0,11-2-29 0,2-2-130 16</inkml:trace>
  <inkml:trace contextRef="#ctx0" brushRef="#br0" timeOffset="-171182.17">14911 15744 366 0,'7'0'139'0,"-7"0"-119"15,0 0-20-15,0 0-1 0,-10 1 9 16,0 1 11-16,8 3-1 0,-9 1-3 0,9 5 6 16,-3-1-6-16,2 2-2 15,-7 1 0-15,7-1-1 0,-4 3 0 0,-3 0 0 16,-3 1-3-16,3 1 1 0,-8 3 0 15,-2 1-3-15,-8 3 1 0,0 1-1 16,-5 1-2-16,-6 2 0 0,4 1 0 16,-9 2-3-16,4 3 1 0,-9 0 3 15,4 3-4-15,-4 4 2 0,1 2 0 0,-5 2 1 16,-1 4-1-16,3 1 1 0,-5 1 0 16,5 4 0-16,-5-1 0 0,6 1 0 15,1-4-1-15,3-4 2 16,3-7 0-16,2-10 1 0,11-5-3 15,2-4 0-15,10-5-2 0,8-5-1 0,0-3 0 16,10-3 0-16,0-4-1 0,0-1 0 16,5 0 0-16,-5 0 0 0,0 1 1 15,0 3-1-15,0-1 0 0,-8 0 1 16,3-1-1-16,-2 0 1 0,1 1-1 16,-4-3 1-16,0 1-1 0,2-1 1 0,1 0-1 15,2 0 0-15,-3 0 0 0,3 0 0 16,5 0 1-16,0 0-1 0,0 0-1 15,0 0 0-15,0 0 1 16,-3 0 0-16,3 0 0 0,0 0-1 0,0 0 0 16,0 0 1-16,0 0-1 0,0 0 1 15,0 0-1-15,0 0 1 0,0 0 0 16,0 0-1-16,0 0 0 0,0 0 1 16,0 0-1-16,0 0 1 0,0 0 0 15,0 0 0-15,0 0 1 0,3 0-1 0,-3-1 0 16,0-2 0-16,5 0 1 0,-5 1 0 15,0 0 0-15,0-1 0 0,0 2 0 16,0-1 0-16,0 2 0 0,0-1-1 16,0 1 0-16,0-1 2 0,0 1-1 15,0 0-1-15,0 0 0 0,0 0 2 16,0-1-2-16,-5 1 0 0,5 0 0 0,0 0 0 16,0 0 0-16,-3 0 0 15,3 0 0-15,-5 0 0 0,5 0 0 16,0 0 0-16,-2-2-1 0,-3 2 0 0,0-1 0 15,-3 1-1-15,0-1-1 0,1 0-2 16,-6 1-2-16,0-1-4 0,8 1-4 16,-5-3-5-16,5 0-6 0,0-3-11 15,5-3-27-15,0-4-127 0</inkml:trace>
  <inkml:trace contextRef="#ctx0" brushRef="#br0" timeOffset="-166603.03">16412 13064 46 0,'-8'-8'10'0,"8"0"22"0,-7 1-1 16,7-1 43-16,0-2-36 0,-6 2-20 15,6-2-6-15,0 2 2 0,0 1 0 16,0 0 15-16,0 4 7 0,0-1-7 0,0 1 0 15,0 1 3-15,0 1-4 0,0 1-3 16,0-2-3-16,0 2-4 16,0 0-2-16,0 0 3 0,0 0-4 15,0 0 0-15,0 0-2 0,0 0-5 0,0 0 3 16,0 0-5-16,0 0-1 0,0 0 1 16,-2 3 3-16,2 6 1 0,0 3 0 15,-5 4 1-15,0 2-3 0,2 6-1 16,-4 2 2-16,-4 4-2 0,9 4 0 15,-11 2 0-15,5 4 1 0,-2 2-1 0,0 5-2 16,0-1 0-16,2 0 2 0,6 2-1 16,-3-4-1-16,5 0-1 0,0 3 2 15,0-1-2-15,12 3 1 16,-4-1 0-16,0 5-2 0,-3-2 1 0,2 2-1 16,-2 0 0-16,-2 1 0 0,2 1 0 15,0-1 0-15,5 1-1 0,-5-3 1 16,3 1-1-16,0-3 1 0,2-3 0 15,-2 0-1-15,-1-2 1 0,1 1-2 16,-3-1 1-16,2 5-1 0,1-2 1 0,-8 1-1 16,5 0 2-16,-5-5-4 15,5 1 2-15,-5-1 0 0,3-1-1 0,-3 1 2 16,5-2-2-16,-5 0 2 0,0-1-2 16,8-2 1-16,-3 3 1 0,-3-1-2 15,3-4 1-15,3-1 0 0,0 0-1 16,2-2 1-16,0-1 0 0,0-3 0 15,-2-2 0-15,4 1 0 0,-9-2 0 16,10 4 0-16,-6-1 0 0,-2 2 0 16,3 1 0-16,0 1 0 0,-8-2 0 0,5 2 0 15,0 1 1-15,-3-2-1 0,-2 0-1 16,5 1 1-16,-5-2-1 0,8-2 0 16,0 2 2-16,-3-1-2 0,0-1 1 15,3 1-1-15,-6-2 1 0,3-2-1 16,3 1 1-16,-8-1-1 0,5 1 1 15,-5-2-1-15,0 2 0 0,8-5 1 0,-8 2-1 16,7-1 0-16,-2-2 1 16,0 4-1-16,-2-3 0 0,5 1 1 15,-8 2 1-15,5-3-2 0,0-1 0 16,-3-1 0-16,6 1 0 0,-8-3 0 0,5 0 1 16,0 2 0-16,-2-2-1 0,2 1 0 15,2 2 1-15,-2 0 0 0,-2-1-1 16,-3 2 2-16,5 1-1 0,0 1-1 15,-2 2 1-15,-3-1 1 0,5 2-1 16,-5-3 0-16,0 0 1 0,0-2-2 0,2 0 1 16,3 0-1-16,0-5 2 0,3 0-2 15,-5-4 0-15,7-1 1 16,-3 1 0-16,-1-1-1 0,1 0 0 16,-4 0 0-16,2 2 1 0,0-1-1 0,-3 0 0 15,6-1 0-15,-8 2 0 0,5-1 1 16,-5-2 0-16,5 0-1 0,-2 0 0 15,-3 1 0-15,5 0 1 0,-5 2-1 16,0 4 0-16,0 0 0 0,0 1 0 16,0-2 0-16,0 2 0 0,0-6 0 0,0 1 1 15,0-2-1-15,0-5 0 16,0-4 0-16,0-1 0 0,0-2-1 0,0 1 0 16,0-2-1-16,0 0 2 0,0 0-1 15,0 0-2-15,0 0-3 0,0 0-2 16,0 0-4-16,0-9-6 0,-8-6-6 15,-2-8-12-15,-5-8-20 0,0-9-77 16</inkml:trace>
  <inkml:trace contextRef="#ctx0" brushRef="#br0" timeOffset="-165018.22">16330 14887 234 0,'5'2'267'0,"-5"-2"-226"16,0 0-34-16,-5-2 1 0,5-3 14 16,-5 2 9-16,5 1-6 0,0 1-8 15,5 0 0-15,3-1 1 0,2 1 0 16,0 1-5-16,11 0 0 0,-9 0-1 0,9 0-2 16,-9 0 0-16,6 0-1 0,-2 0-2 15,4 0-2-15,-2 0-1 0,2 0 0 16,3 0-1-16,-3 0 1 0,11 0 0 15,-8 3-2-15,7 1 1 0,-2-1-1 16,5 2 1-16,-5 0 0 0,0 0 0 0,5 2 0 16,0-4 0-16,1 3-2 0,-1-4 2 15,0-2-1-15,2 0-1 16,-2 0 1-16,6 0 1 0,-4-2-1 16,3 0 2-16,-2-3-2 0,10 0 1 15,-6 0 0-15,6-2 0 0,0 2 1 0,-3 1-4 16,0 1 3-16,-2 1-3 0,-5 0 2 15,2 2-1-15,-5 0 1 0,-5 0-1 16,-3 0 0-16,3 0 0 0,8 0-1 16,-3 0 2-16,5 0-2 0,-5 0 1 15,0 0-1-15,-5 2 0 0,8 0 0 16,-3-2 1-16,0 0 0 0,5 0 0 16,-2 0 0-16,10 0 1 0,0-2 0 15,2-1 0-15,0 1-1 0,6-2-1 16,-9 4 1-16,1 0 0 0,-5 0-2 0,-8 0 2 15,-5 0 0-15,5 0-1 0,0 0 1 16,0-2-1-16,8-4 1 0,0 4-1 16,-8-2 0-16,7 0 0 0,-1-2 1 15,1-2 1-15,-4 1-2 0,5 0 0 16,-8 2 2-16,0-1-1 0,0 4 0 0,5 0 1 16,-5-1-1-16,3 2-1 15,-3-2 1-15,2 3 1 0,-9 0-2 16,7-1 1-16,0-1 0 0,3-4 0 15,2 0 0-15,2 3-1 0,6-1 1 0,-5 0-1 16,5 2 0-16,-6-2 1 0,-4 2-1 16,5 1 0-16,-8-1 0 0,0 2 1 15,-3 0-2-15,1 0 2 0,-6 2 0 16,3 0-1-16,5-1 1 0,1-1-1 16,-1 4 1-16,0-3-1 0,0-1 2 0,2 0-2 15,-2 0 1-15,8 0-1 0,-8 0 1 16,13 0 0-16,-5 0 0 0,-1-1 0 15,1-3 0-15,-3 4-1 0,-5-1 0 16,3 0 1-16,-3 0 0 0,0-1 0 16,5 0 1-16,-5 1-1 0,3 0-1 15,2 1 2-15,-2-1 0 0,4 1-1 16,1-1 2-16,5 1-2 0,0 0 1 16,0-1 0-16,2 1-1 0,0 0 0 15,3 0 0-15,-8 0 0 0,-4 0-1 0,-6-2 0 16,-11 1 1-16,1 0 0 0,-2-1-1 15,7 2 1-15,-3 0-1 0,11 0 0 16,2 0 1-16,-2 0-1 0,4 0 0 16,1-2 0-16,0-2 0 0,2 1 1 15,-7 0-1-15,4 0 0 0,-7 1 2 16,0 2-1-16,-5 0-1 0,-7 0 2 16,-3 0 0-16,-6 1-1 0,-2 1 1 15,3 1-2-15,-3-1 1 0,0 0 0 16,1-2 1-16,-1 0-1 0,-5 0-1 15,3 0 1-15,-8 0-1 0,0 0 2 0,0 0-2 16,0 0 1-16,-3 0 0 0,-2 0-1 16,5 0 2-16,0 0-2 0,0 0 1 15,-5 0-1-15,5 0 0 0,0 0 0 16,0 0 1-16,0 0 0 0,0 0 0 16,0 0 0-16,0 0-1 0,0 0 1 0,0 0-1 15,0 0 2-15,0 0-2 0,0 0 1 16,0 0-1-16,0 0 1 15,0 0 0-15,0 0-1 0,0 0 1 16,0 0-1-16,0 0 0 0,0 0 0 0,0 0 0 16,0 0 0-16,0 0-1 0,-3 0-2 15,3-2-4-15,-7 0-4 0,2-1-4 16,-3 3-4-16,-5 0-4 0,6 0-8 16,-6 0-8-16,5 0-16 0,3-8-55 15,5-10-61-15</inkml:trace>
  <inkml:trace contextRef="#ctx0" brushRef="#br0" timeOffset="-158415.06">14226 11671 526 0,'0'0'19'16,"-7"0"-18"-16,2-4 1 0,0 2 21 15,5-2 7-15,0 2-10 0,-3-1-4 0,3-1-2 16,0 1-2-16,0 0-5 0,3-1-2 16,2 1 0-16,2 0 1 0,-2 0 1 15,3 0-1-15,5-1-2 0,-6 1 1 16,11 0-1-16,-3-2-1 0,6 0-1 16,-3 2-1-16,2 0-1 0,0 1 0 15,-4 1 1-15,4 1-2 0,-2 0 2 16,-3 4-2-16,-2 3 1 0,-1 3 0 15,-4 3 0-15,-3 1 0 0,-2 4 2 16,-3 0 0-16,0 3 2 0,0-1 1 0,0 1 1 16,0 3 0-16,-13-3 0 0,5 4 0 15,-4-3 0-15,-4 0-1 0,4 0 1 16,-9 1-1-16,1-3 0 0,0 2-1 16,-6-2-1-16,-2-1 0 0,3 0-2 15,-3-3 0-15,7 1 0 0,4-4 1 0,1-1-1 16,4-3-1-16,-1 0 1 15,10-4 0-15,-2 0-1 0,0-1 0 16,5-1 0-16,0 3 0 0,0-2 1 16,0-1-1-16,0 0 0 0,0-1 1 0,5 2 0 15,3-2 0-15,5 1 0 0,4 0 1 16,-1-2-1-16,9-1 2 0,3 0 0 16,5 0-2-16,3-3 1 15,2-3-2-15,-2 1 0 0,7-2 1 0,-2-1 0 16,-6-1-1-16,-2 0 0 0,-5 5-1 15,-10-2 1-15,-3 4 0 0,-2-1-1 0,-8 1 0 16,3-2-4-16,-8 1 0 0,0 1-1 16,0-1-2-16,-8 0-5 15,-5 0-5-15,6-2-2 0,-3 2-4 16,2-4-14-16,5 0-28 0,-7-2-43 0</inkml:trace>
  <inkml:trace contextRef="#ctx0" brushRef="#br0" timeOffset="-157696.25">15058 11657 564 0,'0'-5'22'0,"0"1"-23"0,-2 2 6 16,-8-1 34-16,-6 2-14 0,11-1-12 16,3-1 0-16,-3-1 2 0,-3 3-3 0,3-1-2 15,2-2-5-15,-7 3 0 0,0 1-1 16,-3-2-1-16,-5 2-1 16,-4 0 2-16,-4 0-2 0,-2 3 1 0,-2 3 0 15,7-1-1-15,2 0 1 0,-4 4-1 16,12-1 0-16,-2-1 0 0,5 0-1 0,0 0 0 15,5-2-1-15,5 0 0 16,0-3 0-16,0 4 0 0,0 0 0 16,12 0 0-16,1-1 1 0,2 1-1 15,6-1 0-15,4 1 1 0,3-1-1 0,5 2 0 16,0 3 0-16,-5 0 0 0,5 2-2 16,-5 1 3-16,-2-1-1 0,2 3 0 15,-11 1 0-15,-1-2 0 0,-4 0 1 16,1 1-1-16,-5 0 0 0,-3 0 0 15,-3 0 1-15,3-2 0 0,-5 3 0 0,0 0 2 16,0-1-2-16,0 1 1 16,-5 0 0-16,-5-2-1 0,0 2 1 15,-3-3-1-15,3-1 1 0,-8 0 0 16,6-4-1-16,-11-2 1 0,5 2-1 16,-2-4 1-16,4-3-2 0,-2-1 1 0,-2 0-1 15,7-5 3-15,3-4-3 0,0-1 1 16,2-6 0-16,3-2 0 0,3-4-1 15,2 0 1-15,0-6 0 0,0 0-1 16,13-3-1-16,-6-1 2 0,6 1-1 16,-6-2-1-16,9 3 2 0,-6 1-1 0,-2 2-1 15,4 6 2-15,-4-1-1 0,0 6 0 16,4 5 0-16,-4 1 0 16,5 3 0-16,-8 1 0 0,2 3 0 15,-7-1 0-15,0 2 0 0,0 2 0 0,0-1 1 16,0 1-1-16,0 0-1 0,0 0-1 15,0 0-1-15,-5 0-7 0,3 0-3 16,2 4-4-16,0 1-6 0,0 0-7 16,7 0-20-16,9-2-50 0,-4-1-48 15</inkml:trace>
  <inkml:trace contextRef="#ctx0" brushRef="#br0" timeOffset="-157411.59">15407 11989 562 0,'5'0'79'0,"-5"0"-79"16,0 0 2-16,0 1 31 0,-5 0-14 15,2-1-4-15,3 0-5 0,0 0-1 16,0 1-6-16,0 3-2 0,0-1 0 16,0 2-1-16,0-3 0 0,0 1-1 15,-5-3-6-15,5 0-4 0,-5 0-9 16,3 0-7-16,-6 0-30 0,3-4-58 16,0-5 40-16</inkml:trace>
  <inkml:trace contextRef="#ctx0" brushRef="#br0" timeOffset="-156824.32">15875 11665 389 0,'0'-6'189'0,"0"-1"-179"0,-5 1-9 16,2 0 19-16,-4-1 19 0,-3 0-20 16,7 3-5-16,-5-1 0 0,-2 3 2 15,-3-1-5-15,3 2-2 0,-2 1-4 16,-1 0 2-16,0 0-1 0,0 1 0 0,-2 4-2 16,2 1 1-16,1 3-1 15,-1 1 1-15,3 0-2 0,-8 3 1 16,5 2-1-16,6 1 1 0,-6 3-2 0,10 2 1 15,-7 2 0-15,10 0-1 0,-2 1-1 16,2 2 1-16,0-1-1 0,0 1 0 16,0 0-1-16,0-3 1 0,2 0 0 15,3-3-2-15,3-3 1 0,5-3 1 16,-1-3 0-16,1-2-1 0,2-3 2 16,3-5-2-16,-8-1 1 0,11 0 1 0,2-7-2 15,-3-2 1-15,3-2 0 16,-5-4-1-16,-3-1 1 0,-2-2-1 0,-1 1 0 15,-4-3 0-15,0 1-1 0,-3 0 1 16,-5-4 0-16,0 1-1 0,0-1 1 16,-5-1 0-16,-3 1 0 0,-5-2 0 15,6 4-1-15,-9-1 2 0,6 5-2 16,-5-1 1-16,-3 2 0 0,8 4 0 16,-8 2 0-16,5 1 0 0,6 4 0 15,-1 2 0-15,3-1 0 0,3 1-1 0,-4 2 0 16,6 1-2-16,0 0-2 0,-5 0-3 15,5 0-4-15,0 0-5 0,0 0-1 16,11 0-1-16,-4 0-3 0,6 1-10 16,-6 2-33-16,6-2-38 0</inkml:trace>
  <inkml:trace contextRef="#ctx0" brushRef="#br0" timeOffset="-156159.53">16084 11526 545 0,'-8'-3'82'0,"0"-3"-79"0,-9 1 0 16,9 0 38-16,5 0-18 0,3 4-9 0,0-2-5 16,0 2 2-16,3-2-6 0,15 1-2 15,-3 1-2-15,5-3 2 0,6 3-1 16,-6 0 0-16,8-1-1 0,-2 2 1 16,-6 0-1-16,5 0 1 0,-4 0 0 15,-6 0 2-15,3 4-4 0,-8 1 2 16,3 0 0-16,-1 2 0 0,-4 1 1 0,2 0-2 15,-2 2 1-15,-6 2 0 0,-2 1 0 16,0 2 0-16,0 0 0 16,0 4 2-16,0-2-2 0,-10 4 1 0,0 1 1 15,-5-3 1-15,7 0-1 0,-5 0 0 16,1 0 1-16,-9-3-1 0,9 0 1 16,-4-1 1-16,-4 0-3 0,2 0-1 15,5 0 2-15,1-4-1 0,-4 2-1 16,-1-2 0-16,1 1-1 0,4-2 0 0,-1-2 0 15,3 0-1-15,0-2 0 0,2-1 1 16,0 0 0-16,1-3 0 0,2 1-1 16,0 1 1-16,2-2 0 0,-2-1-1 15,2 1 0-15,3 2 1 0,0-3-1 16,0 0 1-16,0 0-1 0,3-1 0 16,10 0 2-16,7 0-1 0,0-1 1 15,6-5 0-15,9-3-2 0,-4 4 0 16,5-2 0-16,-3 0 0 0,5 1 0 15,-3 1 0-15,-2 1 0 0,1 1-2 0,-7 0 0 16,-1 0-1-16,-11 2-1 0,-7 1 1 16,-3 0-3-16,0 0-2 0,-5 0 0 15,0 0-3-15,-13 0-2 0,8 0-4 16,3 0-8-16,-9 0-5 0,9 0-24 16,2-2-64-16</inkml:trace>
  <inkml:trace contextRef="#ctx0" brushRef="#br0" timeOffset="-155303.9">16971 11652 643 0,'-5'-10'17'0,"-7"0"-17"0,4 0 15 16,-5 0 15-16,6 4-16 0,2-1-3 16,-3 1 0-16,3 3 1 0,-5 2-3 15,0-2-2-15,-1 2-1 0,1 1-1 16,-10 0 0-16,5 0-2 0,-11 0 1 16,1 0-2-16,4 0-1 0,-2 1 1 15,3 5-1-15,0 1-1 0,2 4 0 16,5 1 0-16,0 1 0 0,11 1 0 15,-3 1 0-15,5 1 0 0,0-4 0 0,0 2-1 16,0-3 1-16,7-2 0 0,6 0-2 16,5-2 1-16,2-3 0 0,1-3 0 15,4-1-1-15,-2 0 0 16,8-1 0-16,-1-5 1 0,-4-2-1 0,2-1 0 16,-8 0 0-16,-2-3 1 0,-11 2 0 15,-2 0 1-15,-2-1-1 0,-3 0 1 16,0 0 0-16,0-1 0 0,0 1 1 15,0 1-1-15,0 1 0 0,0 0 0 16,-3 1 1-16,-2 1-1 0,0 0 2 0,3 3-1 16,2-1 2-16,-5 3-1 0,5-1 1 15,-3 1 0-15,3 2-1 0,0-1 1 16,0-1-1-16,0 1 0 0,-5 1 1 16,5 0-2-16,0 0 0 0,0 0-1 15,0 0 0-15,0 0 1 0,0 1-1 16,5 6 3-16,-2 1-1 0,2 2 0 15,2 1 1-15,1 1-1 0,-8 0-1 16,10 3 1-16,-2 1 1 0,-1 2-2 16,1-1-1-16,5 1 1 0,-6-2-1 15,6 4 1-15,-5-2-1 0,2 0 1 0,0 2-1 16,-10 1 0-16,5-2 1 0,-5 2-1 16,0 0 0-16,0 0 1 0,0 0-1 15,-5 2-1-15,-3-3 1 0,6 0 1 16,-3-2-1-16,0 1 1 0,5-3-1 15,-8 2 1-15,6-2-1 0,-4-1 2 0,1-4-1 16,-2 2 0-16,-6-2 1 0,5-2 0 16,-4-2-1-16,4 1 1 15,-10-3 0-15,8 0-1 0,-8-1 1 16,6 0-1-16,-9-3 1 0,1 1-1 0,-1-2 0 16,1 0 1-16,0 0-2 0,-1 0 2 15,1-2-2-15,2-4 0 0,3-4 0 16,2 2 0-16,1-2 0 0,1 0-4 15,-6-1 1-15,9-2-2 0,3 0 1 16,-3-1-3-16,8 3-2 0,0-1-3 0,0 3-4 16,8-1-7-16,10-1-5 0,-3 0-8 15,5-3-25-15,1-1-75 0</inkml:trace>
  <inkml:trace contextRef="#ctx0" brushRef="#br0" timeOffset="-154896.02">17396 11405 508 0,'5'-4'146'16,"-5"-1"-140"-16,0 1-6 0,0 2 26 15,0 1-5-15,0 1-12 0,0 0 1 16,0 2-2-16,0 8 4 0,0 4-2 16,0 2-3-16,0 4-1 0,0 2-3 15,0-1 0-15,0 5 2 0,0 1-2 16,0 2 0-16,0 2 0 0,-5 2 0 0,-7 0 0 16,4 3 0-16,0-1 0 0,1 3-1 15,-1-4 0-15,-2-2 0 0,0 0-1 16,0-5 1-16,2-2-1 0,0-3 0 15,3-3-1-15,3-2 0 0,2-3 1 16,-11-4-2-16,11-2 1 0,0-4-1 0,-2 0-2 16,2-4-1-16,0 0 0 15,0 0-1-15,-5 0-2 0,5 0-2 16,0-1-1-16,0-6-6 0,0-1-4 16,0-5-7-16,7-1-19 0,-7-3-56 0,11-2-450 15</inkml:trace>
  <inkml:trace contextRef="#ctx0" brushRef="#br0" timeOffset="-154080.8">17562 11696 414 0,'0'-3'243'16,"0"1"-239"-16,0 0-5 0,0 0 17 15,0 2-5-15,0 2-7 0,7 2 5 16,-2 8 1-16,-2 0-2 0,2 4-2 16,-5 3 0-16,0 2-3 0,0 2 2 15,0 1-1-15,0 3 1 0,0-2 1 0,0 4 0 16,0-4-2-16,-8 3-1 0,-2-6 0 16,8 0-1-16,-3-3-1 0,5-4-1 15,0-1 0-15,0-3 1 0,-3-6 0 16,3-1-1-16,0-4 1 0,0 0 0 15,0 0 3-15,0-5 1 0,0-5-4 16,0-6 1-16,0-1-2 0,0-3 1 16,8 1 0-16,-8-4-1 0,7 0 2 15,1-1-2-15,-3-3 1 0,8 1 0 16,-6 0 1-16,1 2-1 0,5 0 1 0,-6 2-1 16,-2 2 0-16,3 1 0 0,0 4-1 15,2 3 1-15,-2 8 0 16,-6 3 1-16,8 1-1 0,-7 0-1 0,4 1 1 15,4 2-1-15,-9 1 0 0,3 0 0 16,3 1 0-16,0 3 1 0,-3 1 0 16,0 1-1-16,2 5 0 0,-4 1 1 15,-3 2-1-15,5-2 0 0,-5 3 0 16,5 3 1-16,-5-2 0 0,0 0 0 16,0-2 1-16,0-1-1 0,0-5 1 15,0 1 0-15,0-6-1 0,0-2 0 0,0-1 1 16,0-4-2-16,0 1 0 0,0-1 2 15,0 0 1-15,0-7 0 0,3-3-3 16,2-6 0-16,-3 0 1 0,3-2-1 16,3-3 0-16,-3 0 0 0,3-3 0 15,-1-2 0-15,-2 0 0 0,3 1 0 16,0 0 0-16,2 3-1 0,-3 3 1 0,1 4 0 16,0 2 0-16,4 4 0 15,-4 3 0-15,5 2 0 0,-6 3-1 16,6 1 1-16,-3 0 0 0,-2 0 0 0,0 0-1 15,-3 0 1-15,-3 1-1 0,6 6 1 16,-3 0 0-16,-5 5 1 0,0 1 0 16,0 4-1-16,0 1 1 0,0 5-1 15,-5 3 1-15,-3 3 1 0,6 2-1 16,-9-1 0-16,9 0 0 0,-6-4 0 0,-2-2 0 16,8-4-1-16,-3-5 0 15,5-1-1-15,0-6 1 0,0 0-1 0,0-6-3 16,0 1-2-16,0-3-2 15,0 0-1-15,5-3-1 0,2-5-3 0,-2-4-7 16,5-2-5-16,1-3-5 0,-1 0-30 16,3-3-55-16</inkml:trace>
  <inkml:trace contextRef="#ctx0" brushRef="#br0" timeOffset="-153636.68">18172 11770 510 0,'8'-9'97'0,"2"-3"-97"16,0 2 5-16,0-3 28 0,-7 1-10 16,2 0-6-16,-2 2 1 0,2 1 0 15,-5 1-3-15,0 0-6 0,0 3-1 16,-5 0 1-16,-3 3-2 0,-5-1 1 16,-2 3 0-16,-5 0-1 0,7 0-2 15,-7 7-1-15,4 1 0 0,-7 1-1 16,8 6 0-16,0 1 0 0,-3-1 0 0,5 5-1 15,1-1 0-15,4 2 0 0,5-1 0 16,-2 0-1-16,5-1 0 0,0-3 1 16,0 0-1-16,8-3 0 0,5-1 0 15,-1-1 0-15,9-4 1 0,-1-2-1 16,6-4 0-16,-4-1-1 0,4 0 2 16,-1-1-2-16,-2-6 2 0,-5-2-2 15,-3-3 0-15,-2 1 0 0,-5-4 1 16,-3 0-1-16,0 0 0 0,-5-1-1 15,0-3 1-15,0 2-1 0,-13-2 1 0,-5 0-1 16,3-2 0-16,2 5-1 0,1-1 0 16,-1 6-1-16,-2 0 1 0,7 5-1 15,-2 1 2-15,2 4-4 0,6-1 1 16,2 2-2-16,-5 0-1 0,5 0-2 16,0-2-2-16,0-1-5 0,5 0-7 0,-3 0-6 15,11-2-14-15,0-1-57 0</inkml:trace>
  <inkml:trace contextRef="#ctx0" brushRef="#br0" timeOffset="-153332.04">18411 11464 483 0,'-5'0'206'0,"5"-2"-202"0,0-1-1 0,0 3 34 15,0 0-21-15,0 5 0 0,5 7 1 16,-2 3-5-16,2 6-2 0,8 4-1 16,-6 4-3-16,1 4 0 0,0 4-2 15,2 2 0-15,-8-2 0 0,6 2-1 16,-8-3 0-16,0-1 0 0,0-3-2 16,0-3 2-16,0-1-2 0,0-6 1 15,0-1-2-15,0-8 0 0,0 0 1 16,0-8-1-16,0-1-1 0,5-4-1 0,-5 0-2 15,5-4 0-15,-2-9-6 0,2-2-6 16,2-6-12-16,-7-1-18 0,6-5-72 16</inkml:trace>
  <inkml:trace contextRef="#ctx0" brushRef="#br0" timeOffset="-150355.18">17406 15850 144 0,'0'0'438'0,"-10"0"-411"16,3 1-20-16,-1 0-2 0,8 4 9 0,0 3 17 15,0 4-9-15,0 3-4 0,0 4 0 16,0 0-4-16,0 1-1 15,0 0-1-15,0-2 0 0,0 2-2 16,3 1-3-16,-3-3 1 0,5 2-1 0,-5 0-2 16,0 1 0-16,0 1 0 0,0 0 0 15,0 2-1-15,-5 1 1 0,2 4-2 16,-2 1 2-16,-3 4-2 0,3 1 1 16,-2 5-1-16,4-1 1 0,-2 4-2 15,0 0 0-15,-3-3 0 0,6 0 0 16,-3-4-1-16,-3-4 1 0,8-2 0 15,-5-4-2-15,0-2 2 0,2-4-1 0,3 0 0 16,0-5 1-16,0-1-1 16,-5-3 0-16,5-3-1 0,0-2 0 15,0-3 0-15,0-3 1 0,-2 0-1 0,2 0 0 16,0 0 0-16,0 0-1 0,0 0-2 16,0 0 0-16,0 0-2 0,0-4-1 15,0-3-3-15,0 1-2 0,0-1-4 16,0-1-5-16,0 0-9 0,0-1-9 15,0-3-22-15,7 0-82 0</inkml:trace>
  <inkml:trace contextRef="#ctx0" brushRef="#br0" timeOffset="-149366.38">17923 16333 577 0,'0'-4'74'0,"-5"-2"-70"0,-8 0-4 15,0 4 5-15,6 2 23 0,7 0-13 16,-3 0-5-16,-2 2-3 0,5 1 0 16,0 2-1-16,0 1-3 0,0 4 3 0,0 3-2 15,0 3 1-15,5 5 0 0,-2 5 2 16,2 3-2-16,-5 4 0 0,8 3 0 16,-3 3 0-16,-3 2 1 0,3 0 1 15,0 0-3-15,5-1 0 0,-10-2-1 16,6-2 0-16,-6-5-1 0,5-5 0 15,-5-4 0-15,0-2 0 0,0-6 0 0,0-5 0 16,0-2 1-16,0-5-1 16,0-1 0-16,0-1 1 0,0 0 1 15,0 0 0-15,-5-6-1 0,5-3-2 16,-6-8-1-16,6-2 0 0,-2-2 0 0,-3-6 0 16,5 0 0-16,-3-4 0 0,3-2 0 15,0-2 0-15,3 2 0 0,4-3 0 16,-1-2 0-16,1 1 0 0,6 0-1 15,0 3 1-15,2 3 1 0,-2 6-2 16,4 3 1-16,-6 5 0 0,6 6 0 0,-1 3 0 16,-4 4 0-16,-4 0 0 15,5 4 0-15,-8 0 0 0,-5 0 1 0,7 0-1 16,-7 0 0-16,6 1 0 16,-4 4 2-16,3 7-2 0,3 3 1 0,-1 7 0 15,4 6 0-15,-4 5 0 0,1 3 0 16,0 0 0-16,4 2 0 0,-4-3 0 15,2-1 0-15,-2 0 2 0,-6-2-3 16,-2-2 1-16,0-3 1 0,0-2 0 16,0-5 0-16,0-4 0 0,0-5-1 0,0-5 1 15,0-2-1-15,0-3 0 0,0-1 0 16,0 0 2-16,0 0 0 0,-2-5 1 16,-3-6-3-16,2-3-1 0,-2-6-1 15,0-2 1-15,5-7 0 0,-8-3 0 16,3-5-1-16,3-6 1 0,2-2-2 15,0-4-1-15,-5-2 1 0,5 1 0 16,0 6 1-16,5 10 0 0,10 10 1 16,-5 12 0-16,-7 6-1 0,2 5 0 15,-3 1 0-15,3 1 1 0,3 6 0 0,5-1-1 16,4 3 2-16,-1 4-1 0,-1 0 0 16,3 5 1-16,2 2-1 0,1 1 2 15,-1 3-2-15,-5 1 1 16,8 2 0-16,-8 1 0 0,-2 0 0 0,7 1 0 15,-4-1 1-15,-4-4-2 0,1-2 0 16,-5-4 0-16,-3-2 1 0,-3-3-2 16,3-1 1-16,-5-3 1 0,6-4-2 15,-6 0 1-15,0-4 0 0,0 0-3 16,0-1-1-16,0 0 0 0,0-1-2 0,0-7-3 16,0-4-4-16,0-1-1 0,2-3-5 15,-2 1-2-15,5 3-5 0,3 2-6 16,-1-1-7-16,-1 1-42 0,6-1-13 15</inkml:trace>
  <inkml:trace contextRef="#ctx0" brushRef="#br0" timeOffset="-148908.82">18976 16365 70 0,'0'-11'567'15,"0"-2"-550"-15,-13-1-17 0,-2 0 3 16,2 2 22-16,1 3-4 0,-1 1-9 16,5 6-5-16,-4 2 4 0,-1 0-1 15,3 0-2-15,0 1 0 0,-6 7-3 0,4-2 3 16,-4 5-2-16,4 3 0 0,-6-2 0 16,-3 5 1-16,6-1-2 0,-3 3-1 15,3 2 0-15,2 4 0 0,6 4-1 16,-1 1-1-16,8 2 2 0,0 1-2 15,0 1 0-15,8-2 0 0,7-6-2 16,5-2 1-16,6-5-1 0,2-4 0 16,-3-2 1-16,8-5 0 0,-5-3 0 15,5-4 0-15,-5-1 0 0,5-1 0 16,-12-9-1-16,-1-5 1 0,-2-1-1 0,-10-3 2 16,-1-2-2-16,-2-1 1 0,-5-3-1 15,-5-3 0-15,-5-2 1 0,-13-3-2 16,3 1 2-16,-13-2-1 0,2 2 0 15,1 3 0-15,7 6 0 0,2 9 0 16,4 9 0-16,-4 5 0 0,9 0-1 16,-1 2 1-16,5 3-1 0,6 1-1 15,2 0-3-15,0 3-4 0,2-4-5 16,19 0-7-16,4-1-7 0,11-3-12 16,-3-1-34-16,7-4-85 0</inkml:trace>
  <inkml:trace contextRef="#ctx0" brushRef="#br0" timeOffset="-148578.24">19309 16045 498 0,'0'5'199'0,"0"-3"-192"0,0 0-8 16,0 1 8-16,0 7 19 0,3 5-6 0,-3 9-5 15,0 6-2-15,0 4 0 0,0 7-3 16,0 2-1-16,0 3-2 0,5 0-2 16,8 2 0-16,-6 0-1 0,1-2 1 15,2-2-3-15,-2-4-1 0,-6-4 0 16,9-4-1-16,-9-5 0 0,3-3 1 0,-2-7-1 16,-3-3 0-16,0-7 0 0,0-4-1 15,0-3-2-15,0 0-2 16,0 0-1-16,0-2 0 0,0-6-5 15,0-7-4-15,5 0 0 0,0-1-7 0,-3 0-3 16,6 0-4-16,5-2-13 0,-3 2-27 16,0-4-48-16</inkml:trace>
  <inkml:trace contextRef="#ctx0" brushRef="#br0" timeOffset="-147464.53">20075 16127 638 0,'0'-5'50'0,"0"-2"-45"15,0-1-5-15,0 3 22 0,0 4 1 0,0 1-14 16,0 0-3-16,5 4 2 0,-5 1 0 15,8 1 1-15,0 3-1 0,-3 3-2 16,2 5 0-16,1 4-1 0,-3 5-1 16,0 4 0-16,-2 2 1 0,2 4-2 15,2 1 0-15,-2 2 0 0,3 3-1 0,-3-1 2 16,3 3-2-16,-6-1 0 16,3-6 0-16,1-2 0 0,-4-6 0 15,-2-3 0-15,0-6-1 0,5-4 1 16,-5-2-1-16,0-5 0 0,0-2 0 15,0-3 0-15,0-1 0 0,0-3 1 0,0 0 0 16,0 0 1-16,0-3 0 0,0-1 1 16,0-2-3-16,-5-2 0 0,5-1-1 15,-2-2 1-15,2-2-1 0,-6-2 0 16,1-3 0-16,5-3 0 0,-2-1 0 16,-3-5 0-16,5 0 0 0,0-4 0 0,0-4 0 15,0-2-1-15,0-2 1 0,0-4 0 16,0 0 0-16,0 0 0 15,0 0 0-15,0 2 0 0,0 4 0 16,0 2 0-16,5 6 0 0,2 1 0 0,1 3 0 16,10 3 0-16,-5-1 0 0,2 3-1 15,0 0 1-15,-5 4 0 0,-2 4 1 16,7 3-1-16,-2 2 1 0,0 1-1 16,-1 1 0-16,1 0 0 0,0 4 0 15,-3 1 0-15,3 0 0 0,7 0 1 0,-2 1-1 16,5 3 0-16,-3 0 0 15,3 1 1-15,5 0-1 0,-8 1 1 16,8 1-1-16,-7 2 0 0,-4 1 0 16,-9 0 0-16,0 4 0 0,-3-1 0 0,-5 1 0 15,-5 3 0-15,-8 0 1 0,0 3 0 16,-7 0 1-16,0 2 1 0,-3-3-2 16,-3 2 0-16,1-3 1 0,-3 1-1 15,2-1 0-15,6-4-1 0,-3 2 1 16,3-4 0-16,-3-1-1 0,8-2 0 0,-1-4 0 15,6 1 1-15,-3-6-1 16,11 0 1-16,2 0-1 0,0 0 3 0,0 0-2 16,0-3-1-16,15-5-1 0,-2-1 1 15,5-1 0-15,2 4 0 0,-5 1 0 16,6 4 0-16,-3 1 0 0,4 0 0 16,-4 1 0-16,-3 2 0 0,6 0 0 15,-1 1 0-15,1 0 0 0,-4 0 0 16,4-1 0-16,-1 1 0 0,0 0 0 15,6-1 0-15,-3 1 0 0,-3 1 0 0,3 0 0 16,-3 2 0-16,1 1 0 0,-6 1 0 16,3 1 0-16,-8 1 0 0,3 0 0 15,-6 3 0-15,3 1 0 0,-7-1 0 16,7 1 0-16,0 0 0 0,-10-1 0 16,11 2 0-16,-11-1 1 0,0 3 0 15,0-3 0-15,0 2 1 0,0-1 0 16,-13-1-1-16,-5 1 2 0,-2-3 0 15,-1 2 0-15,-4-3 0 0,-3 1 0 16,0-1 1-16,-5-2-1 0,0-1 0 16,0-3-1-16,0 0-1 0,0-5 3 0,-3-1-2 15,3 0-1-15,0 0 1 0,5-5-1 16,0-5 0-16,2 2-2 0,9-6 2 16,-4 4-1-16,6-2 0 0,2 0 0 15,8 3 0-15,-3 0-1 0,6 4 1 16,-3 1-3-16,5 3-2 0,0 0-3 15,0-2-4-15,0 1-6 0,0-4-7 16,0 1-9-16,5-2-17 0,-3-5-23 16</inkml:trace>
  <inkml:trace contextRef="#ctx0" brushRef="#br0" timeOffset="-146267.46">16760 13852 601 0,'0'0'13'0,"-2"0"-12"16,-3-1 0-16,2-2 26 0,3 0 1 15,0-2-17-15,10-3-6 0,3-1 1 16,7 1 4-16,1-1 1 0,-1 0-2 16,6 1 0-16,-6-1-1 0,0 2-2 0,1 2 0 15,-1-4 1-15,5 3-5 0,-4-1 0 16,7 2 0-16,-3-2-2 0,3 5 1 16,-8 0 0-16,1 2-1 0,4 3 0 15,-12 6 0-15,2 4 0 0,-5 0 1 16,-2 1 1-16,-8 4 0 0,0 0 2 15,0 4 0-15,0-1 2 0,0 1-2 16,0 3 1-16,0 0 0 0,-8 1-1 16,-2 1 0-16,-5 1 2 0,2-2-3 15,-7 2 1-15,5-1 0 0,-6 0 0 0,-2-1-1 16,3-1 1-16,0-2-3 0,-1-4 1 16,6-2 0-16,-3-1-1 0,3 0 0 15,2-3 0-15,-2 0-1 0,2-3 2 16,-4-2-2-16,9 0 1 0,0-2-1 15,-4 1 2-15,4-3-2 0,3 2 0 16,2-3 1-16,-2-3 0 0,0 3-1 16,5-3 1-16,0 0 0 0,0 0-1 15,0 1 1-15,0-1-1 0,0 0 0 16,0 0 0-16,13 0 2 0,0 0-2 16,7 0 2-16,0 0-2 0,13-1 1 0,0-3 0 15,0 0 0-15,13-1-1 0,-3 2 0 16,1-3 1-16,-1 3-1 0,-2-1 0 15,-3 1 0-15,-5-2 0 0,-10 3-1 16,0-1 1-16,-8 1-1 0,-10 2-1 16,-2 0-2-16,-3-1 1 0,0-1-2 15,0 2 1-15,-3-1-3 0,3 0-1 0,0 0-2 16,-5-3-3-16,0 0-6 16,5 0-5-16,-3 0-4 0,-2-3-9 15,3 0-32-15,-3-5-35 0</inkml:trace>
  <inkml:trace contextRef="#ctx0" brushRef="#br0" timeOffset="-145544.68">17824 13822 551 0,'7'-7'27'15,"-7"-2"-27"-15,0 3 8 0,0-2 36 16,0 3-17-16,0-2-12 0,0 3-1 16,0-1 1-16,-2 0-1 0,2 2-3 15,-10-2-4-15,10 2 3 0,-11-1-3 16,1 1-1-16,-10 2-1 0,0 1 0 0,-3 0-1 16,-8 0 0-16,3 1-1 0,0 6 1 15,-5-3-2-15,0 5-1 0,5-2 0 16,3 0-1-16,-1 1 1 0,6-1-1 15,-1 1 0-15,9 1 1 0,-1-2 0 16,5 1 0-16,6-3 0 0,2 2-1 16,0 0 2-16,2 2-1 0,16 0 1 15,5 1 1-15,8-2 0 0,2 3-2 16,7-1 1-16,1 3-1 0,5-1-1 16,-3 3 2-16,-2-2-2 0,2 5 0 15,-2 2 1-15,-8 0-1 0,-3 3 1 0,3-4-1 16,-7 6 1-16,-1-1-1 0,-9 1 2 15,-4 0-1-15,-4-2 0 0,0 3 1 16,-8-3 0-16,0 0 0 0,0 0 0 16,0-2-1-16,-8-1 1 0,0-4-1 15,-4 0-1-15,-1-3 1 0,-7-1 1 16,4-1-1-16,-4-3 0 0,0-3 0 16,2-2-1-16,-3-3 0 0,6 0 2 15,-10-2-1-15,9-7 0 0,-9-4-1 16,5-2 1-16,2-5-1 0,8-1 2 0,0-4-2 15,2-2 1-15,0 0-1 0,3-3 0 16,5 1 1-16,0-2-1 0,0 2 0 16,5-1 0-16,8 2 0 0,0 0 0 15,-3 0 0-15,10 7 0 0,3-1 0 16,-3 0 0-16,3 2 0 0,-2-2 0 0,4 1 0 16,-10-1 0-16,3 1 0 0,-3 0 0 15,-4 0 0-15,-9 2 0 0,3 1 0 16,-5 5 0-16,0-2 0 15,0 6-1-15,-5 2 1 0,3 2-1 0,2 4-1 16,-5 1 0-16,5 0-3 0,-6 0-2 16,6 0-5-16,-2 7-1 0,-3 0-4 15,5 1-8-15,-3 3-4 0,3 0-14 16,0 0-51-16,3-1-92 0</inkml:trace>
  <inkml:trace contextRef="#ctx0" brushRef="#br0" timeOffset="-145147.95">18394 14326 501 0,'0'-6'54'0,"0"0"-48"0,0-3 29 16,0 1 3-16,0 0-12 0,0-1-10 0,0 1 1 16,0 2-3-16,0 3-1 15,0-2-2-15,0 5-4 0,0-1-1 16,0 1-1-16,0 0-1 0,-3 0-2 15,-2 0-1-15,0 1-1 0,-3 7 1 0,1 1 1 16,2-2-2-16,5 2 0 0,-8-2 0 16,8 1 0-16,0-3 0 0,-5 0-3 15,5-1 2-15,0-1-4 0,0 0-3 16,5-3-1-16,3 0-7 0,4 0-10 16,1-1-18-16,2-8-38 0,3-4-59 0</inkml:trace>
  <inkml:trace contextRef="#ctx0" brushRef="#br0" timeOffset="-144568.34">19136 13826 515 0,'6'-17'145'15,"-6"1"-147"-15,0 3 1 16,0 1 21-16,0 1 0 0,2 1-4 0,-2 3-5 16,0-1 3-16,0 2 2 0,0 3-5 15,0 1-1-15,-8 1-2 0,3-1-2 16,-5 2-1-16,-8 0-1 0,3 0 0 16,-3 0-3-16,-5 3 2 0,-2 5-1 15,0 0 0-15,2 2 2 0,-3 2-2 16,8 4 0-16,-2 1 0 0,0 4 0 0,4 0 1 15,-1 6-2-15,6 1 0 16,1 3 2-16,3 0-3 0,2 4 2 0,2 2-2 16,3 3 1-16,0-2 0 0,8 2-1 15,-1-1 1-15,11-1-1 16,-5-4 1-16,2-4-1 0,5-3 0 0,1-4 1 16,4-4-1-16,1-2 0 0,2-8 0 15,0-2 2-15,0-4-2 0,-3-3 1 16,3 0 0-16,-8-3-1 0,6-5 1 15,-8-4 0-15,-3-4-1 0,-2-2 0 16,-1-4 1-16,-4 0-1 0,-8-3 0 0,0-3 0 16,0 0 0-16,0-5 0 0,-8-2 0 15,-4-2 0-15,-1 0-1 0,-2-1 2 16,-3 0-1-16,-3 2 0 0,1 6 0 16,0 4 0-16,-1 6 0 0,14 6 0 15,-3 4 0-15,-1 1 0 0,1 3 0 16,10 0 0-16,-7 2 0 0,7 1 0 0,0 1-2 15,0-1-3-15,0 1-3 16,5-3-5-16,7 2-3 0,4 0-4 16,4 1-5-16,0 0-6 0,8-1-24 0,-10 2-62 15</inkml:trace>
  <inkml:trace contextRef="#ctx0" brushRef="#br0" timeOffset="-143856.15">19518 13808 383 0,'0'0'224'15,"0"0"-208"-15,5-2-14 0,-5-3 35 16,3-1-10-16,-3 0-10 0,5-3-3 15,2 0-1-15,1 2 0 0,2-2-2 0,0 1-4 16,3 0 0-16,0-2-3 0,0 1-1 16,2 2 0-16,3 0-1 15,-6 2-1-15,-1 1 1 0,1 3 0 0,6-2-2 16,-3 2 2-16,-2 1 0 0,2 0-2 16,3 0 1-16,-5 3 1 0,-6 2 0 15,1 3-1-15,0 4 1 0,-8 0 1 16,5 6-1-16,-5 0 1 0,0 4-1 15,0 1-1-15,0 0 1 0,0 4-1 16,-5 0 1-16,-5 3 0 0,-1 0 0 16,1-1 0-16,-3 0 1 0,-4 2-2 0,4-2 2 15,-7 3-2-15,4-2 1 0,-1 1 1 16,-6-1 0-16,-3-3 0 0,1 1 0 16,4-4 0-16,-1-3 0 0,1-3 0 15,1-1 2-15,-3-2-2 0,13-3 0 16,0-2 0-16,2-5-1 0,5-3-1 15,3-2 0-15,-5 0 0 0,5 0 1 16,0 0 0-16,0 0 0 0,0 0 0 16,5-1-3-16,6-3 1 0,-1-2 1 15,0 2-1-15,8-1 0 0,-3 1 0 0,3-1 0 16,7 0 0-16,-4 1 1 0,1 1-1 16,9-1-1-16,0 1 2 0,7 1-1 15,-3 2 0-15,9 0 0 0,-1 0 0 16,-5 0 0-16,-2 3 0 0,-3 1 1 15,-3 1-1-15,-9-1-1 0,-11 0 2 0,2-2-2 16,-6 1 1-16,-6-1-1 16,0-2 1-16,0 0 0 0,0 0 0 15,0 0 2-15,0 0-2 0,0 0 0 16,0 0 1-16,0 0-1 0,0 0-1 0,-6 0-2 16,6-5-2-16,-2 2-1 0,2-4-4 15,-5 1-2-15,5-1-3 0,0-1-6 16,0-1-5-16,7-1-9 0,6 2-13 15,0-1-50-15,2-1-88 0</inkml:trace>
  <inkml:trace contextRef="#ctx0" brushRef="#br0" timeOffset="-143024.08">20752 14050 645 0,'0'-11'29'15,"5"-2"-27"-15,-5 0 8 0,5 1 15 16,-5 0-10-16,3 0-8 0,2 1 1 16,-5-2 4-16,0 2-4 0,0-1 1 15,-5 0-2-15,-8-1-1 0,-2 0-1 16,-6 1-1-16,4 3 4 0,-4 3-1 15,-7-1-1-15,3 6-2 0,-3 0-1 16,2 1 0-16,6 0 0 0,-3 2-2 16,-2 5 2-16,4 0-1 0,1 4 0 15,2 4 0-15,-2 3-1 0,4-1 2 16,9 5-2-16,-3 2 0 0,7 0 0 0,3 2-1 16,0-4 0-16,13-1 0 0,2-2 1 15,5-2-1-15,6 0 0 0,2-5 0 16,5-2 0-16,-5-4 0 0,5-4 0 15,-8-2 0-15,1 0 0 0,-6-9 0 16,3-4-1-16,-5 1 1 0,-5-3 0 16,-3-1 0-16,3-1-1 0,-8 0 1 15,0 0 0-15,-5-2 1 0,0 1-1 16,-10-1 0-16,7 4 0 0,-10-2 0 16,8 5 1-16,-2 2 0 0,2 2 1 0,5 5 1 15,0 1 0-15,-3 1 0 0,3 1 0 16,0 0 1-16,0 0-3 0,0 0 0 15,0 3 0-15,0 1-1 0,3 3 0 16,-3 1 1-16,5 2 0 0,2 1 0 16,1 3-1-16,5 3 0 0,-1-1 1 0,1 4 0 15,2 0-1-15,-5 3 0 0,3-1 0 16,-3 1 0-16,1 1 0 16,-1 0 1-16,0 2-1 0,-8 0 0 15,4 0 0-15,1 0 0 0,-2-1 0 0,-5 1 0 16,0-1 0-16,0 2 1 0,0 0 0 15,-10-2-1-15,8 0 1 0,-6-2 0 16,-2-1-1-16,2-4 1 0,-5 3 0 16,6-8 0-16,-6 1 0 0,0-4 1 15,-2 0-1-15,0-3 1 0,-8-1 0 0,3-3 2 16,-1 0-4-16,-2-2 2 0,-2-1 0 16,-1 0 0-16,-2 0-1 0,3-7 2 15,-8-1-2-15,10-2 0 16,-5 2-1-16,3-4 0 0,-3 2 2 0,5 0-2 15,7 0 0-15,4 0 0 0,-1 1 0 16,10 2 0-16,-2 1-2 0,3-2 0 16,2 2-1-16,0-3 0 0,0 0-3 15,0 2-2-15,2-2-4 0,11-1-4 16,2 0-2-16,3 2-3 0,8-4-5 16,-4 3-11-16,9-2-13 0,-3-2-74 0</inkml:trace>
  <inkml:trace contextRef="#ctx0" brushRef="#br0" timeOffset="-141588.57">21462 13641 591 0,'0'-2'61'0,"0"0"-58"0,0 2 12 16,0 0 20-16,0 0-18 0,0 0-3 0,0 0-3 16,0 8 2-16,0 4-1 15,0 6-4-15,0 3-2 0,0 3 0 16,0 3-2-16,0 2 0 0,-3 3 1 0,-2 5 0 15,5 0-1-15,-8 4-1 0,8 1 3 16,-7 0 0-16,2 2-2 0,0-3 0 16,-6 0 0-16,1 1-1 0,3-3-1 15,4-2 2-15,-2-5-1 0,0 3 2 16,5-8-2-16,0 0 1 0,0-4-1 0,0-3-2 16,0-4 1-16,0-5 0 0,0-1 0 15,0-4 0-15,0-3-1 0,0-3 1 16,0 2-2-16,0-2 2 15,0 0-1-15,0 0 2 0,0-5-1 0,0-3-2 16,5-5 3-16,3-2-3 0,-1-2 0 16,-2-4 0-16,0 1 0 0,6-5 0 15,-11-1 0-15,10-5 0 0,-3 0 0 16,-1-2 0-16,1-5 0 0,1 3 0 16,-1-4 0-16,1-1 0 0,2 0 0 15,-2-3 0-15,0 5 0 0,-1 0 0 0,-2 4 0 16,0 6 0-16,-2 4 0 0,5 3 0 15,2 3 0-15,-3 1 0 0,6 0 0 16,0 1 1-16,-3 2-2 16,10-1 1-16,-7 3 0 0,7 0 0 0,1 1 0 15,-1-1 0-15,-2 3 0 0,2 1 0 16,-5 2 0-16,6 0 0 0,-3 0 0 16,-3 3 1-16,3-2 0 0,-3 0-1 15,3 3 0-15,-5 1 1 0,2-1 0 16,0 1-1-16,-2 1 0 0,5 0 0 0,-6 0 0 15,-2 5 1-15,1 2-1 0,-4 0 0 16,1 2 1-16,0 6-1 0,-8-2 0 16,5 4 1-16,-5 0-1 15,0 4 0-15,-5-1 0 0,-3 2 1 0,0 3-1 16,-10-2 1-16,8 3 0 0,-8-3 0 16,-2 1 0-16,5 1 1 0,-5-4-1 15,-3 0 0-15,2 0 1 0,-2-3-1 16,-2 0 0-16,-1 0 1 0,4-6-1 15,-9 1 0-15,11-1-1 0,-3-3 1 0,-3-2-1 16,1-2 1-16,5-1 0 0,-1-2-1 16,6-2 1-16,-3 0-1 0,3 0 1 15,7-6 0-15,-2 1 0 0,2-1 1 16,1-1-2-16,2 2 0 0,5 0 0 16,0 2 0-16,0-1 0 0,0 0 1 0,0 0-2 15,0 0 1-15,10 0 0 0,0 0 0 16,0-1 0-16,0 3 0 15,3-4 0-15,0 4 0 0,5 1 0 16,-3-3 0-16,5 4 0 0,6-1 0 0,-6 1 0 16,8-2 0-16,0 2 0 0,3 0 0 15,-9 0 0-15,4 0 0 0,-6 3 0 16,6 1-2-16,-6-1 2 0,0 4 0 16,1 0 0-16,-6 0 0 0,-2 1 0 15,5 1 0-15,-6 0 0 0,-2 1 0 0,1 1 2 16,-1 2-4-16,8-1 4 0,-3 2-2 15,-2-2 0-15,4 2 0 0,-4-3 1 16,2 2-1-16,-7-2 0 16,0 3-1-16,4-2 2 0,-7 1-1 15,-2 1 1-15,-3-3-1 0,0 1 1 0,0 1-1 16,0-2 3-16,-3 2-2 0,-9-2 1 16,4 0-1-16,-10 0 1 0,8 0-1 15,-8 1 1-15,3-1 0 0,-5 1-1 16,-3-1 1-16,8 0 0 0,-6-1 0 15,1-2 0-15,2 2 0 0,-2-2 0 0,-1-1 1 16,1 0-2-16,0-1 2 0,-1-2-2 16,1-1 0-16,0 0 1 15,-1-2-1-15,1-1 1 0,2 0 0 16,-2 0-2-16,-1-2 1 0,-2-3 1 0,-2-3-1 16,5 2-1-16,-6-1 1 0,6-2-1 15,5 3 1-15,-3-2-1 0,5 2 1 16,3 2-1-16,0-2 0 0,2 2 0 15,0-2 0-15,1 1 1 0,-3 0-1 16,10-1 0-16,-8 0 0 0,5 3 0 0,3-1 0 16,-5 0 0-16,5 3 0 0,0 0 0 15,-5-2 0-15,5 3 0 0,0 0 0 16,0 0 0-16,0 0 0 0,0-1 0 16,0 1-1-16,0 0 1 0,0 0-2 15,0 0-1-15,0 0 0 0,0 0-3 0,0 0 0 16,0 0-2-16,0 0-4 0,5 0-6 15,0 0-5-15,-2 0-9 16,5 3-13-16,-3 0-12 0,0 0-128 16</inkml:trace>
  <inkml:trace contextRef="#ctx0" brushRef="#br0" timeOffset="-139872.9">15949 13176 356 0,'0'-1'56'0,"0"-1"-42"0,0 1 13 16,0 1 7-16,0 0 3 0,0 0-12 16,0 0-2-16,0 0 0 0,0 0-2 15,0-1-6-15,0 1-2 0,0 0 0 16,0 0-1-16,0 0-1 0,0 0-1 16,0 0 0-16,0 0-1 0,0 0-1 0,0 0-1 15,0 0 0-15,0-3-2 0,0 3 0 16,-5-2 0-16,2 1 0 0,-2 0-3 15,2-2 2-15,-2 1 0 0,0 1-2 16,3 1 1-16,-6 0 0 0,-2-1 0 16,7 0-1-16,-4 0 1 0,2 0 1 0,0-1 0 15,5 1 0-15,-3 1 0 16,3 0-1-16,-5-1-1 0,5 1 1 16,0 0-1-16,0-2-1 0,0 2 1 15,0 0-1-15,0-1 0 0,0 1 1 0,0 0-1 16,0 0-1-16,0 0 1 0,0 0-1 15,0 0 1-15,0 0 0 0,0 0-1 16,0 0 0-16,0 0 2 0,0 0-2 16,0 0 1-16,0 0-1 0,0 0 2 15,0 0-1-15,0 0 1 0,0 0-1 16,0 0 1-16,0 0-1 0,0 0 1 0,0 0 0 16,0 0-1-16,0 0 0 0,-8 3 0 15,3 5 0-15,-7 9 1 0,-16 5-1 16,-8 8 4-16,-10 13-2 0,-12 8-1 15,-3 8 2-15,-8 3-1 0,-10 3 1 16,-2 0-3-16,-11 2 1 0,-5 2 0 16,-7 3-1-16,7-1-1 0,-2-1 2 15,5-4-1-15,15-2 0 0,10-2-1 16,3-4 0-16,13-6 0 0,-1-4 1 16,14-8-1-16,2-5 0 0,2-6 1 0,11-7-1 15,4-5 1-15,6-8-1 0,2-1 0 16,6-6 1-16,1-2-1 0,6 0 2 15,0 0 0-15,0-2 0 0,-5-4-2 16,5-1 0-16,0-3 0 0,0 3 0 16,0 1 0-16,0 0 0 0,0 0 0 15,0 3 0-15,0 0 0 0,0-1-1 16,0 1 0-16,5-1 0 0,-5-1-2 16,6 0-1-16,-6 0-2 0,2 0-2 15,3-1-3-15,3-1-6 0,10 0-8 0,-3 1-15 16,10-3-18-16,-2-2-107 0</inkml:trace>
  <inkml:trace contextRef="#ctx0" brushRef="#br0" timeOffset="-138640.66">21245 15922 472 0,'0'-2'97'0,"0"-1"-89"16,0-2-2-16,0-2 3 0,-5 2 18 15,5 2-1-15,-2 2-5 16,2 1-7-16,-5 0-3 0,0 0 1 16,2 0-2-16,-2-1-1 0,3 1 0 0,2 0-2 15,-6 0-1-15,1 0 0 0,3 0 0 16,-6 0-1-16,-2 4 1 0,-5 1-1 16,7-1 0-16,-10 5 0 0,-2 1 1 15,0 2-1-15,-6 1 0 0,-2 1 1 16,3 2 0-16,-3-2 0 0,0 5-2 0,-5 2 1 15,-6 5 0-15,-1 9-1 0,-14 1 0 16,-7 6 0-16,-5 0-2 0,-15 4 1 16,-6 4 1-16,-7 9-1 15,-8 3 1-15,-4 6-1 0,-6 4-1 0,-3 0-1 16,1-1-1-16,4-3 1 0,3-5 0 16,16-3 0-16,9-6 0 0,11-4-1 15,10-4 0-15,8-5 1 0,4-3-1 16,9-5 1-16,7-4 0 0,-1-4-1 15,9-4 0-15,2-5 0 0,5-4 1 0,6-4-1 16,1-2 0-16,6-5 0 0,0-1 0 16,5 0 0-16,0 0 0 0,0-2 0 15,5 1-1-15,0 1 1 16,-2 0 0-16,-3 0 0 0,0 0 0 0,0 0 0 16,0 0 0-16,-3 0 0 0,-2 0 0 0,0 0 0 15,5 0 0-15,0 0-1 16,-2 0 0-16,2 0 1 0,-5 0-1 15,5 0 1-15,0 0-1 0,0 0-1 16,0 0 0-16,0 0 0 0,0 0 1 0,0 0 0 16,0 0 0-16,0 0-1 0,0 0 0 15,0 0-2-15,0-2 0 0,0 0-1 16,0-3 0-16,5-1-2 0,-3-3-4 16,-2-3-4-16,0 1-10 0,0-3-12 15,5 0-22-15,-5-3-109 0</inkml:trace>
  <inkml:trace contextRef="#ctx0" brushRef="#br0" timeOffset="-135880.33">21736 14830 99 0,'0'0'272'0,"0"0"-247"15,0 0-18-15,0 0 14 0,0 0 22 16,0 0-5-16,0 0-11 0,0 0-8 15,0 0 0-15,0 0-3 0,0 0-4 16,6 0-3-16,-1-3 3 0,2 2 3 16,-4-2-4-16,7 2 0 0,-2 0-3 15,4 0-1-15,-4-3 2 0,7 4-2 16,-2 0-1-16,0-1-2 0,7 1 2 16,-2-2-1-16,2 0 0 0,-5 0-1 15,6 2 1-15,4 0 0 0,-4-1 1 0,4 1-3 16,-2 0 2-16,2 0 0 0,-4 0-2 15,4 3-1-15,-4 0 2 0,1-1 0 16,-1-2-2-16,4 3 1 0,3-2 1 16,5-1-1-16,-2 0 0 0,2 0 0 15,-3-4-1-15,4-1 1 0,-1 0 0 16,0 0 0-16,-5 1-1 0,2 2 0 16,-7-1 1-16,3 3 0 0,-6 0-1 15,0 0-1-15,-2 0 0 0,2 0 0 16,3 0 1-16,-2 0 0 0,2 0-1 0,-1 3 0 15,4-2 0-15,2 0 0 0,0 0 0 16,5 1 0-16,-3-1 0 0,6 0-1 16,-3 1 2-16,5-1-2 15,-2 0 1-15,2 0 1 0,-7 0-1 0,7-1 1 16,0 0-1-16,-2 1 2 0,2 1-2 0,-3 0 0 16,-2-2 1-16,3 1-2 0,-3-1 0 15,-2 0 2-15,4 0-2 0,-7 0 0 16,10 2 1-16,-5-2-1 15,1 0 1-15,-1 0-1 0,2 0 1 0,3 0 0 16,-2 0-1-16,5 0 1 0,-1 0 0 16,-1 0 0-16,9 0 0 0,-7 0 0 15,4 0 0-15,1 0 0 0,0 0 0 16,-3 0 0-16,0 0 0 0,-2 0 0 16,2-1-1-16,1 1 2 0,-9-1-2 0,3 1 1 15,-7 0-1-15,-6 0 1 0,3 0-1 16,-2 0 0-16,2 2 0 0,-3-2 0 15,3 6 1-15,3-3 0 0,2-1-1 16,-3 2 1-16,9-3-1 0,-4 0 0 16,3 2 1-16,3 0 0 0,0-3-1 15,-1 0 0-15,1 0 2 0,5 0-2 16,0 0 0-16,2 0 0 0,-2-5 0 16,2 2 0-16,-7 1 1 0,5-4-1 15,-1 3 1-15,4-1-1 0,-3-1 1 0,2 1-1 16,-2-1 2-16,2 0-1 0,3 0 0 15,-5 2 0-15,2 0 0 0,-7-1 0 16,7 2-1-16,-10-1 1 0,-2 2-1 16,2 1 2-16,-5 0-1 0,0 0 0 15,-10 0 0-15,3 0 0 0,-6 0 1 16,-2 0-1-16,2 0 0 0,-5 0 0 0,3 0 0 16,-8 0 0-16,3 0 0 15,0 0-1-15,-6 0 1 0,-2 0-1 16,1 0 0-16,-6 0 1 0,0 0 0 15,0 0 0-15,0 0 0 0,0 0-1 0,0 0 3 16,0 0-3-16,0 0 0 0,0 0 2 16,0 1-2-16,0-1 1 0,0 2-1 15,0-2 1-15,0 0-1 16,0 0 0-16,0 0 0 0,0 0 1 0,0 0 0 16,2 1 0-16,-2-1-1 0,5 0 0 0,-2 1 1 15,-3-1-1-15,0 0 1 0,5 0 0 16,2 0-1-16,1 0 0 15,5 0 0-15,5 0 1 0,2 0-1 16,3 0 0-16,2 0 1 0,3 0-1 0,3 0 0 16,-3 0 0-16,5 0 0 0,3 0 0 15,-3 1 0-15,5 0 0 0,2 2 0 16,-4 0 0-16,-3-3 0 0,0 3 1 16,-2-3-1-16,-8 4 0 0,2-4 1 15,-5 1-1-15,1 0 0 0,-1-1 0 0,8 0 1 16,-8 0-1-16,6 0 1 0,-6 0 0 15,8 0 0-15,-10 0 0 0,2 0-1 16,1-1 1-16,-1 0-1 16,-2 0 1-16,2 0 0 0,-4-1 0 0,4 2-1 15,-2 0 0-15,2-1 1 0,-10 1-1 16,8 0 1-16,-5 0 0 0,-6 0-1 16,1 0 1-16,-8 0-1 0,5 0 0 15,-2 0 0-15,-3 0 1 0,0 0-1 16,0 0 1-16,0 0 0 0,0 0-1 0,0 0 1 15,0 0 1-15,0 0-2 0,0 0 2 16,5 0-1-16,0 1 0 0,2-1 0 16,1 2 0-16,-3-2 0 0,3 0 0 15,-3 1 0-15,3-1 0 0,-6 0-1 16,8 0 2-16,0 0-1 0,-4 0 0 16,6 1-2-16,-7-1 2 0,6 1-1 15,-6-1 2-15,2 1-2 0,1-1 1 16,2 0 0-16,3 0-1 0,-3 0 1 15,8 0-1-15,-3 0 0 0,5 0 1 16,6-1-1-16,-1-4 0 0,-2 4 1 0,3-3-1 16,-1 0 0-16,-2 1 0 0,2-1 1 15,1 1-1-15,-3 0 0 16,2-1 0-16,3 2 0 0,3-3 0 0,-3 2 0 16,0-1 0-16,5 0 0 0,-5 1 0 15,5-1 0-15,5-1 0 0,-2 1 0 0,2-2 0 16,-3 3 0-16,6 0 0 15,-8-1 0-15,0 3 0 0,-2-1 0 16,-8 2 0-16,-3-2 0 0,-2 2 0 16,-6-2 0-16,-1 2 0 0,-1 0 0 0,-8-1 0 15,6 1 0-15,5 0 0 0,-8 0 0 16,2 0 0-16,1 0 1 0,2 0-1 16,-7 0 0-16,4 0 1 0,4 3 0 15,-4-1-1-15,1-1 0 0,-3 0 1 16,3-1-1-16,-3 1 0 0,-3-1 1 0,-2 0-1 15,5 0 0-15,-5 0-1 0,0 0 1 16,0 0 1-16,0 0-1 0,0 3 0 16,0-3 1-16,0 0-1 15,0 0 1-15,0 0-1 0,0 0 0 0,0 0 0 16,0 0 0-16,0 0 0 0,0 0-1 16,0 0-2-16,0-3-5 0,0 0-8 15,-5-8-11-15,-2-1-15 0,-6-5-22 16,0 0-79-16</inkml:trace>
  <inkml:trace contextRef="#ctx0" brushRef="#br0" timeOffset="-134174.62">23156 13051 333 0,'0'0'180'0,"-2"0"-171"0,-6 0-10 16,8 3 0-16,-5 0 2 0,0 4 12 15,2 2 5-15,-2 2 0 0,0 2-5 16,5 4 3-16,0 2-3 0,0 3 0 15,0 5 0-15,0 6 0 0,0 2-4 16,0 5 1-16,0 2 2 0,0 2-5 16,-10 1 3-16,5-1-2 0,-8-1-2 15,10 6 3-15,-7 0-2 0,8 2 0 16,-3 5 2-16,0-1-5 0,5 0 2 0,0 2-2 16,-3 2 0-16,3-1 2 0,0 2-3 15,-5 1 2-15,2 1-2 0,-2 1 0 16,0 1 2-16,-5 0-3 0,0-2 2 15,2 0-1-15,1-1 0 0,-6-1 0 16,5-4 1-16,-4-3 1 0,-1-6-4 16,5-3 2-16,3-2-1 0,3 0 0 15,2-3 3-15,0 1-3 0,0-3 0 16,2-1 1-16,3-1 1 0,0 0-1 16,-2 1 0-16,-3 3 0 0,0-2 0 0,0 4 0 15,0-3 0-15,0 4 1 0,0-1-3 16,0-1 2-16,-3 0-1 0,-2-1 1 15,0 0-1-15,-3-1 0 0,8 0-1 16,-7-2 1-16,7-2 0 0,0-3 0 16,0 1 0-16,0 0 0 0,0 0 0 15,0 1 0-15,0 1 0 0,2 1-1 16,-2-1 1-16,0-1-1 0,0-3 1 0,-2-2-1 16,-3 0-1-16,-3-2 2 15,0 3-1-15,1 0-1 0,-3 1 1 0,2 1 0 16,6-1 0-16,-4 1 0 0,-1 0 0 15,2-1 0-15,0-2 0 0,2 0 0 16,-2 0 0-16,-3 0 0 0,3-1 0 16,-2 1 0-16,-1 1-1 0,3-2 1 15,-3-1-1-15,1 2 2 0,2 0-1 16,-3 0-1-16,3-2 1 0,5 2 0 0,-8-2 0 16,8 0 0-16,0-1-1 0,0-1 1 15,0-1-1-15,0-3 0 0,0-1-1 16,5 1 2-16,3-1-1 0,-3 3 0 15,3 1 1-15,-8 4 0 0,0-2-1 16,0 1 0-16,0-1 0 0,0 0 1 16,0-1-1-16,0-1 0 0,0 0 2 15,0 0-2-15,0-1 0 0,0-3 0 16,2-1 0-16,-2-1 0 0,0-2 1 0,0-2-2 16,0-5 1-16,0 0 0 0,0 0 0 15,0 0 1-15,0 1-1 0,0 2 0 16,0 1 0-16,0-1 0 0,0 3 1 15,0-3-1-15,-2 3 0 0,2-1 1 16,0 0-1-16,0 1 2 0,0 0-2 16,0-2 2-16,0 1-2 0,0-1 0 15,0 1 2-15,0 1-2 0,0-5 1 16,0 3-1-16,0-3 0 0,0-3 0 16,0 0 1-16,0-1 0 0,2 0-1 15,3 0 0-15,-5 1 1 0,0-1 0 0,0-2-2 31,0 2 2-31,0-1 0 0,-5 5-1 0,3-2 1 0,2 3 0 0,-5-1 0 16,2-1-1-16,3-1 1 16,-5-3-1-16,5 3 0 0,0-5 0 0,0 2 0 15,0-4 0-15,0 0 1 0,0 0-1 0,0 0 1 16,0 1 0-16,0-1 0 16,0 2-1-16,0-2 1 0,0 0-1 15,-5 0-1-15,5 0 1 0,-3 0-2 16,-2 0 0-16,-2-2-1 0,1 0-2 0,-9-1-4 15,10 1-6-15,-8-3-5 0,6-1-13 16,-1-6-12-16,3-4-30 16</inkml:trace>
  <inkml:trace contextRef="#ctx0" brushRef="#br0" timeOffset="-125836.89">24108 16424 67 0,'5'0'63'15,"-5"0"91"-15,0 0-101 0,5 0-15 16,-5-2-3-16,0-1 0 0,2-1-1 16,3-1-8-16,3 1 0 0,0 0-5 0,2 1 0 15,-8-1-3-15,6 1 0 0,2 1 0 16,-7 0-1-16,-3 2-1 0,0 0-2 15,0 0 0-15,0 0 1 0,0 0-1 16,-3 0-4-16,3 0-1 0,0 0-2 16,0-5-3-16,-5-2 0 0,-8 0 1 0,1-1-2 15,1-1-1-15,-6 3 0 0,-4-2 2 16,-4 1-2-16,2-1 2 16,-8 2-1-16,9 0 1 0,-9 2 1 15,8 2-2-15,-2 1 1 0,-1 1-2 0,6 0 2 16,0 1-2-16,7 5 1 0,-8 3-1 15,1 3 0-15,0 3-1 0,-3 3 2 16,0 1-1-16,3 3-1 0,-1 2 2 16,6-2-1-16,-3 5 0 0,16 1 2 15,-3 5-4-15,5 3 2 0,0 3 0 0,7 3-2 16,-7 0 2-16,5 3-1 0,0-6-1 16,-5-2 1-16,3-2 0 15,7-7 0-15,0-3 0 0,8-6-1 16,2-1 0-16,1-5 1 0,-1-1-1 0,8-2 0 15,-2-5 2-15,9-3-1 0,3-2 1 16,8-2-2-16,2-11 1 0,1-1-1 16,-3-6 0-16,-6 2 1 0,1-1-2 15,-3-1 1-15,-2-1 0 0,-3-3 0 16,-3-2-2-16,-9-1 2 0,-6 0-1 0,-2 3 1 16,-6-2 0-16,-7 1 0 0,5-1 0 15,-5-2-1-15,0 0 2 0,-7 1-1 16,-3-1 0-16,-6 0 0 0,4 2 1 15,-9 1-2-15,1 0 1 0,0 2 1 16,-6 2-2-16,3 5 2 0,-7-1-1 16,7 5 0-16,-3-2 1 0,-2 0-2 15,8 2 2-15,-3-4-2 0,13 1 2 16,0 0-1-16,10 1 0 0,0 1-1 16,0 4 1-16,5 0 0 0,-5 4-1 15,5 3 0-15,-2 2-1 0,2 0-2 0,-5 2-2 16,7 2-1-16,6-1-3 0,-5-3-4 15,-1 3-5-15,3 1-7 0,-7 0-3 16,5 4-15-16,2 2-32 0,-3 1-37 16</inkml:trace>
  <inkml:trace contextRef="#ctx0" brushRef="#br0" timeOffset="-125128.1">24904 16869 95 0,'0'0'322'0,"0"-4"-203"0,0-1-114 16,0-1 2-16,0-1 14 0,0 4-2 16,-3-3-6-16,3 4-5 0,0-2 1 15,0 2-4-15,0-1 0 0,0 0-1 16,0 1 1-16,-5 0 0 0,0 1 3 16,-2-1 0-16,-1 1 0 0,3 1-3 15,-5-1 0-15,-1 1 1 0,-1 0-2 16,4 0 0-16,-5 0-1 0,6 0-1 0,-1 2 0 15,0 4-1-15,1 2 1 0,-3-1 1 16,2 3-1-16,3-1 0 0,5 3 0 16,-3-2-1-16,3 2 1 0,0-1-1 15,0 0-1-15,3-1 0 0,2-3 0 16,3-4 1-16,2-3 0 0,0 0-1 16,0 0 2-16,0-6-1 0,1-1-1 15,-1-3 1-15,2-3-1 0,1-2 0 16,-5 2-1-16,-3 0 0 0,0 1 1 15,-2 3 0-15,-3-2-1 0,0 4 0 0,0 0 1 16,-3 1 2-16,-2 1-2 0,-8 3 0 16,6 2 0-16,-6-1 1 0,0 1 2 15,5 0 0-15,-7 0-1 0,5 3-1 16,0 2-1-16,0-1 0 0,7 1 0 16,3 1 0-16,0-3-1 0,0-2-7 0,0 0-7 15,8-1-16-15,7 0-26 16,5-4-63-16</inkml:trace>
  <inkml:trace contextRef="#ctx0" brushRef="#br0" timeOffset="-124202.25">25802 16515 95 0,'5'-3'390'0,"-5"-3"-314"16,5-1-73-16,-5-2 6 0,3-4 27 15,2 2-11-15,-3-4-11 0,11 4 0 0,-8 0-4 16,3-1 0-16,-3 3 3 0,-3 2-3 16,-2 1 0-16,0-3 1 0,-10 2-3 15,0-2 2-15,-5 0-4 0,-3 2 0 16,-2-1-1-16,-1 2-1 0,-7 0 0 16,8 3-2-16,-6 1-1 0,4 2 1 15,-4 0-1-15,1 0 2 0,2 1-1 16,-8 5-1-16,8 2 1 0,-7 0 0 15,7 3-1-15,-3 1 1 0,1 1-1 16,5 1 2-16,-3 1-2 0,5 2 0 0,-2 3 0 16,4 2-1-16,6-1 1 0,3 2 0 15,7-1-2-15,0-3 1 0,7 1-1 16,6-5 1-16,5 0 0 0,-3-3 0 16,3 1 1-16,-3-4-1 0,5-2 0 15,6 1 0-15,-3-5 1 0,2 1-2 16,3-4 1-16,-2 0 0 0,-6 0 0 15,0-5-1-15,1 0 1 0,-1-3-1 16,-2 1 0-16,-3-5 0 0,3-1 1 16,-3-2 0-16,-2-1-2 0,0 2 1 0,-11-4 1 15,8 1 1-15,-2 0-1 0,-6 1 0 16,-2-1-1-16,6 2 2 0,-1-2-2 16,-3 0 1-16,3 3 0 15,-5 2 0-15,5 5 1 0,-2 2-1 0,-3 4 2 16,8 1-2-16,-8 0 2 0,0 0 1 0,0 2-1 15,0 2 1-15,0-2-1 0,0-2 0 16,0 1 0-16,0-1 0 0,0 0 0 16,0 0 0-16,0 0-1 15,0 0 1-15,0 4 2 0,0 6 0 0,-3 1 0 16,-2 5-1-16,5 2 1 0,-3 3 0 16,3 4-1-16,0 2 0 0,0 5 1 15,0 0 0-15,0 2 0 0,0 1-1 16,0 3 0-16,0-1 1 0,3 0-3 15,-3-2 1-15,0-3 0 0,5-2 0 0,-2-4 1 16,-3 1-2-16,0-2 1 0,5 0 0 16,0-2-1-16,-5-4 2 0,0-3-3 15,0-3 4-15,0-4-4 0,2-4 0 16,-2-5 0-16,5 0 0 16,-2 0 0-16,-3-1 0 0,0-3 0 0,0 1-3 15,5 1 1-15,-5 0 0 0,0-2-3 16,0-5-2-16,0-3-1 0,0-1-2 15,5-1-2-15,-5 0-4 0,0 3-4 16,3-1-5-16,2-2-14 0,2 0-7 16,6-3-36-16,2 3 12 0</inkml:trace>
  <inkml:trace contextRef="#ctx0" brushRef="#br0" timeOffset="-123804.68">26290 16401 289 0,'5'0'348'0,"1"0"-331"15,-6 0-15-15,0 0 15 0,0-5 7 16,0 3-9-16,0 0-4 0,0 2-1 15,0 5 0-15,2 8 0 0,6 4-1 0,-8 3-1 16,0 5-3-16,0 2 3 0,0 3 1 16,0 2-1-16,0 4-1 15,0 4-1-15,0 2 1 0,0 1 0 16,0 1-2-16,0 1-1 0,0-2 2 0,-3-3-4 16,-4-7 0-16,1-5-1 0,6-4 1 15,0-7-1-15,0-3-2 0,6-5 2 16,-4-8-1-16,6-1-1 0,-3 0 1 15,0 0-2-15,-3-7-1 0,6 2 0 16,-8-5-3-16,5-1-3 0,3-2-5 0,-3-1-2 16,3-1-3-16,-1 1-5 0,-2 3-11 15,-5-1-16-15,8-2-42 0,0-4-6 16</inkml:trace>
  <inkml:trace contextRef="#ctx0" brushRef="#br0" timeOffset="-123206.49">26786 16338 621 0,'0'-5'39'16,"0"-3"-35"-16,-7 3 8 15,7 1 23-15,0 4-11 0,0 0-8 16,0 1-5-16,5 4-2 0,-3-4-4 0,-2 5 1 15,0-1 4-15,0 8-2 0,0 6-1 16,0 2 0-16,0 5-1 0,0 2 0 16,0 3-2-16,0 2 1 0,0 0-3 15,6 2 2-15,-6-1-1 0,5 0 0 16,-5-3-1-16,2 2 0 0,-2-1 1 0,0 1 1 16,0-1-3-16,0 1 1 0,10-2-1 15,-7-3 0-15,10-3-1 0,-6-6 0 16,6-1 1-16,0-4-1 0,-1 1 1 15,4-4-1-15,1-2 1 0,6-1 0 16,-2-1-1-16,4-1 0 0,-4-2 0 16,-4-2 1-16,4-1-1 0,-11-1 0 15,10 0 0-15,-7 0 0 0,0-4 0 16,-1-6-1-16,4-3 0 0,-4-3-1 16,1-4 1-16,5 1-1 0,-10-2 1 0,-6 2 1 15,3-2-1-15,0 3 0 0,-5 1 1 16,0 0 0-16,0 5 0 0,0-1 0 15,-5 5 0-15,0-1 0 0,-5 1 0 16,-3 2 0-16,-5 1 0 0,6 1 0 16,-9 4 0-16,1 0 1 0,-3 0-1 0,-2 6 1 15,4 5 0-15,-4 3-1 0,2 2 1 16,0 2 1-16,3 2-2 16,-1-1 2-16,1 1-1 0,5 0-1 15,2-4 0-15,13-1-1 0,0-3 0 0,5-2 0 16,5-4-4-16,3-1-1 0,-8-1-7 15,3-3-2-15,-1-1-5 0,6 0-4 16,7 0-3-16,6-6-7 0,9-2-22 16,4-3-55-16</inkml:trace>
  <inkml:trace contextRef="#ctx0" brushRef="#br0" timeOffset="-122278.19">28010 16781 644 0,'0'-16'59'16,"-5"-2"-53"-16,-3 3-3 0,1 3 16 16,2 2-3-16,-3 2-6 0,3-2-3 0,-5-1 2 15,-3 0-1-15,0-1-1 0,8 3-3 16,-5 4-2-16,10-1-1 0,-18 3 0 15,11-1 1-15,-11-3 0 16,3 5 2-16,-3-4-4 0,-3 3 2 0,1 2-1 16,0 0 0-16,4 1 1 0,-4 0-1 15,0 6 1-15,-1 6-1 0,1 1 1 16,0 6-1-16,-3 1 1 0,8 4-1 16,-1 0 1-16,11 3-2 0,0-1 0 15,5 2 0-15,0-1 0 0,0 2 1 0,10 0-1 16,-2-2-1-16,0-2 2 0,-3-3-2 15,5-4 1-15,-5-4 0 0,13-7 0 16,2-2 0-16,-5-5 0 0,13 0 0 16,-7-5 0-16,4-5-1 0,-5-2 0 15,-2-4 1-15,3 2 0 0,-6-4 1 16,-2 2-2-16,2-2 2 0,-2-3-1 16,-6 0 0-16,6-1 0 0,-3 1-1 15,-7 0 1-15,4 2 1 0,-2-2-1 16,0 3-1-16,-2 0 1 0,2 2 0 0,-2 4 0 15,-3 1 0-15,0 7 0 0,0 1 0 16,0 3 1-16,0 0 0 0,0 0 0 16,0 0-1-16,0 0 2 0,0 0-2 15,0 0 0-15,0 0 1 0,0 1-1 16,0 4 1-16,0 1 2 0,-3 2-1 0,-2 2 2 16,2 0-1-16,-2 3 1 15,0 2-3-15,5-1 2 0,0 7 0 0,0-1-2 16,0 3 2-16,0 2-1 15,0 0 0-15,0 4 1 0,0 0-1 0,0 2-1 16,0 2 0-16,5 0 1 0,-5 0 0 16,0 2 0-16,0-1-1 0,0-2 0 15,0 0 2-15,0-2-2 0,0 1 0 16,0-3-1-16,5-2 1 0,-2-2-1 16,5-1 0-16,-3-2 0 0,-5 0 0 15,5 1 0-15,-5-3 1 0,2 3-1 0,-2-3 0 16,0 0 0-16,0 0 1 0,-7-3-1 15,2 0 0-15,-3-2 1 16,5 0-1-16,-7-3 0 0,10-1 1 16,-7-3-1-16,4-4 0 0,-7 0 1 0,2-1-1 15,-4 1 1-15,-1 1 0 0,-2-1-1 16,-3-2 1-16,-3 2-1 0,1 0 1 16,-3-2-1-16,3 1 0 0,-1-2 0 15,-1 0 0-15,1 0 0 0,1 0 0 16,5-1 0-16,-3-5 0 0,3 0-1 0,2-2 0 15,0 1 0-15,5-1-2 0,-4 1 0 16,9-1-1-16,-7 2 0 0,7 0-1 16,-2-1 0-16,5 2-5 0,0-5-1 15,0 2-3-15,0-2-2 0,0 0-2 16,0 0-5-16,8 1-8 0,10 1-6 16,2 0-21-16,1-1-35 0</inkml:trace>
  <inkml:trace contextRef="#ctx0" brushRef="#br0" timeOffset="-120552.42">28672 16636 28 0,'0'-3'465'0,"2"0"-397"0,-2-5-59 15,8-1 2-15,-3 1 20 0,0 4-2 16,-2 2-8-16,7 2-2 0,-10 0-1 0,2 0-2 15,6 2-2-15,-3 1-3 0,0 1 2 16,-2 4-2-16,-3-2-1 16,5 4-1-16,-5 0 1 0,2 3-1 15,-2 1-3-15,5 2 1 0,0 3-3 0,-2 0 0 16,5 5-1-16,-3 1 1 0,-5 2 0 16,7 4 1-16,-7 1-1 0,0 1 0 15,0 2 0-15,0 1-1 0,0 0 1 16,-2 2 1-16,-3-1-3 0,0-2 1 15,5 0 0-15,-3-3-2 0,3-3 1 0,0-4 0 16,0 0 1-16,0-6-1 0,0-1-1 16,0-5 0-16,0-2 0 15,0-7-1-15,0 0 0 0,0-1 2 0,0-3-2 16,0 0 1-16,0 0 0 0,-5 0 0 16,5 0 1-16,0-1 1 0,-3-2 0 15,3-1-2-15,0 1 0 0,0-6-1 16,-5-3 0-16,5-1 1 0,-5-7 0 15,5 0-2-15,-2-2 1 0,-3 3 1 16,5-2-1-16,0-1 0 0,0-1 0 0,0-4 0 16,5-1 0-16,-3-3 0 0,8-1 0 15,-2-1 0-15,-5 2 0 0,2-2 0 16,2 4 0-16,-7 0 0 0,5 1 0 16,3 4 0-16,0 1 0 0,-3 2 0 15,7 0 0-15,-4 3 0 0,5 1 0 16,-6 0 0-16,6 3 0 0,2-1 0 15,-4 0 0-15,-1 0 0 0,2 1 0 16,-1 2 0-16,-1-2 0 0,0 1 0 16,0 1 0-16,3 1 0 0,0 1 0 0,-1-1-1 15,4 0 1-15,-6-2 1 0,5 3-2 16,3-4 1-16,-8 2 0 16,10 2 0-16,-7-4-1 0,7 3 2 0,1 0-2 15,-1 3 1-15,-2 4 0 0,-5-1 0 16,-1 4 0-16,-1-2 0 0,-6 3 1 0,2 0-1 15,1 0 1-15,2 0-1 0,-2 0 0 16,7 6 0-16,-5-2 0 16,0 5 1-16,-5 0-1 0,1 4 1 15,-4 0-1-15,-2 2 1 0,5 2 0 16,-5 1 0-16,0 2 0 0,0 0-1 0,-5 2 1 16,-8-3 0-16,3 3 0 0,0-4 0 15,-10 1 1-15,7 0-1 0,-7-3 0 16,-1 3 0-16,-7-3 0 0,3-1 1 15,4 0 0-15,-7-2-1 0,8 0 1 16,-5-2-1-16,2-1-1 0,2-4 1 0,-1 0-1 16,-6-2 1-16,7 2-1 0,1-1 1 15,-6-3 0-15,11 1-1 0,2-2 0 16,1-1 1-16,4 0-1 0,3-1 1 16,-3-4-1-16,8 0 0 0,-2 2 1 15,2 0 0-15,-5 0-1 0,5 2 0 16,0-3 0-16,0 3 0 0,0-2 0 15,0 2-1-15,0 0 1 0,0 1-1 16,5-1 1-16,-3 0 0 0,6 1-1 16,2-2 1-16,5 2 0 0,3-1 0 0,-2-1 0 15,9 0 0-15,-5-1 0 0,3 1 0 16,3-2 0-16,-1 4 0 0,-2-2 0 16,2 2 0-16,1 0-1 0,-6 0 2 15,1 0-2-15,-1 4 1 0,-5 0 0 16,6-1 1-16,-4 2-1 0,4 0 1 15,-6 1-1-15,8 1 2 0,-13 2-2 16,10-2 1-16,-7 1-1 0,0 0 1 16,0 1 0-16,2 0-1 0,-5 1 0 15,0-2 1-15,3 3-1 0,-3-2 0 0,0 3 1 16,3-2-2-16,-5-2 2 0,-3 3-1 16,2 0 0-16,-2 1 1 0,-2-1 0 15,-3 3-1-15,5-3 1 0,-5 1 0 16,0 1 0-16,0-3 0 0,0 3 0 15,0 0 0-15,0 0 0 0,0 2 1 0,-5 0-1 16,-5 2 1-16,0-3 0 0,-1 3 1 16,1-1-2-16,3 1 2 15,-1 2-2-15,-5-1 1 0,1 0-1 16,4-1 1-16,-5-2 0 0,0-2-1 0,1 2 1 16,4-3 0-16,-5-1-2 0,6 0 1 15,-6-2 1-15,5 0-2 0,-4 0 1 16,-1-2-1-16,3 0 1 0,-3 1 0 15,-5-2 0-15,6 1-1 0,-9 0 1 16,1-2 0-16,5 1-1 0,-3-1 0 0,8 0 1 16,-8-1-1-16,5-2 1 0,-2 1 0 15,-3-2 0-15,8-1-1 0,-8 0 0 16,5 0 1-16,-2 0-1 0,-5 0 0 16,2-5 2-16,-5-2-2 15,3 0 0-15,-1 0 0 0,-4-1 0 0,-1-1 0 16,6 2 0-16,0-2 0 0,-1 0 0 15,6 2 0-15,-3 0 1 0,6 1-1 16,4 0 0-16,3 3 0 0,2 1 0 16,-2 0 0-16,3 2 0 0,2-1 0 15,0 1 0-15,0 0 0 0,0 0 0 0,0 0 0 16,0 0-1-16,-5 0 1 0,5 0 0 16,0 0 0-16,0 0 0 0,-6 0 0 15,6 0 0-15,-2 0-2 0,-3 0 2 16,5 0-1-16,-3 0-2 0,3 0 1 15,0 0-2-15,-5 0-1 0,5 0-3 16,-5 0 0-16,3 2-6 0,-9-1-3 16,11 2-5-16,-2-1-4 0,-3 2-12 15,5 0-12-15,0-2-37 0,0-2-43 16,-3 0-72-16</inkml:trace>
  <inkml:trace contextRef="#ctx0" brushRef="#br0" timeOffset="-117947.77">24120 13512 203 0,'0'0'307'0,"0"0"-289"0,0-1-18 15,0-1 26-15,0 0 16 0,0 0-8 16,0-2-13-16,-2 1 2 0,2 1-4 0,0-2-1 16,0 4-2-16,0-2-3 0,0-1-2 15,0 0 1-15,0 2-1 0,0 0-3 16,0-1 0-16,0 2 0 16,0 0-2-16,0 0 0 0,0 0-2 0,0 0-1 15,0 0 0-15,0 0-1 0,0 0 1 16,0 0-2-16,0 0-1 0,0 0 0 15,0 3 1-15,0 6 1 0,0 5 2 16,-5 3 0-16,0 2 2 0,5 2-2 16,-3-1 0-16,3 4-1 0,0 1 1 0,0 1-1 15,0 5 1-15,0-2-1 0,0 3 0 16,0 1 0-16,3 2 1 0,-3 2-1 16,5-1 0-16,0 0-1 0,-5-2 3 15,0 0-5-15,0-3 3 0,0-2 0 16,2-1-1-16,-2-3 0 0,0 0-1 15,0-6 1-15,0-1-1 0,0-6-1 16,0-3 1-16,0-2-1 0,0-4 1 16,0-2 0-16,0 0-1 0,0-1 1 15,0 0 0-15,0 0 0 0,0 0 0 0,0 0 1 16,0 0-1-16,0 0 1 0,0-3-2 16,0-2 0-16,0-3-2 0,0 1 0 15,0-1 0-15,0 2 0 0,0-2-2 16,-2 1-3-16,-3 2 0 0,0-1-3 15,-3-1-3-15,-5 1-1 0,13 1-3 16,-7 1-1-16,7 1-6 0,0 1-6 16,0-3-15-16,12 3-30 0,4-4-44 15</inkml:trace>
  <inkml:trace contextRef="#ctx0" brushRef="#br0" timeOffset="-116703.5">24965 13671 442 0,'0'-7'137'15,"0"-2"-132"-15,0 0-2 0,0 2 17 16,0 0 14-16,0 2-11 0,5 1-2 0,3 2-6 15,-3 2 2-15,0 0-1 0,-3 0-3 16,3 0-4-16,-5 0 0 0,0 0 0 16,0 0-2-16,0 0 0 0,0 2-2 15,0 5 3-15,-5 3-1 0,3 5 0 16,-3 5-2-16,0 5 2 0,-3 5-2 0,-5 5-1 16,6 6 1-16,-1-1 0 0,0 4 1 15,3-4-1-15,5-2-1 0,0 0 0 16,0-4 0-16,0-2-1 15,0-2-1-15,0-2 2 0,0-1-1 0,0-4 1 16,0 2-3-16,0-4 2 0,5-1-2 16,-5-2 1-16,0-2 0 0,0-1-2 15,0-3 2-15,0 2 0 0,0-4-1 16,0-1-1-16,0-3 1 0,0-1-1 16,0-1 2-16,0-3-2 0,0 0 0 0,0-1 0 15,3 0 1-15,-3 0 0 0,0 0 0 16,0 0 0-16,0 0 0 0,0 0 0 15,5 0 0-15,-2 0 0 16,2-1 0-16,2-4-1 0,1 0 1 0,10-1-1 16,-3 0 0-16,-2 2 0 0,5-1 0 15,-3-1 0-15,3 1 0 0,2-2 0 16,0 2 0-16,3 1 0 0,8-2 0 16,2 3 0-16,2-3 0 0,4 3 1 15,4 0 0-15,-2 2-1 0,9 1 1 16,-1 0-1-16,4 0 1 0,1 0-1 0,-1 0 1 15,-5 0 0-15,-9 0-1 0,-4 0 1 16,-9 0-1-16,-6 0 0 0,-7 3 0 16,-8 0 1-16,-3 1-1 0,-2 0 0 15,0 0 2-15,0-1 1 0,-2 0-3 16,-3-2 2-16,0 1 0 0,5 1-1 16,-8-2 1-16,5 0-2 0,-2-1 2 15,0 0-2-15,5 0 0 0,-2 0 1 16,2 0-1-16,0 0-1 0,0 0-1 15,0 0-4-15,0 0-3 0,0-2-4 0,0-7-8 16,2-1-10-16,11-1-13 0,5 1-17 16,2-3-97-16</inkml:trace>
  <inkml:trace contextRef="#ctx0" brushRef="#br0" timeOffset="-115081.38">26532 13726 203 0,'10'-1'184'16,"-2"-3"-124"-16,-3 1-34 0,-2-1 19 15,2-1-2-15,-3 3-5 0,-2 0-10 16,5 0-1-16,-5 1-4 0,0 1-3 0,0 0-1 15,5 0-4-15,-5 0-1 0,0 0-2 16,0 0-1-16,0 0-3 0,0 0 0 16,0 0-2-16,0 0-2 0,0 1 2 15,0 3 1-15,0 7 0 0,0 5-1 16,-5 9 0-16,0 6-3 0,5 4 1 16,0 1-1-16,-2 1 0 0,2 4 0 15,0 0-1-15,0 2 1 0,0 2-1 16,0-2 0-16,0-3 0 0,0-2 1 15,0-5-1-15,-5-2-2 0,5-4 2 16,0-1-1-16,-3-5 0 0,3-3 0 0,-5-5 0 16,5-3-1-16,0-3 2 0,-5-3-1 15,5-2 0-15,0-2 0 0,0 0 1 16,-3 0 0-16,-2 0 1 0,0-6-1 16,3-1-1-16,-6-5 0 0,8 0-1 15,-10-5 0-15,10-2 1 0,0 0-1 0,-8-5 1 16,8-1-2-16,-2-4 2 15,2-2-1-15,0-4-1 0,0-2 1 16,0-1 1-16,0-2-2 0,7-1 1 16,1-2 0-16,5 0-1 0,2-2 1 0,-2 5 0 15,7-6 0-15,0 4 0 0,1 3 0 16,-1 1 0-16,0 8 0 0,-7 3 0 16,0 6 0-16,-6 4 0 0,6 6 0 15,-5 3-1-15,-3-1 1 0,0 1 1 16,-3-2-2-16,11 0 1 0,0 3 1 0,2 1-2 15,-2 0 2-15,0 0-1 0,4 2 0 16,-6 1 0-16,1 1 1 0,1-1-1 16,2 0 1-16,3 3-1 15,-3 0 0-15,6 0 0 0,-1 0 0 0,-2 3 0 16,7 3 0-16,-9 2 0 0,4 2 1 16,-2-1-1-16,-3 5 0 0,-7-1 1 15,-1 2-1-15,-7 1 2 0,0 0-1 16,0 2 0-16,0-2 2 0,0 1-3 15,-10 0 1-15,0 0 0 0,0-1 1 0,-11 1-2 16,4 1 2-16,-9 0-1 0,3 1-1 16,-7-3 2-16,-1 2-1 0,1-5 0 15,-3 3 0-15,-1-2 1 0,-6-3-1 16,7 3 0-16,-8-3 1 0,8-1-1 16,-3-2 0-16,3-2-1 0,8-1 2 15,2-2-2-15,13-2 1 0,2 0-1 16,6-1 0-16,2 0 2 0,0 0-1 15,0 0-1-15,2 0 0 16,6 0 0-16,2-5-1 0,5 0 0 0,11 0 1 16,2 1 0-16,5-1 0 0,-5 1 0 0,-3-2 0 15,1 4 0-15,-4 1 0 0,-1-3 0 16,9 4 0-16,-7-1 0 0,8-1 0 16,-8 2 0-16,-3 0 0 0,5 0 0 15,1 0 0-15,-3 0 0 0,7 3 0 16,-2 1 1-16,5-1-2 0,-10 4 1 15,10-1 0-15,-7 3 1 0,-1 1-1 16,-2 1 0-16,-3 1 0 0,6 0 1 16,-1-1 0-16,1 3-1 0,-11 0 0 15,5-1 1-15,-4 1-1 0,1-2 1 0,-1 3 0 16,2-3 2-16,-6 3-3 0,-2-3 1 16,3 3-1-16,0 0 1 0,-6 1 0 15,6 1 1-15,-5-4 0 0,2 5-1 16,-7-3 1-16,2-1 0 0,0 3-1 15,-3-1-1-15,3-3 2 0,-5 2 0 16,0 0-1-16,0-1 0 0,0-2 1 16,-5-2-1-16,-2 1 0 0,2 1 0 15,-8-1 0-15,3 2 0 0,-8-1 1 16,5 1-1-16,-7-2 0 0,5 0 2 0,-3 0-3 16,-3-1 1-16,9 1 1 0,-4-4-1 15,-4 1 0-15,5-1 0 0,-3-2 0 16,3 0 0-16,-6-3 0 0,4 1 0 15,-4-3 0-15,1 1 0 0,-1 0-1 16,-4-1 1-16,5 1-1 0,-1-1 1 0,1 0 0 16,5 0 0-16,-6-1-1 0,4-3 1 15,-9-2-1-15,6 0 0 0,-1-3 1 16,-2 0-1-16,3 1 0 16,-3 0 0-16,3-1 1 0,-8 3 0 0,13-3-1 15,-6 3 0-15,9 1 0 0,-6-1 0 16,10 3 0-16,0-2 0 0,1 3 1 15,7 1-2-15,-5-3 2 0,5 3-1 16,0-2 0-16,-5 2 0 0,5 0 0 16,0 1 0-16,0 0 0 0,0 0 0 0,0 0-1 15,0-1 1-15,0 1 0 0,0 0 0 16,0 0 0-16,0 0 0 0,0 0-2 16,0 0 1-16,0-2-2 0,0 2-1 15,0-1-1-15,0 0-2 0,0 1-2 16,0 0-3-16,0-1-1 0,0-2-2 15,5 0-6-15,2 2-6 0,6-2-9 16,13-5-12-16,-4-7-48 0,4-7-31 16</inkml:trace>
  <inkml:trace contextRef="#ctx0" brushRef="#br0" timeOffset="-113823.48">22566 13448 421 0,'13'-7'10'0,"2"-1"-9"0,3 4 1 16,-6 0-2-16,1 2 5 0,-5 2 13 0,-1 0 10 15,1 0-6-15,0 4 3 0,-3-1-12 16,2 0 7-16,-2 4-5 0,1-4-5 16,-6 2 0-16,0 0 2 0,0-1-4 15,0 1 2-15,0 1-2 0,-6-1 4 16,-11 2-2-16,-4 5 2 0,-2 1-4 0,-7 3-1 16,-6 3-1-16,-10 0 1 0,1 5-1 15,-9 2 1-15,-7 5-2 0,-8 4 1 16,-2 4 0-16,-3 3-2 15,-9 4 2-15,-4 4-1 0,-7 3 1 0,2 1-1 16,-2 2-1-16,5 2 1 0,-10-1 1 16,7 5 0-16,-4 3-2 0,-9 0 0 15,9 4-1-15,-4-3-1 0,6-1 0 16,3-6 0-16,9-9-1 0,16-8 1 16,10-7 1-16,15-6-1 0,11-3-2 15,15-6 1-15,2-3-1 0,8-6 0 0,2-6 0 16,3-2 0-16,0-3 0 0,0 0 0 15,0 0 0-15,0 0 1 16,0 0-1-16,0 0 0 0,0 0-1 16,0 0 2-16,0 0-1 0,0 0 1 0,0 0 0 15,0 0-1-15,0 0 0 0,0 0 1 16,0 0-2-16,0-3 1 0,0 1-1 16,0-3 1-16,0 2-1 0,0-1 1 15,0 2-2-15,0 0 0 0,0 0 0 16,0 1-1-16,3-2 0 0,-3 0-3 0,5 1-1 15,0-3-1-15,3 0-3 16,-3-2-3-16,5 0-5 0,3-5-5 16,-6 3-14-16,11-2-26 0,-3-4-46 0</inkml:trace>
  <inkml:trace contextRef="#ctx0" brushRef="#br0" timeOffset="-112555.52">30127 16533 210 0,'0'0'315'0,"0"0"-274"15,0-4-31-15,0-1-4 16,0 4 3-16,0 1 12 0,0 0 4 16,-5 1 0-16,-5 7-5 0,-8 0-3 15,2 0-5-15,-4 1 0 0,-10 4-1 0,2 0-1 16,-5 2-3-16,-3 2 3 0,-10-1-3 16,-2 0 0-16,-6 2-1 0,-9 0 1 15,-1 4-1-15,-2-1 0 0,-5 1 1 16,-6 3-1-16,-1 1-2 0,-1 2 1 15,-10 5-2-15,7-1 0 0,-12 3 0 16,0 4-1-16,-3 0 2 0,-7 7-2 0,5 0 2 16,-8 5-2-16,5 2 0 0,-5-2 2 15,-5 1-2-15,-2-4 0 0,-6 1 1 16,1-2-3-16,2 1 2 0,2-4 0 16,8-4 0-16,3-4 2 0,10-3-1 15,8-2-2-15,4-6 1 0,8 0-1 16,13-6 0-16,3 1 1 0,9-6-1 15,11-4 0-15,10-2 1 0,21-6-1 16,7-2-1-16,0 0 0 0,7 1 0 16,1 1 0-16,2-2-1 0,-2 0 1 0,-1 0 0 15,1-2 0-15,2-4 0 0,-7 4 0 16,4-2 0-16,-7 0 1 0,5-1-1 16,-5-1 0-16,5 2 0 15,-5 1 0-15,0 2 0 0,0 1 0 0,0-2 0 16,0 1-1-16,0 0-1 0,0-1 1 15,0 1-2-15,0 1 0 0,3 0-1 16,-3-1-2-16,5 0-4 0,3-4-2 16,-1-1-3-16,14 0-8 0,-1-1-6 15,0 0-15-15,3-5-30 0,-2-2-70 0</inkml:trace>
  <inkml:trace contextRef="#ctx0" brushRef="#br0" timeOffset="-109196.59">26967 12925 203 0,'-10'-9'276'0,"-3"0"-274"16,-5 2 0-16,6-1-1 0,-4 3 16 0,4-2 14 15,-1-1-9-15,0 2-8 0,-2-2 1 16,-5 1-2-16,4 1-2 0,-1 0 3 16,1-1-5-16,-4 1-1 0,-3 1 1 15,3-1-2-15,-3 0-3 0,-8 2 5 16,3-1-4-16,0-1-1 0,-10 2 2 16,5-2-1-16,3 2-1 0,-9 0 2 0,-1-2-2 15,2 2 1-15,-11 0 0 0,3 0 0 16,-2 2-1-16,-5 0-1 15,-1-1 0-15,-4 2-2 0,2 1 2 16,2-2 0-16,1 2-2 0,-1 0 1 0,6 0 0 16,2 0 0-16,1 0-1 0,4 0 1 15,8 0 0-15,-3 3-1 0,6 2 0 16,-6-2 1-16,3 5-1 0,-5 1 0 16,2 2-1-16,-2 0 3 0,2 2-2 15,-2-1 1-15,3 2 0 0,-4 0 0 0,4-1-2 16,-3 2 3-16,5-2-1 0,-3 0 1 15,8 0-1-15,2 1-1 16,6-4 1-16,0 3-1 0,2-1 1 0,3 1-1 16,-3-1 1-16,3 3-1 0,-6-1 1 15,6 2-2-15,-3 2 2 0,-2 0-1 16,0 4 0-16,-6 1 1 0,11 2 1 16,-6 2-2-16,1 0 1 0,0-2 0 15,2 0-1-15,5 1-1 0,-2-2 2 16,7 2 0-16,-4-2-2 0,-1 1 2 0,8-2-2 15,-5 0 0-15,-1-1 2 0,4 0-1 16,-6 2 0-16,0-1-1 0,6 5 2 16,-6 0 1-16,3-1-2 15,0 2 1-15,-3-2-1 0,5 2 2 0,-4 0-1 16,4-1 1-16,0 2-2 0,1-2 0 16,-3 3 1-16,2 1 0 0,5 2-1 15,-7-2 1-15,3 0 0 0,4-2-1 16,-7 0 1-16,2-3 0 0,6-2 0 15,-3-1-1-15,-3-2 2 0,8 0-2 0,-5 0 2 16,5-1-2-16,0 1 1 0,0-2 0 16,0 2 0-16,5-4-1 15,3 4 0-15,4-5 0 0,1 1 1 0,2 0-1 16,1 0 0-16,1-1 0 0,4-2 1 16,-1 2-2-16,-2-2 1 0,2 1 0 0,-5 0 0 15,6 3-1-15,-3-2 1 16,2 1 1-16,0 2-1 0,-4-2 1 0,4 1-1 15,0-1 1-15,1 1 0 16,4 0-1-16,3-2 1 0,3 2-1 16,-1-3 0-16,1 2 3 0,-3-1-4 0,0-2 0 15,2-2 0-15,-7-1 0 0,10-1 0 16,-5 1 0-16,3 0 0 0,-3-4 2 16,5 3-2-16,0-1 1 0,-5-2 0 15,10 1-1-15,-5 0 1 0,-2-1 0 16,7 3 0-16,-5-4-1 0,2 2 1 15,-2-3-1-15,1 3 2 0,-1-2-1 0,5 2 0 16,-3 0-1-16,-2-2 2 0,6 2-2 16,-4-2 1-16,6 0 0 15,-3-2-1-15,-2 0 1 0,2 0 1 0,-3-1-2 16,4-1 0-16,-4 0 1 0,6 1 0 16,-8-3 0-16,8 3 0 0,-3-3 0 15,3 1 0-15,-1-2 0 0,1 0 0 16,5 0-1-16,-8 0 0 0,3 0 1 15,-6 0-1-15,3 0 1 0,-2 2 0 0,-8-1-1 16,5 2 1-16,0-3-1 16,0 2 2-16,5-1-2 0,-4-1 0 0,-4 1 0 15,8-1 1-15,-5 0-1 0,3 0 1 16,-6 0 0-16,3 0 0 0,-2 0 0 16,2 1 1-16,-7 1 0 0,7 0-2 15,-5-1 1-15,2 2 0 0,1-1 0 16,-1 0 0-16,-7-2-1 0,10 0 1 15,-7 0-2-15,7 0 2 0,0 0 0 16,0 0-1-16,0 0 1 0,-3 0-1 0,3-4 1 16,-2 3-1-16,-3-2 1 0,0 2-2 15,-3-2 2-15,1 2-1 0,-3-1 1 16,2 1-1-16,1-3 1 0,-3 0-1 16,2 1 1-16,0-3 0 0,-2 1-1 15,3 1 1-15,2-2-1 0,-3 0 0 16,1 0 1-16,2 0-1 0,-3-3 1 15,3 1-1-15,-3-1 0 0,-2 0 1 16,-2 0-1-16,-1 0 0 0,0 3 1 16,-2-4-2-16,-3 1 2 0,3-1-1 0,-2-2 1 15,1-2 0-15,-1 3-1 0,1-3 1 16,-6-1-1-16,1 0 0 0,1-1 1 16,5-2-1-16,-8-1 0 0,3-2 0 15,5-2 0-15,-3-2 0 0,3 0-3 16,-8 0 6-16,0 1-1 0,0-1-1 15,0 1-1-15,-2 2 1 0,-3-2 0 0,-2 1 0 16,-3-2-1-16,0 0 1 0,0 0 0 16,0-1 0-16,0 1-1 15,0-1 1-15,0 1-1 0,-3-3 1 16,-2 4 0-16,0-2-1 0,2 0 1 0,-2 2 0 16,0 0-1-16,-5-1 1 0,0 2-1 15,2-1 0-15,-5 0 0 0,3-1 1 16,-2 1-1-16,-1-1 1 0,-5 3-1 15,8-3 1-15,-8 3-1 0,3-2 0 16,-6-1 1-16,4 2-2 0,1-2 1 16,-1 1 0-16,-4-1 1 0,1 0-2 0,-6-1 2 15,4-1-2-15,-9 1 1 0,0-1 0 16,-7 2 0-16,5 3 0 16,-2-3 0-16,4 3 0 0,-2 1 0 0,10 0 0 15,-7 0 0-15,9 2 0 0,-2-1 0 16,-2-3 0-16,5 4 0 0,-1-4 0 15,-4 0 0-15,4 3 0 0,-1 2-1 16,-1 0 1-16,7 4 0 0,-4 0 0 16,5 3 0-16,-3 0 0 0,3 0 0 0,-3 0 0 15,5 1 0-15,-7 1-1 0,5 0 1 16,-3 1 0-16,-3 0-1 0,1-1 2 16,5 2-2-16,-11 0 1 15,6 0 0-15,5 0 0 0,-3 2 0 0,3-2 0 16,-6 1 0-16,9-2 0 0,-6 2 0 15,2 0 0-15,-1 0 0 0,-4-2 0 16,11 2 0-16,-13 0 0 0,13 1 0 16,-10-2 0-16,2 4 0 0,3-2-1 15,-6 1 1-15,9 0 1 0,-6 1-2 0,5-2 1 16,-2 2 0-16,2-2 0 0,0 1 0 16,3-1 0-16,0 3 0 0,-3-4 0 15,6 5 1-15,4-2-1 0,-7 3 0 16,10-4 0-16,-8 4 0 0,6 0 0 15,-3-3 0-15,0 3 0 0,-3 0 0 0,5-1 0 16,-7 1 0-16,3-1 0 0,1 0 0 16,-4-2 0-16,0 3 0 15,0 0 1-15,-3 0-1 0,3-1 0 16,-5 0 0-16,7 1 0 0,-5-1 1 16,8 1-1-16,-5-3 1 0,5 1-1 0,0 1 0 15,5 1 1-15,0 0-1 0,-3 0 0 16,3-1 0-16,0 0 1 0,0 1-1 15,0-1 0-15,-5 1 0 0,5 0 0 16,0-1 0-16,0 1 0 0,0 0 0 16,0 0 1-16,0 0-1 0,0 0 0 15,-5 0 0-15,5-3 1 0,0 3-1 0,0-1 0 16,0 1 0-16,0 0 0 0,0 0 0 16,0-2 0-16,0 2 0 15,0 0 0-15,0-1 0 0,0 1 0 0,0 0-3 16,0 0 0-16,0 0-3 0,-2 0-1 15,2 0-4-15,-5 0-6 0,2 0-3 16,-2 3-6-16,0 4-2 0,5 3-11 16,0-1-9-16,10-3-50 0,0-6-21 15</inkml:trace>
  <inkml:trace contextRef="#ctx0" brushRef="#br0" timeOffset="-95644.74">24212 9114 67 0,'0'0'52'16,"0"0"22"-16,0 0-45 0,0 0-2 15,0 0 10-15,0 0 3 0,0 0 11 16,0 0-6-16,0 0-16 0,0 0-13 16,0 0-4-16,0 0-2 0,0 0 4 15,0 0-3-15,0 0 0 0,0 0-3 0,0 0-3 16,0 0-1-16,0 0 0 0,0 1 0 15,0-1 0-15,0 0 0 0,0 0-1 16,0 0 2-16,0 0 0 0,0 0-2 16,0 0 0-16,0 0 3 0,0 0-2 15,0 1 0-15,0-1 0 0,0 0-1 16,0 0 0-16,0 0 3 0,0 0 2 16,0 0 0-16,0 0 1 0,0 0 0 15,0 0-1-15,0 0 0 0,0 0-1 16,0 0-1-16,0 0-1 0,0 0 0 0,0 0-2 15,2 0-1-15,4 0-1 0,9 0 1 16,-3 0-1-16,14 0 3 0,2 0-2 16,-3 0 0-16,11 0 0 0,-3 0 0 15,0 0 0-15,8 0 0 0,-3 0-2 16,-2 0 2-16,2 0-1 0,-5 0 0 16,-10 1 1-16,2 0 0 0,-12 3-2 15,0-2 1-15,-11-1-1 0,3 1-1 16,-5-1 2-16,0-1 0 0,0 2-1 15,0-2 0-15,0 0 2 0,0 0-1 0,0 0-1 16,0 0 0-16,0 0 2 0,0 0-1 16,0 0 0-16,0 0 1 0,0 0-2 15,0 0 2-15,0 1-1 0,0-1-1 16,5 0 0-16,-5 0-3 0,0 0-3 16,8 0-7-16,-5 0-11 0,9 0-26 0,-7-1-44 15</inkml:trace>
  <inkml:trace contextRef="#ctx0" brushRef="#br0" timeOffset="-94756.23">24245 9402 46 0,'0'3'42'16,"0"-2"-35"-16,0 0-7 0,0-1 59 15,-5 0 21-15,5 1-44 0,0-1-11 16,0 0 8-16,0 2 10 0,0-2-2 16,0 0-8-16,0 0 5 0,0 0-19 15,0 0 4-15,0 0-10 0,0 1 7 16,0-1-11-16,0 0 7 0,0 0-10 15,0 0 7-15,0 0-6 0,0 0 7 16,0 0-8-16,0 0 10 0,0 0-9 16,0 0 5-16,0 0 2 0,0 0-6 0,0 0-3 15,0 0 11-15,0 0-15 0,0 0 11 16,0 0-13-16,0 0 13 0,5 0-10 16,-3 0-2-16,9 0 15 0,-1 0-16 15,3 0 13-15,4 0-15 0,-1 0 15 16,4 0-16-16,0 0 15 0,6 0-15 0,9 0 10 15,-2 0 2-15,8 0-14 0,2 0 15 16,1 0-14-16,7 0 14 16,-8 0-15-16,8 0 15 0,-8 0-15 15,-5 0 10-15,-5 2 3 0,-7 1-10 16,-6-1-2-16,-10 2 12 0,0-2-9 0,-2 0 1 16,-3 0 0-16,-2-2 1 0,-3 2 0 15,0-1 0-15,0-1 0 0,0 0 2 16,0 0 1-16,0 0 1 0,0 0-2 15,0 0 0-15,-3 0 0 0,-7 0 1 16,7 0-1-16,-7 0 0 0,3 0-2 0,-1 0 2 16,3 0-1-16,-3 0-1 0,6 0 2 15,-9 0-1-15,11 0-1 0,-2 0 0 16,-3 0 2-16,5 0-4 16,0 0 2-16,0 0-4 0,0 0-8 0,0 6-10 15,-5 4-4-15,-3 1-20 0,0-9-55 16</inkml:trace>
  <inkml:trace contextRef="#ctx0" brushRef="#br0" timeOffset="-87521.23">26082 8746 475 0,'0'0'4'15,"0"0"-10"-15,0 0 6 0,0 0 2 16,0 0 2-16,0-1 6 0,0-1 9 15,-5 2 1-15,5 0-5 0,0 0-9 16,0 0-3-16,0 0 3 0,0 0 5 16,0 0 1-16,0 0-2 0,0 0-4 0,-3 0-1 15,-2 0 0-15,2 0-1 0,-7 2 1 16,8 2 0-16,-6-1-1 0,-2 3 1 16,0 1-1-16,-3-2 0 0,3 2 0 15,0 1 0-15,0 0-1 0,-1 2 2 16,1 4-2-16,-10 1 2 0,7 3-1 15,-2-1 0-15,0 5 0 0,-3 0 1 16,5 3 1-16,-2 3-3 0,-3 0 2 16,5-2 0-16,3 5-1 0,-8 0 1 15,6 1 1-15,1 0-2 0,1 1-2 0,-3 0 2 16,11 0-1-16,-6 0 1 0,-2 1-1 16,10-1 1-16,-7-1-1 0,4-2 0 15,-2-2 1-15,5-1 0 0,0-4-4 16,0 0 0-16,0-4 0 0,5-4 0 15,3 1 2-15,-6-3 0 0,11 1-1 16,0 0-1-16,-1-5 3 0,4 0-3 0,1-2 1 16,-1 1 0-16,1-2-1 15,-1 1 2-15,-4-1-2 0,4 0 0 16,-4-3 1-16,6 1-1 0,-5 1 1 0,2-5 0 16,0 1-1-16,8-1 2 0,-2 0-1 15,-1-1 1-15,3-8-1 0,-3 2 0 16,-2-4 0-16,2 2 0 0,-4-4-1 15,4 2 0-15,-2-3 1 0,-3-1 0 16,-5 0 0-16,-2-1-1 0,-5 1 2 16,-3-2-2-16,5-1 0 0,-5-1 0 0,0 1 1 15,0 0-1-15,-5 1 0 0,-3 0 0 16,5 2-5-16,-7 4 10 16,8-2-3-16,-6 5-2 0,3 3 0 15,-3-1 0-15,3 2 0 0,0 0 1 0,-3 4-1 16,1 0 1-16,2 0-2 0,-5 0 0 15,-1 1 1-15,-4 6 0 0,-3 3 0 16,-2 2 0-16,0 1 0 0,-1 2 1 16,1-2-1-16,5 2 1 0,-3-1 4 15,5 1-9-15,3 0 3 0,0 2 1 0,0-4 0 16,-3 2 0-16,3-1 0 0,0 1 0 16,-1-1 0-16,9 1 1 0,-6-1-1 15,8-3 0-15,-5 0 1 0,0-3 0 16,5 4-2-16,-8-4 2 0,8-3-1 15,0 2 0-15,0-2 0 0,0-1 1 16,0-1-1-16,8 1 0 0,-8-2-2 16,13 3 0-16,-6-3-4 0,14 0 1 15,2-2-3-15,-1 0-3 0,6 0-4 16,-2-6-3-16,2 0-5 0,-3-2-10 0,-4 1-17 16,-1-2-21-16,0-1-103 0</inkml:trace>
  <inkml:trace contextRef="#ctx0" brushRef="#br0" timeOffset="-86164.54">26697 8939 448 0,'-5'0'8'0,"-2"0"-11"15,-1 0 3-15,3 0 3 0,5 0 0 16,0 0 3-16,0 0 4 15,0 0-6-15,0 0-6 0,0 0 2 0,0 0 2 16,0 0 2-16,0 0 11 0,0 0 13 16,0 0 2-16,0 0-4 0,0 0-7 15,0 0-4-15,0 0-1 0,0 0-4 16,-3-4 1-16,3 2 0 0,0 0-3 16,0-1 0-16,0 0-1 0,0 0-1 0,0-1-2 15,0 0 0-15,0-2 0 0,0-2 0 16,3 0-2-16,2 1 2 0,3-2 0 15,-1 0-1-15,4 0 3 16,-4 2-1-16,1-2 0 0,-1 2-1 0,6-2-2 16,0 2 0-16,2-1 0 0,-2-2 0 15,0 2-3-15,4 0 3 0,-6-1-1 16,1 2 0-16,1-1 1 0,2 0-1 16,3 1-1-16,-3 1 1 0,6-2-1 15,-4 1 0-15,-1-1 0 0,2 2 0 0,-3 2 0 16,-2-1 0-16,-1 4 0 0,-4 0 0 15,0 1 0-15,2 0 0 0,-8 0 0 16,6 0-1-16,-8 2 0 0,10 7 1 16,-10 0 0-16,0 3 0 0,3-1 1 15,-3 3 0-15,0 0-1 0,0 0 1 0,-3 3 2 16,-7 0-3-16,2 0 1 16,-4-1 1-16,1 1-1 0,1 4 0 15,-3-5 0-15,-2 2 0 0,0 0 1 16,-8-3-1-16,8 0 1 0,-6-2-1 0,1-1 1 15,-5-3-1-15,4 1 1 0,1-2 0 16,0-1 0-16,7-2-1 0,0-1 0 16,3-2 1-16,0 0-2 0,2 1 1 15,0 0-1-15,1-1 1 0,-3 1 0 16,2-2-1-16,6 0 1 0,-4-1 0 16,1 1-2-16,5-1 2 0,0 0 1 0,0 0-2 15,0 0 1-15,0 0 1 0,0 0-2 16,0 0 2-16,0 0-1 15,0 0 1-15,0 0-2 0,5-2 0 16,11-2 0-16,-6 1-1 0,5-2 0 0,5 3 1 16,1 2 0-16,4-2 0 0,-4 1-1 15,4-1 1-15,-2 2 0 0,7 0 0 16,-7 0 0-16,3 0 0 0,-6 5-1 16,1 0 1-16,-4 0-1 0,-1 4 1 15,-1-2-1-15,-5 5 1 0,0-2-1 0,-5 0 1 16,3 5 0-16,-3-2 0 15,0 3 0-15,3 1 1 0,-6-1 0 16,3 1-1-16,0 1 0 0,-2 1 0 16,2-1 1-16,-5-1 1 0,3 0-1 0,-3-1-1 15,0 0 1-15,0 0-1 0,-8-1 2 16,-5 0-1-16,3-1 0 0,0 0 0 16,-5-2 1-16,-3 0-1 0,-2 0 1 15,-3-2 5-15,-3-1-8 0,1 2 2 16,4-3-1-16,-2-2 1 0,3 0 0 0,-5-1 0 15,4-2 1-15,-4-1-1 0,5-1 1 16,-1-1-2-16,6 0 1 16,-3 0 0-16,5-5 1 0,6-1-1 0,2 0 0 15,-5 0 0-15,4 0 0 0,1-1 0 16,-2 0 0-16,4 4-1 0,-2-4 0 16,0 4 1-16,2-1-1 0,-2-3 0 15,0 4-6-15,3-2 17 0,-3 0-19 16,2 0 12-16,-2 1-3 0,0 0-1 15,5 3-1-15,0-1 0 0,-3 2-1 0,3 0-2 16,0 0 0-16,0-1-4 0,0 1-3 16,3 0-6-16,7 0 0 0,5 0-3 15,6 0-4-15,7 1-4 0,-8-1-11 16,11 2-21-16,-9-2-21 0,1 0-51 16</inkml:trace>
  <inkml:trace contextRef="#ctx0" brushRef="#br0" timeOffset="-85749">27496 9367 356 0,'0'0'203'0,"0"0"-195"0,0-1-2 16,0 1 35-16,0-1-12 0,0 0-10 15,0 1 2-15,0 0-5 0,0 0-10 16,0 0-2-16,-2 0 0 0,2 1 1 15,-5 2-1-15,2 4 3 0,-2 0 0 0,0 1-1 16,2 1-2-16,-2 0 0 0,3 1-2 16,-8 2 5-16,7-2-10 0,-2 1 3 15,0-2 0-15,5-2 0 0,-8 0 1 16,8-1 1-16,0-3-6 0,0 0-2 16,0 0-3-16,0-3-5 0,0 0-5 15,8-4 0-15,2-6-20 0,-7-5-38 16,7-3-151-16</inkml:trace>
  <inkml:trace contextRef="#ctx0" brushRef="#br0" timeOffset="-84616.71">28427 8745 302 0,'0'0'256'0,"0"0"-253"16,0 0 5-16,0 0 32 0,0 0-15 16,0 0-12-16,0 0 5 0,5 0-5 15,-5 0-4-15,0 0-2 0,0 0 1 16,0 0-3-16,0 0-1 0,0 0 1 0,-5 0-1 16,5 0-2-16,-10 0 0 0,0 0 0 15,-10 4-2-15,-3-1 1 0,-8 1-1 16,3-2 1-16,0 1-1 0,-5 2 1 15,5-4-1-15,-2 1 1 0,2-2 0 16,2 0-1-16,6 0 0 0,5 0 2 0,-3 0-2 16,8 0 0-16,-1 0 0 0,4 0 0 15,2 0 0-15,5 0 0 16,-8 0 0-16,8 0 0 0,0 0 0 16,-2 0-1-16,2 1 1 0,0 0 1 0,-5 0-1 15,-1 1 0-15,6 0 0 0,0-1 0 16,0 2 1-16,-2 0-1 0,-3 3 2 15,5-2-2-15,-3 4 1 0,-2 1 0 16,5 0 1-16,-5 3-1 0,5-1 1 16,-8 0-1-16,8 3 1 0,-2 2 0 0,-3 1 0 15,0 0 1-15,5-1 1 0,-8 2 0 16,3 0-3-16,5-1 2 0,-3-3 0 16,-2 1-2-16,3-4 1 0,-3 2-1 15,5-3 0-15,-5-3 0 0,5-2 1 16,0-1-1-16,0-2 0 0,0-2 0 0,0 0 1 15,0 0 0-15,0 0 1 16,0 0 1-16,0 0 1 0,0-3-3 16,5-5 0-16,7 1-1 0,-9-2-1 15,10 0 1-15,-1 0-2 0,6 2 1 0,-8 0 0 16,8 0 0-16,-3 3 0 0,-2-1 0 16,5-1 0-16,-8 2 0 0,8 0 0 15,-3 3 0-15,-5 0 0 0,6 1 0 16,-9 0 0-16,11 0 0 15,-5 1 0-15,-3 4 0 0,0-1 1 0,0 2-1 16,1 2 0-16,-4-1 1 0,6 3-1 16,-5 0 1-16,-1 5-1 0,1-4 1 15,2 4 0-15,-2 0 0 0,-1 1 0 16,1 1 0-16,-3-2 1 0,0 3-1 16,-2-1 0-16,2-1 0 0,-3 1 0 0,-2-1 1 15,0 0-1-15,0 0 1 0,-7 1 0 16,4-1 0-16,-7 0 0 0,-3 2 0 15,3-2-1-15,0 1 1 16,-5 0-1-16,2 0 0 0,-2-1 0 0,-3 0 0 16,3-1 0-16,-11-3 6 0,11 3-10 0,-11-3 3 15,6-3 0-15,0 0 0 16,-6-2 1-16,6 0 0 0,0-5 0 16,-1 2 0-16,-4-2 0 0,4-1-1 15,-2 1 0-15,3-2 1 0,-3 0 0 0,8 0-1 16,0 0 1-16,-3-2 1 0,3-1-2 15,4-1 1-15,1 2-1 0,0-3 0 16,2 3 1-16,6 2-1 0,-3-2 0 16,5 2 0-16,-5 0 0 0,5 0 0 15,0-1 0-15,-3-1 0 0,3 2 0 0,0-1-2 16,0 1 1-16,0-1-1 0,0-1-1 16,0 1-3-16,0-3-1 0,0 1-4 15,8-5-8-15,7 3-5 16,5-2-14-16,6-4-5 0,7-1-45 0,0-4-255 15</inkml:trace>
  <inkml:trace contextRef="#ctx0" brushRef="#br0" timeOffset="-83826.29">28695 8985 555 0,'5'-7'36'0,"0"3"-35"15,-5-3 31-15,2 1 6 0,6-2-21 0,10 4-3 16,-3-3 5-16,5 1-7 0,6 2-5 15,-6-1 0-15,6 4-1 0,-4-1-1 16,-1 2-1-16,-3 0 2 0,-3 0-3 16,5 0 1-16,-7 0-1 0,0 0 0 15,-1 2 0-15,-4 4-1 0,0-2 1 0,4 2 0 16,-4 2-2-16,-3-1 0 0,3 3 0 16,-8 1 2-16,0 4-2 15,0 0 1-15,0 3 1 0,-3 2-1 16,-7 1 1-16,-5 4 1 0,-6-1 0 0,1 2-1 15,-5-2 2-15,2 2-2 0,-3 0 0 16,1 0 0-16,-1 2-1 0,-2-3 2 16,8 0-2-16,-5 2 2 0,-3-2-1 15,5 1 0-15,0-4 0 0,2 3-1 16,-1-5 6-16,4 2-10 0,-3-3 3 0,9-2-2 16,-4-2 3-16,4-3-2 0,-1 2 2 15,5-4-2-15,3 1 0 0,-5-1 2 16,5-1-1-16,0-3 0 15,-3-1 0-15,8 2-1 0,-5-5 1 0,5 3-1 16,0-4 0-16,0 0 0 0,0 1 1 16,0-2 0-16,0 1-1 0,0-1 2 15,0 0-1-15,13 0 1 0,0 0-1 16,15 0 0-16,2-1 0 0,3-2-1 16,8-1 1-16,5 2-1 0,-3 0 0 0,8 0 1 15,2-1 0-15,1 1-1 0,-3 0 1 16,-8 0-1-16,-8 1 0 15,-14 1 0-15,-1 0 0 0,-12 0 0 0,-3 0 0 16,0 0 0-16,-5 0 0 0,0 0 0 16,0 0 0-16,0 0 0 0,0 0 0 15,0 0 0-15,0 0 0 0,0 0 0 16,2 0 0-16,-2 0 1 0,11 0 0 16,-9 0-1-16,6 0-1 0,5-1 0 15,-6-2-1-15,-2 1-1 0,0-1-1 0,-2 1-2 16,2 1-1-16,-2-2-2 0,-3-1-3 15,5 1-6-15,2-1-1 0,-2-1-7 16,3-1-8-16,0-2-13 0,4-2-37 16,1-5-75-16</inkml:trace>
  <inkml:trace contextRef="#ctx0" brushRef="#br0" timeOffset="-83058.28">29763 8986 289 0,'3'-8'295'0,"4"1"-285"16,-7 1-4-16,5-1 41 0,3 1-16 0,0 4-8 15,-3-1 2-15,0 2 0 0,-5-1-11 16,0 2-2-16,0-1-2 0,0 1-4 15,2 0-1-15,3 0 0 16,0 6 0-16,-5 1 1 0,0 4-1 0,3-1 1 16,-3 5-1-16,0 3 0 0,0 2 1 15,0 2-3-15,0 3 2 0,0 3-3 16,5 0 1-16,-2 4 1 0,-3 0-1 16,0 1-1-16,0 1-1 0,0-1 1 15,0 2 1-15,0-1-1 0,0-1-1 0,-8 0 1 16,0-4 7-16,1 0-10 0,-3-3 1 15,-1-3 1-15,1-4 1 16,0 1-1-16,0-2 0 0,7-3-1 16,-2 0 1-16,0-5-1 0,5 0 3 0,0-4-3 15,0-1 0-15,0-2 0 0,0-3 1 16,10 1 0-16,-7-1 1 0,7 0 1 16,0 0-3-16,-5 0 1 0,3-1 1 15,0-3-2-15,2-1 1 0,-3-2 0 16,1 3-1-16,0-3 0 0,9 2 1 0,-4 1 0 15,-3-3-2-15,8 3 1 0,-3-1 1 16,-2 3-2-16,5-2 1 0,2 2 0 16,1 1 0-16,2-1-1 0,2-1 1 15,3 2 0-15,10 0 0 0,-2-1 0 16,7 2 0-16,-7 0 0 0,2 0 0 16,5 2 1-16,-5 2 0 0,-2 2-1 15,2 0 1-15,-10 2-1 0,0 0 1 16,-3-2 0-16,1 0 0 0,-11-2 1 15,5 0-2-15,-9-1 2 0,-4 1-1 16,-4-3-1-16,-3-1 1 0,0 0 0 0,0 0 0 16,5 0 1-16,-5 0 0 0,0 0-1 15,0 0 1-15,0 0-2 0,0 0 1 16,0 0 0-16,0 0 0 0,0 0-1 16,0 0 0-16,0 0 1 0,0 0 0 15,0 0-1-15,0 0 1 0,0 0 0 0,0 0-1 16,0 0 0-16,0 0 0 0,-5 0-3 15,-3 0-1-15,1 0-3 16,1 0-2-16,-6 0-3 0,9 0-2 16,-4 3-6-16,7-2-6 0,-6 0-12 0,6-1-5 15,0 0-19-15,0-10-321 0</inkml:trace>
  <inkml:trace contextRef="#ctx0" brushRef="#br0" timeOffset="-77116.01">15392 3153 35 0,'0'-3'7'0,"0"-1"7"15,0 1 0-15,0-3 4 0,0 2-11 16,0-1 7-16,2 2 14 16,-2-2 12-16,0 1-14 0,0-1 23 15,0 0-12-15,0 1-8 0,0-2-5 0,-2 3 0 16,-3-2-5-16,2 0 2 0,-7 2 4 16,7-1-20-16,-2 0 3 0,0 2 2 15,3-1 3-15,2 2-3 0,0-2-6 16,0 2 0-16,0 0 0 0,0 1 0 15,0 0-2-15,0 0-2 0,0 0-2 0,0 0 0 16,0 0 0-16,0 0 1 0,2 3 2 16,3 4-1-16,0 2 0 0,-2-1 2 15,2 4-1-15,0-1 0 0,-2 0 1 16,4 2 2-16,-7-2-1 0,10 0 0 16,-7-2 0-16,2 0-1 0,3-4 0 15,-3 0-1-15,-3-2 5 0,3 0-3 16,0-1-2-16,-2-1 1 0,-3-1 3 15,5 0 2-15,-2 0 7 0,-3 0-1 16,5 0-4-16,2-1-3 0,-2-6-3 0,8 1-2 16,-5 0 0-16,-1-4 0 0,1 2 1 15,-3-2-1-15,3 1-1 0,-1-1 0 16,-2 2 1-16,3-2 0 0,-3 1-2 16,8 2 1-16,-11 0 1 0,9 3-2 15,-9-1 1-15,6 3-1 0,-8 2 0 0,5-1 0 16,0 1-1-16,-3 0 1 0,4 0 0 15,-4 0 1-15,3 0-2 16,3 0 2-16,-3 0 0 0,8 0 0 16,-6 2 1-16,1 2-1 0,5-1 0 0,-1 3 1 15,4 1-1-15,-4-1 0 0,6 1 1 16,-8 0-1-16,8-1 0 0,-3 2 0 16,6-1 1-16,-9-1-1 0,6-3 0 15,-2 2 0-15,-4-1 0 0,4 0 1 16,-6-3 0-16,-3-1 0 0,1 1-1 15,0-1 1-15,2 0 1 0,-3 0 0 0,1 0 2 16,0-4-1-16,4 0-1 16,-4-3-2-16,5 2 2 0,-1-3-1 15,4 0-1-15,-4-1 0 0,1 0 0 16,0-2 0-16,0 3 0 0,-6 0 1 0,1-1-1 16,0-1 0-16,4 1 1 0,-7 1 0 15,3 1-1-15,0 1 0 0,-3 1 1 16,0 1 0-16,-5 1 0 0,2 0 1 15,-2 0-2-15,0 2 0 0,5 1 0 16,-5 0 0-16,0 0 0 0,0-1-1 0,0 1 0 16,3 0-1-16,-3 0 1 0,0 1 1 15,5 3 0-15,0 2-1 16,-2 2 1-16,2 0 1 0,7 4-2 16,-4-2 1-16,0 0 1 0,-1-2-2 0,4 0 2 15,-4-1-1-15,1-4 0 0,-1 3 0 16,-1-2 0-16,1-1 0 0,-2-1 0 15,3 0 0-15,-3-1 0 0,-2 1 1 16,-3-2 0-16,7 0 2 0,-2 0-1 16,0 0 1-16,5-6-1 0,-4-1-1 0,6-2 0 15,4-2-1-15,-6-1 1 0,5 1-1 16,-7-1 1-16,4-1-1 0,-4 3 0 16,2-2 0-16,-7 1 0 0,4 3 0 15,-2-3 0-15,1 5 0 0,-4 3 0 16,-2 0 0-16,0 3 0 0,0 0 0 0,0 0-1 15,0 0 0-15,5 1-1 16,-5 5 2-16,0 2 0 0,0 4 0 16,0-1 0-16,3 0 0 0,-3 0 0 15,5 1 0-15,0 0 0 0,-3 0 0 0,6 1 1 16,5-2-1-16,-3 0 1 0,0-2-1 16,0 0-1-16,0-4 1 0,3 0 0 15,5-3 2-15,-3-2-1 0,3 0 0 16,-3-1 0-16,11-5 1 0,-3-3-1 15,2-2 0-15,8-1 0 0,-5-3 0 16,5 0 0-16,-7 1-1 0,-1-2 0 16,-5 0 1-16,-4 0 0 0,2 1-1 15,-11 1 0-15,1 5 0 0,-3 2 0 16,-5 4 1-16,0 2 0 0,0 0 0 16,0 1-3-16,0 0 0 0,0 0-1 0,0 2 2 15,0 6-1-15,0 3 2 0,0 2 0 16,0 0 1-16,2-1-1 0,6 0 0 15,2-2 0-15,-2 1 0 0,7-3 1 16,3 0-1-16,-3-1 1 0,3-3-1 16,5 0 1-16,-10-3-1 0,4 1 1 15,-6-2-1-15,1 0 1 0,-1 0 0 16,-1 0-1-16,-5-2 3 0,2-4-2 0,1-3 1 16,-3-1-2-16,0 1 0 15,-2-1 1-15,-3 1 2 0,0-1 0 0,0 1 1 16,0 4-1-16,0 0 0 0,0 3 1 15,0-1 1-15,0 2-1 0,5 1-3 16,-5 0-1-16,0 0-2 0,0 0 0 16,8 6 1-16,4 1 2 0,-4 0 0 15,10-1 1-15,-8 1-2 0,13 0 2 0,-8-1-1 16,5-1 1-16,1 1-1 0,-1-2 1 16,-2-1-1-16,2-1 2 0,-5 4-2 15,-2-3-3-15,2 2-8 0,-9 3-11 16,-6 0-12-16,0-3-29 0,-13-4-175 15</inkml:trace>
  <inkml:trace contextRef="#ctx0" brushRef="#br0" timeOffset="-70324.31">26362 10358 286 0,'-8'0'334'0,"-2"-2"-332"15,2 2-6-15,3 0 3 0,-5 0 5 16,5 0 7-16,5 0 0 0,-5 0 1 15,2 1-1-15,-2 0-3 0,3 2-4 0,2 2 0 16,0 0-1-16,-6 0 1 0,6 2 2 16,-5 2 0-16,3 0-2 0,-3-2 2 15,5 3-2-15,-5 2 1 0,-3-2-1 16,5 7 1-16,-7 1-1 0,3 4 1 16,-1 4-1-16,0 2 2 0,-4 2-2 15,-1 6 1-15,5 2 1 0,-4 3-3 0,7 3 3 16,-6-3-1-16,1-3-1 15,10-3 0-15,-7-6-3 0,7-2 2 16,0-2 0-16,0-2-3 0,0-5 3 16,0 0-1-16,0-4 0 0,0-1-1 0,0-4 1 15,0-4-1-15,-3 0-1 0,3-4 1 16,0 0 0-16,0-1 1 0,0 0 1 16,0 0 0-16,-5-2-1 0,5-6-1 15,-5-5 0-15,2 1-1 0,3-4 0 16,0 0 0-16,0-2 0 0,0-2 0 0,0 0 0 15,0-1 0-15,0-1 0 0,0-3 0 16,3 0 0-16,2-6 0 16,0 1 0-16,-2-1 0 0,4 0-1 15,-2 4 2-15,0-3-2 0,-2 4 1 0,2 0 0 16,-2 1 0-16,2-2 0 0,2 0 0 16,1 0 0-16,-3-1 0 0,3 3 0 15,-3-1 0-15,2 1 0 0,1 1 0 16,-3 2 0-16,0 3 0 0,-5 1 0 15,3 2 0-15,2 1 0 0,-3 4 0 0,-2 3 0 16,0 1 0-16,0 4 0 0,0 0 0 16,0 2 0-16,0-1 0 0,0 2 0 15,0 0 0-15,0 0 0 16,0 0 0-16,0 0 0 0,0 0-1 0,0 3 1 16,0 3 1-16,0 3-1 0,5 3 0 15,0 1 0-15,6 3 1 0,-1 0-1 16,3 1 1-16,7 2 0 0,0 2 0 15,3 0 0-15,8 3 0 0,-8-1-1 16,2 2 1-16,-5 3-1 0,1 1 0 0,4 2 2 16,-10 2-2-16,11 0 1 0,-11 2-1 15,5-1 1-15,1 0 1 0,-3 1-1 16,-3-3 1-16,5-2-1 0,-2-2 1 16,-3-6-1-16,6-1 0 0,-1-3 1 15,-2-1-1-15,-3-3 0 0,-2-3 0 16,-6-2-1-16,4-3 1 0,-9-2-1 15,3-1 1-15,0-1-1 0,-2-2 1 16,-3 2 0-16,0 0 0 0,0-2 2 16,0 0-2-16,0 0 2 0,0 0-1 15,0 0 0-15,0 0 0 0,0 0 1 0,0 0-2 16,0-3 0-16,0-3 0 0,0-1 0 16,0-5 0-16,0 1-1 0,0-5 0 15,-8-1 0-15,3-6 0 0,3-1 0 16,2-4 0-16,-5-7 0 0,-1-5-1 15,6-3 1-15,0-3 0 0,0 1-2 16,0-2 2-16,0 4-1 0,0-1 0 16,0 3 0-16,11 1 0 0,-4 6 0 15,6 4 1-15,-10 4-1 0,7 6 1 16,-8 3-1-16,6 2 1 0,-8 7 0 0,0 1 0 16,5 4 0-16,-5 2 0 0,0 1 0 15,0 0-2-15,0 0 0 0,0 0 1 16,0 0-2-16,0 0-1 0,0 0 0 15,-5 3-3-15,5 4-3 0,0 0-2 16,0 0-4-16,13 1-2 0,4 1-8 0,-4 1-12 16,2 1-33-16,1-4-159 0</inkml:trace>
  <inkml:trace contextRef="#ctx0" brushRef="#br0" timeOffset="-60231.73">27125 10858 74 0,'0'0'25'15,"0"0"-8"-15,0 0-10 0,0 0-4 16,0 2 1-16,-5-2-4 0,5 1-4 0,0-1-13 15,0 4-7-15,0-2-26 0</inkml:trace>
  <inkml:trace contextRef="#ctx0" brushRef="#br0" timeOffset="-59263.89">27099 10883 77 0,'0'0'42'0,"0"0"-14"15,0 0 18-15,0 0 25 16,0 0-15-16,0 0-12 0,0 0-12 0,0 0-6 15,0 0-11-15,0 0 5 16,0 0 12-16,0 0-11 0,0 0-9 0,0 0-2 16,0 0 1-16,0 0 4 0,0 0-2 15,-5 0-2-15,5 0 1 0,0 0-3 16,0 0 0-16,0 0 0 0,0 0-2 16,0 0 3-16,0 0 2 0,0 0 0 15,0-2-2-15,0 2-4 0,0 0-1 0,0 0-1 16,0 0 2-16,0-1-2 0,0 1 0 15,0-1-1-15,0-2 1 0,0 3 1 16,0-1-2-16,0-1-1 16,0-4 0-16,0 4 0 0,5-5-1 0,3 4 0 15,0-3 1-15,4-1-1 0,1 1-1 16,5 1 2-16,-8 0-2 0,0-3 2 16,0 5-1-16,1-1 0 0,-4 1-1 15,1 1 1-15,0 1-1 0,2-2 2 16,-8 2-2-16,6 1 2 0,-8 0-2 0,5 0 2 15,-5 0-2-15,5 0 1 0,-2 0 0 16,7 1 0-16,-10 3 0 0,2-2 0 16,6 2 0-16,-8 0 0 0,5-2 0 15,3 4 1-15,-3-4-1 0,2 4 1 16,-7-2 0-16,5 2-1 0,-2-1 0 16,-3 2 1-16,0 0-1 0,0 1 1 15,0 3-1-15,-8 0 0 0,3 0 1 16,-5 3 0-16,0 1-1 0,-5 0 1 15,2-1 0-15,-2 1 0 0,-3-1-2 0,5-1 3 16,-7 0-1-16,7-2 1 0,-2 3-1 16,2-3-1-16,-2 0 1 0,2 0 0 15,-5-2 0-15,8 0-2 0,-3-1 0 16,3 1 2-16,0-1-1 0,0-1-1 16,0-4 1-16,0 4 0 0,-1 0 0 0,1-3-1 15,-3 0 2-15,6 0-1 16,-1 0 0-16,1-2 0 0,-1 2-1 15,-2-2 1-15,7 0-1 0,-7-2 1 16,10 1 0-16,-3-1-1 0,-2 0 1 0,5 0-1 16,0 0 1-16,0 0 1 0,0 0 0 15,0 0-2-15,0 0 2 0,0 0-2 16,0 0 2-16,0 0-2 0,0 1 1 16,0-1 0-16,8 3 0 0,-8-3 1 15,5 2-1-15,8 0 2 0,-6-2-2 16,14 0 0-16,-1 0 1 0,6 0-1 0,2 0-1 15,5-2 1-15,5 0-1 16,-5-1 1-16,3 2-1 0,-3 0 0 16,5 1 0-16,-8 0 0 0,3 0 0 15,-2 0 0-15,-11 0 0 0,3 1 0 0,-13 0 0 16,-2 4 0-16,-6-5 0 0,-2 2 0 16,0-1 0-16,0-1 0 0,0 0 0 15,0 0 1-15,0 0 0 0,0 0 0 16,0 0 0-16,0 0-1 0,0 0 1 15,0 0 0-15,0 0 0 0,0 0-1 0,0 0 1 16,0 0-1-16,0 0 1 0,0 0-1 16,0 0 0-16,0 0 0 0,0 0 0 15,0 0 0-15,6 0-1 0,-1 0-1 16,-3 0-2-16,-2 0-3 0,0 0-3 16,0 0-4-16,0 0-6 0,0 0-13 15,0 0-14-15,0 0-62 0</inkml:trace>
  <inkml:trace contextRef="#ctx0" brushRef="#br0" timeOffset="-58136.28">28079 10655 383 0,'5'0'65'0,"0"-4"-60"0,-5 4 4 16,0 0 26-16,3-1 5 0,-3 1-11 16,0 0-9-16,0 0-4 0,0 0-2 15,0 0-1-15,0 0-4 0,0 0 2 16,0 0-2-16,0 0 0 0,0 0 1 15,0 5 2-15,0 2 0 0,-8 4-2 16,3 1-1-16,-5 2-2 0,-3 0 0 0,0 3 0 16,-5 0 0-16,3 2-1 15,-5 0-1-15,2 2 0 0,-2-2 1 16,4-1 0-16,1 4 0 0,-8-4 0 16,13 5-2-16,-3-3 1 0,1 1 0 0,-1 0-2 15,5 1 0-15,1 2 1 0,-4-1 0 16,9 2-1-16,-3 2 0 0,2-1 0 15,-2 1-2-15,5-2 1 0,-5 4 1 16,5-3-2-16,0 3 2 0,0-4-1 16,0 0 0-16,10-1 0 0,6-2 0 0,-1-1-1 15,-2 1 1-15,7-3-1 0,0-5 1 16,6 2-1-16,-1-7 0 16,-2 2 1-16,0-3-1 0,-3-3 0 15,1-1 0-15,-6 0 1 0,3-3-2 0,-8-1 0 16,3 0 1-16,-1 0 0 0,1 0 0 15,-5 0-1-15,-1 0 0 0,3-2 2 16,-2-2-2-16,-5 0 0 0,2 0 1 16,-5 1-1-16,5-1 0 0,-5 1 0 15,0 1 0-15,0-2-2 0,0 1-2 0,0-1 0 16,0 2-4-16,-5-1-3 0,0-3-5 16,5 4-3-16,-3-3-5 0,3 1-14 15,0-3-22-15,0-1-605 16</inkml:trace>
  <inkml:trace contextRef="#ctx0" brushRef="#br0" timeOffset="-56498.97">28852 11042 456 0,'0'-2'76'15,"0"-1"-70"-15,0-1-3 0,0 2 38 16,0-3-13-16,0 3-4 0,0-3-9 16,0 3 0-16,0-3-3 0,0 1-1 15,-5 0-1-15,0-1 1 0,3-2-1 0,-4 0-2 16,-1 2 0-16,-1-2-1 16,-2-1-2-16,0 0-1 0,0 0 1 0,-6 1-1 15,-1 1-2-15,1 0 1 16,-9 1 0-16,5-2-1 0,-1 3 1 15,1-2-1-15,-1 3-1 0,1-1 1 0,0 3-1 16,4-2 1-16,-6 3-1 0,6 0 2 16,1 0-1-16,2 0-2 0,-4 0 2 15,4 4-2-15,3 2 1 0,-3 2-1 16,0-2 0-16,0 3 0 0,1 1 0 16,-1-1 0-16,3 3 1 0,0 1 1 0,0 0-2 15,-1 1 0-15,4 1 0 0,2 1 0 16,2-1 0-16,3 0 0 15,0-1 0-15,3 1 0 0,7-1 0 16,3-1 0-16,-3 1 1 0,2-3-1 0,9 2 0 16,-1-4 0-16,0-3 0 0,6-4-1 15,2-2 1-15,2 0-3 0,-2 0 3 16,0-7-1-16,-2-2 0 0,-1 0 0 16,-9-2 0-16,4 0 1 0,-2-3 0 15,-3 0 0-15,0 1-1 0,-5-1 2 0,1 0-1 16,-11-1 0-16,5-1 0 0,-5 5 1 15,0-3-1-15,5 4 1 0,-5-5 0 16,0 7 0-16,0 0 2 16,0 2-2-16,0 1 1 0,0-1 1 0,-5 4-1 15,5 0 0-15,0 2-1 0,0-3 2 16,-5 3-1-16,5 0 1 0,0 0-1 16,0 0 1-16,-8 0-2 0,8 0 0 15,-3 0 0-15,3 0 1 0,-5 0 0 16,5 3 0-16,-5 0-1 0,5 1 0 0,0 1 1 15,0-1-1-15,0 3 1 0,0 2 0 16,0 1 0-16,5 1-1 0,0 2 1 16,3 1-1-16,-5 2 0 0,2 1 0 15,2 2-1-15,-2 1 1 0,3 0-1 16,0 1 0-16,-3 3 0 0,2-4 1 16,1 5-1-16,-3-4 0 0,0 1 0 15,-2 0 0-15,4-1 0 0,-7 1 0 16,0-1 0-16,0 0 0 0,0 0 0 15,0-1 1-15,0-2-1 0,-7 2 0 16,-1-2 1-16,-5 1-1 0,6 0 0 0,-1-3 0 16,-5 2 1-16,1-5-1 0,4 2 0 15,-5-1 1-15,1-3 0 0,-1 1-1 16,3-1 0-16,-8-2 1 0,3-2 0 16,2-1 1-16,-5 1-1 0,5-2 1 15,3-2 0-15,0-1 0 0,2-2-1 16,1 0 1-16,-1 0-1 0,0 0 0 15,-2 0 0-15,3-2 0 0,-1-5 0 16,0 4-1-16,-4-4 0 0,4 0 0 16,-2-1 1-16,-3-1-1 0,6 2 0 0,-1-2 0 15,0 1 0-15,1 1-1 0,-4 1 1 16,9 2-2-16,-3 0-1 0,2 0-1 16,3 2-1-16,0 0-5 0,0 0-2 15,0 0-7-15,3-1-6 0,10-3-7 16,2 0-13-16,5-4-54 0</inkml:trace>
  <inkml:trace contextRef="#ctx0" brushRef="#br0" timeOffset="-55749.34">29224 10424 347 0,'-3'-5'22'0,"-2"2"-14"0,5 0 41 0,0 1 21 16,-5-2-31-16,5 2-13 0,0-1-1 15,0 2 5-15,0 0-6 0,0 1-4 16,0 0-4-16,0 0-1 0,0 0-1 16,0 0-2-16,0 0-5 0,0 3-2 15,0 6 6-15,5 3-1 0,-5 0-1 0,8 4-1 16,-3 5-1-16,2 2-3 0,1 4 3 16,5 2-3-16,5 5 2 0,-3 3-2 15,5 0 0-15,6 3-2 0,-1 1 0 16,-2 0-1-16,5-2 1 0,-3-2-2 15,3 1 1-15,5-1 0 0,-2 4 0 0,2-1-1 16,-2-2 0-16,-1 0 0 0,-7-3 1 16,2-2-1-16,-4-2 0 0,-8-3 0 15,-6 1 0-15,1-4 1 16,-3 0-1-16,-5-4 1 0,0-1 0 0,0-2 1 16,-5-5 1-16,-5 2 0 0,-1-2-1 15,1-3 2-15,-8 1-1 0,3-2 2 16,-3 2-1-16,-7-1 0 0,5-1 0 15,-8-1 1-15,7-1-2 0,-4-3 2 16,2 1-1-16,-3-2-1 0,1 1 1 0,-3-1 0 16,0-3-1-16,3 0-2 0,-1 0 1 15,11 0-1-15,0 0-1 0,2 0 1 16,3 0-1-16,0 0 0 16,-1 0 0-16,4-3-3 0,4-1-3 0,-2 4-6 15,5-2-5-15,0 1-10 0,0-6-11 16,0-1-31-16</inkml:trace>
  <inkml:trace contextRef="#ctx0" brushRef="#br0" timeOffset="-54732.39">25443 8006 445 0,'-5'3'15'0,"5"8"-12"16,-5 1 2-16,5 1 18 0,-3 4 0 16,-7 3 3-16,8 6-5 0,-11 2 1 15,0 5-2-15,1 0 0 0,-4 5-6 16,-1-2-1-16,-4 5-2 0,1 7 4 0,7 2-2 16,-2 4-3-16,0 4 2 0,4 7-3 15,1 1-2-15,-3 3-1 0,3 4 1 16,0-1-1-16,0 2-2 0,0 1 1 15,-3 1 1-15,-5-2 0 0,6-1-1 16,1 1-2-16,-1 0 0 0,4-5 0 16,-5-2-1-16,3-5 4 0,-5-5-7 15,2 2 1-15,0 0 1 0,3 0 2 16,-2 0-2-16,-1-2 1 0,-5 0 0 16,8-3-1-16,-8-3 1 0,3 0 2 15,2-3-2-15,0-2-1 0,1-3 2 0,-1 0-2 16,5-2 0-16,3-2 1 0,-2-1-1 15,4 1 0-15,3-3 0 0,0-1 1 16,0-4-2-16,0-5 1 0,0 0 0 16,8-3 0-16,-1 0-1 0,1-6 0 15,2-1 0-15,-7-4 0 0,4-4 0 0,-7 0 1 16,5-4-2-16,-5-3 1 16,5-1-2-16,-5 0-1 0,3 0 0 15,-3-5-1-15,8-4-2 0,-3-3-3 16,0-3-2-16,5-3-5 0,-5-3-8 0,3 0-9 15,2-8-14-15,0-1-39 0</inkml:trace>
  <inkml:trace contextRef="#ctx0" brushRef="#br0" timeOffset="-51543.73">25792 8058 106 0,'7'0'209'0,"-4"0"-170"0,7 0-10 15,-2 0 19-15,-6 0-4 0,11 0-24 0,-8 0 17 16,8 0-14-16,0 0-6 0,2 0 0 16,-3 0-3-16,4-1 0 0,4 1-2 15,-7 0-1-15,5 0 0 0,-3 0-2 16,3-1-2-16,5 1 0 0,2-2 0 16,3 0-1-16,10 0-2 0,3 2 1 0,5-3-2 15,7-1 1-15,3 3-1 0,5-1 0 16,5-2 1-16,6 3 0 15,11-2 0-15,4 2 1 0,12 1-2 16,3 0 1-16,10 0-1 0,2 0-1 0,6 1 0 16,2 3-1-16,5 2 1 0,6 2 0 15,-4-2 0-15,11 2 2 0,0 0 0 16,3 2 0-16,4 1 1 0,-2 3 0 16,-2 0-3-16,2 1 0 0,-10 0-1 15,-1 1 0-15,-6 0-1 0,-4-2 1 0,-7-2-1 16,0-1 0-16,-12 0 1 15,1 0-1-15,1-2 1 0,-2-1-2 16,1 2 2-16,-1-2 0 0,2 1-1 0,-1 0 0 16,-1-1 1-16,2 3 0 0,-11-1-1 15,-2-2 1-15,-2 2-1 0,-16-2 0 16,-4 0 1-16,-11 1-1 0,-8-1 0 16,-5-1 0-16,-2 1 0 0,-8-3 0 15,3 1 0-15,-5-1 0 0,-3-2 0 16,0 3 0-16,0-2 0 0,-8-1 0 15,-2 0 1-15,-2-1-1 0,-9-1 0 0,6 2 0 16,-3-1 1-16,-7-2-1 0,5 2 0 16,-6-2 0-16,-2 1 0 0,1 0 0 15,-6-1 0-15,0 0 0 0,0 0 0 16,0 0 1-16,0 0-1 0,0 0 0 16,0 0-1-16,0 2 1 0,2 1-2 15,-2-2 2-15,0 6 0 0,0 0 0 16,-2 3 0-16,-9 0 0 0,4 5 2 15,-6 1-2-15,0 3 0 0,3 5 1 16,-8 1-1-16,3 6 1 0,-5 1 0 0,2 3-1 16,3 1 1-16,-3 4 0 0,8 0 1 15,-8 2-2-15,3 3 0 0,4 3 1 16,-4 3 0-16,2 0 0 0,8 3-1 16,-2 1 2-16,-1 1-2 0,3 2 1 15,-5-2 1-15,0 2-1 0,-6-3 1 0,-2 0-2 16,-2-4 5-16,5-4-5 15,-3-2 0-15,-2 1 1 0,-1 2 1 16,6 1 1-16,-3 2-1 0,-2 1-2 16,0 1 1-16,-1-1-1 0,1 3 1 0,-3-3-1 15,0-3 1-15,3-2-1 0,-1-1 1 16,1 3-1-16,7-3 0 0,3 3 0 16,0 0 0-16,7-1 0 0,-2 2 0 15,5-1 1-15,0 2 0 0,0 1-2 16,0-1 0-16,0 1 1 0,-2-5 0 0,2 0-1 15,-10-4-1-15,2-1 1 16,3 1 1-16,-5 1-2 0,0 1 2 16,2-2-2-16,5 2 2 0,-7 0-2 15,8-3 1-15,-6 1-1 0,-5-2 0 0,3-1 1 16,2-3 0-16,1 0-1 0,-1-3 1 16,1 2-2-16,-4-2 1 0,9 2 1 15,-8-2 0-15,2-1 0 0,6-2 1 16,-9-2-3-16,9-2 4 0,-3-4-2 15,2-1 1-15,3-2-1 0,0-4 1 0,0-2 0 16,0-4 0-16,0-1 0 0,0-3 0 16,3 0 0-16,4-2 0 0,-2-3 1 15,3 0-1-15,-8-1 1 0,8 0-1 16,-8 0 2-16,0 0-2 0,5 0 0 16,-5-1 1-16,5-3 0 0,-5 2-1 15,0-2 1-15,0-1-1 0,0 2 0 16,-5-2 0-16,0 3 0 0,-3-2 1 15,0 3-1-15,3 0-1 0,-2 0 1 16,-6 0 0-16,5 1 0 0,-4 0 0 16,-1-2 0-16,3 2 0 0,0-2 0 0,-6-1 0 15,4 3 0-15,-1-6 0 0,0 3 0 16,-7-2 0-16,5 1 0 0,2-3 0 16,-8-1 0-16,9 1 1 0,-4-2-2 15,-1 1 1-15,4-2 0 0,-2 0-1 16,2 1 0-16,0 0 0 0,0 4-1 15,3-4 2-15,0 3-1 0,0 3 0 16,-8-2-1-16,5 3 2 0,1 0 0 16,-9-1-1-16,6 2 1 0,0 1 0 15,-8 0 0-15,-5 0 0 0,8 0 0 0,-6 0 0 16,3 0 0-16,3 0 1 0,0 0 0 16,-1 0-1-16,-2 0 1 0,3 0-1 15,0 0 0-15,-1 0 0 0,-2 0 0 16,3 0 0-16,-5 0 0 0,-3 0 1 15,-3 1-1-15,3-1 0 0,0 3 0 16,-2-3 0-16,-6 1 0 0,-2 0 1 16,7-1 1-16,-7 0-2 0,0 2 1 15,2-2-1-15,-4 0 0 0,1 0 1 16,-1 0-1-16,7 0 0 0,-8 0 1 0,5 0-1 16,-4 0 0-16,1 0 0 0,4 0 0 15,-8 0 0-15,7 0 0 0,-5 0 0 16,3 0 0-16,3 0 1 0,-4 0 0 15,6 0-1-15,0 0 0 0,3 0 0 16,-3 0 0-16,2 0 0 0,-2-2 1 0,2 2-1 16,1 0 0-16,-3-1 1 0,0 1 0 15,-3 0-1-15,-2 0 0 0,2 0 0 16,-2 0 0-16,-2 0 0 0,-1 0 0 16,0 0 0-16,-5 0 0 0,3 0 0 15,0 0 0-15,0 0 0 0,4 0 0 16,-1 0 0-16,-1 0 1 0,0-1-2 15,3 1 2-15,-3-3-1 0,6 2 0 16,-3-1 0-16,-3 0 0 0,3-2 0 16,-3 2 0-16,0 1 1 0,1-3-2 15,-6 1 1-15,3 2 0 0,-3 1 0 0,0 0 0 16,-2-2 0-16,-3 1 0 0,2-2 0 16,4 3 0-16,1 0 0 0,4-3 0 15,-3 2 0-15,9-3 0 0,-1 2 0 16,2 0 0-16,5-2 0 0,-3 0 0 15,3-1 0-15,0 1-1 0,-5-1 1 16,8 2 0-16,-8-3-1 0,2 5 1 16,1-5-1-16,-3 1 1 0,5 1 0 15,2-2 0-15,-2 2 0 0,3-2 1 16,-3 1-1-16,2 1-1 0,6 1 2 0,-8-3-1 16,2 3 0-16,4-1 0 0,-9-1 0 15,11 1 0-15,-8-1 0 0,2 2 0 16,-2-1 0-16,3 0-1 0,-3 0 1 15,5 1 0-15,-8 1 0 0,3 0 0 16,3 1 0-16,-8-2 0 0,5 0 0 16,3 2 0-16,-6-5 0 0,0 6 0 0,3-4 0 15,0 0 0-15,3 2 0 16,-3 0 0-16,-2-2 0 0,2 3 0 16,0-2 0-16,0 2 0 0,-5 0 0 0,2-1 0 15,3 1 1-15,3 1 0 0,-9 0-1 16,7 0 0-16,-1 0 1 0,0 0-1 15,2 0 0-15,-2 0 0 16,8 1 0-16,-1 2 0 0,4-1 0 0,4 0 0 16,0-1 0-16,3 0 0 0,0 2 0 0,-3-2 0 15,3 1 0-15,-3-1 0 0,-5 2 0 16,3-2 0-16,-3 0 0 0,3 2 0 16,2-3 0-16,1 3 0 15,-9 0 0-15,1-3 0 0,5 1 0 0,-11-1 0 16,6 3 0-16,-6-2 0 0,3 1 1 15,3 0-1-15,0-1 0 0,2-1 0 16,-2 0 0-16,4 0 0 0,4 0 1 16,-1 0-1-16,0 0 0 0,8 0 1 15,-5 0 0-15,5 0 0 0,-3 0-1 0,3 0 0 16,-3 0 1-16,3 0-1 0,5 0 0 16,-2 0 0-16,-3 0 1 0,2 0-1 15,-2 0 1-15,-2 2 0 0,-4 1-1 16,-4-1 0-16,2 0 0 15,6-1 1-15,-6 2-1 0,0-2 2 0,1 0-2 16,1-1 1-16,1 0 0 0,3 2 0 16,-1-2 0-16,3 0-1 0,-3 0 0 15,3 0 2-15,5 0-2 0,-7 0 1 16,7 0 0-16,-3 0 0 0,3 0 0 16,0 0 1-16,0 0-1 0,0 0 0 0,0 0 1 15,0 0 0-15,0-2-1 0,0 0-1 16,0-4 1-16,0 1-1 0,0 1 1 15,0-1-1-15,3 2 1 16,-3-4-1-16,7-1 0 0,-7 1 0 0,5-2 0 16,3-1 0-16,-3 0 0 0,3-3 0 15,-1 2 0-15,6-3 0 0,-5-3 0 16,2 1 0-16,0-3 0 0,0-1 0 16,-2-2 0-16,-1-1 0 0,1-2 0 15,2 0 0-15,0 0 0 0,-5 0 1 0,1-2-2 16,-4 3 1-16,3-2 0 0,3 3 0 15,-8-2 0-15,7 3 0 16,-7 0 0-16,5 2 0 0,1 0 1 0,-4 0-1 16,3 2 0-16,-2-1 0 0,7 2 0 15,-8 0 1-15,6 2 0 0,-8 1 0 0,5 0 0 16,0 2 0-16,-2-2 1 0,7 1-1 16,-7 1 0-16,4 1 0 15,-2 0-1-15,0 0 1 0,-2 2-1 16,-3-1 0-16,5 4 1 0,-5-1 0 0,0 1-1 15,0 1 0-15,0 1 1 0,0 3 0 16,0 1-1-16,0-1 1 0,-5 1 0 16,5 0-1-16,0-1 0 0,-3 1 1 15,-2 0-1-15,0 0 0 0,3 0 0 16,-6 0 0-16,-2 0 1 0,2 0-1 0,3 1 1 16,-3 0-1-16,1 2 0 0,2-1 0 15,-3-1 2-15,8 0-2 0,-2-1 0 16,2 0 0-16,0 0 0 15,0 0 0-15,0 0 0 0,0 0 0 0,0 0 0 16,0 0-2-16,0 2 2 0,0 0-2 16,0 2-1-16,0 1-4 0,0 0-1 15,0 4-6-15,-6 2-8 0,6 0-4 16,-5-1-14-16,-2-3-51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3:22.375"/>
    </inkml:context>
    <inkml:brush xml:id="br0">
      <inkml:brushProperty name="width" value="0.05292" units="cm"/>
      <inkml:brushProperty name="height" value="0.05292" units="cm"/>
      <inkml:brushProperty name="color" value="#7030A0"/>
    </inkml:brush>
  </inkml:definitions>
  <inkml:trace contextRef="#ctx0" brushRef="#br0">5355 15247 190 0,'-2'-5'53'16,"2"1"-32"-16,0-1 7 0,0 1 44 0,0-2-24 16,0 2-9-16,-5 0-9 0,5 0-7 15,0 0-5-15,0 1-5 0,0-1-3 16,0 1 0-16,0 1 2 16,0 1 0-16,0-2-2 0,0 1 1 0,0 1 0 15,0-1-2-15,0-1-2 0,0 3 2 16,0 0-2-16,0 0-2 0,0 0 1 15,0 0 0-15,0 0 0 0,0 0-1 16,0 0 2-16,0 0 0 0,0 0-2 16,0 0 0-16,0 0 0 0,0 0-2 15,0 0-2-15,0 5 1 0,0 7 0 0,5 1 3 16,-5 4-1-16,7-1-1 0,1 3 0 16,-8-1 0-16,10 1-2 0,-7 0 1 15,2-3 0-15,-5 2 0 16,2-3 1-16,3-2-2 0,-5-2 0 0,6-1 0 15,-4-6 0-15,-2 4 1 0,5-2-1 16,-5-5 1-16,0 3-1 0,0-4 1 16,0 0-2-16,0 0 1 0,0 0 1 15,0 0 2-15,0 0 0 0,0 0-2 16,0 0 2-16,0-4-1 0,0-4 0 0,0-3-3 16,0-5 1-16,0-2 0 15,0-5 0-15,0-2-2 0,-5-1 0 0,-3-1 1 16,3 3 1-16,-2 0 0 0,4 4-1 15,-7 2 0-15,2 1 0 0,1 6 2 16,-1-2-2-16,3 4 1 0,-8 1 2 16,1-1 0-16,1 1 0 0,-6 4-1 15,4-3 2-15,-2 2-1 0,-3 2-1 16,-3 1-1-16,6-2 2 0,-5 3-1 16,2 0 0-16,3 0-1 0,-3 1 1 0,3 0 0 15,-1 0 1-15,-1 0-2 0,1 1 1 16,4 4-1-16,-6 1 0 0,-3 1 0 15,6 2 0-15,-5 2 1 0,2 2-1 16,3 0-1-16,2 0 2 0,0 6-1 16,6-1-1-16,-6 3 1 0,5 0 0 0,3 3 0 15,-2-2 1-15,2 7-1 0,5 0 1 16,0 2 0-16,0 2 0 16,0 0 0-16,5 2 0 0,0 0-1 15,2 2 2-15,-4-1-2 0,10 3 1 0,-1-2 0 16,1 3-2-16,0 1 1 0,-1-2 1 15,4 0-2-15,-4-1 1 0,9-5 0 16,-1 0-1-16,1-3 2 0,-1-3-2 16,0-3 0-16,1-3 0 0,-1-4 0 15,5-2 0-15,1-3 2 0,-6-3-2 0,8-3 1 16,-2-3 1-16,2-1-1 0,-3-2-1 16,3 0 3-16,5-3-2 15,-5-4 0-15,3-3 1 0,-3-1-1 16,-6 0-1-16,4-3 1 0,-1 1-1 15,-9 1 1-15,4-1-1 0,-7 3 1 0,-6 1-1 16,3 3 0-16,-10 0 1 0,3 2 0 16,2 1 0-16,-5 0-2 0,0-1 0 15,0 2 1-15,0 1-1 0,0-1 0 16,0 1 0-16,0-2-1 0,0 2 0 16,0-2-2-16,0 2-1 0,0-1-1 0,0 0-2 15,-5-4-3-15,5 0-5 16,0-1-5-16,0-3-3 0,0-1-12 0,0-1-19 15,8 1-21-15</inkml:trace>
  <inkml:trace contextRef="#ctx0" brushRef="#br0" timeOffset="487.53">5762 15551 565 0,'0'-2'36'0,"0"2"-36"0,0-2 1 0,0 2 20 15,0 0 3-15,0 0-9 0,0 0-3 16,0 0-3-16,0 2-2 0,0 4 4 16,0 4-1-16,5 1 0 0,-2 2-1 15,2 3-2-15,0-1 1 0,-2 2 0 16,2 3-2-16,-3 3-1 0,8 1 2 0,-2 3-1 16,0 3-1-16,-1 0 0 0,4 2 0 15,-9 2-2-15,6-2 0 16,2 2 2-16,-2-1-2 0,-6-5 1 15,8-1-2-15,-7-7 0 0,2-1 1 0,0-4-3 16,-5-1 0-16,3-4 0 0,-3 0 2 16,5-4-2-16,-5-3 0 0,2 0 0 15,-2-3 0-15,0 0-2 0,0 0 0 16,0 0-2-16,0 0 0 0,0 0-3 16,0-4-1-16,0-2-3 0,0-4-2 15,5-1-4-15,-5-3-5 0,5 0-9 0,-5 0-1 16,3-1-13-16,2-1-36 0</inkml:trace>
  <inkml:trace contextRef="#ctx0" brushRef="#br0" timeOffset="1295.7">6024 15701 532 0,'0'-1'128'15,"0"-2"-119"-15,0-2-8 0,0 2 15 16,0 0 7-16,0-2-8 0,5-1-3 15,1-3-4-15,1 1-3 0,8-1-1 0,-2-2-1 16,0 0 0-16,2 0 0 0,3 0-1 16,2 1 0-16,1-2 0 0,-6 2 0 15,3 3 0-15,2-1 0 0,0 1-1 16,-7 2 1-16,2 0 1 0,6 2-1 16,-11 2 1-16,0 0 0 0,0 1 1 0,-2 0-1 15,0 0 0-15,-3 5 1 16,2 3-1-16,-2 0 2 0,6 5-1 15,-11-1-1-15,5 5 2 0,0-1-2 16,-3 0-1-16,3 2 0 0,-5-1 0 0,0 3-1 16,0-2-1-16,0 1 2 0,0-1-1 15,0 1 0-15,-5-2 2 0,-2 0-2 16,2-3 0-16,-3 3 0 0,0-3 0 16,-4 1 0-16,-1-2 0 0,5 0 0 15,-5 1 0-15,1-2 0 0,-4 4 0 16,9-4 0-16,-11 0-1 0,10 0 1 0,-4-1-1 15,-1 0 0-15,5-3 0 0,-4 0 1 16,9-2 0-16,-10-2-1 16,13-2 0-16,-5 1 0 0,5-1 0 15,0-2 0-15,0 2 1 0,0-2-1 0,0 0 0 16,0 0 0-16,0 0 0 0,0 0 1 16,0 0 0-16,0 1 1 0,5 0-2 15,3 1 1-15,5-1 1 0,7-1 0 16,0 0-1-16,6 0 1 0,2 0 0 15,5 0-2-15,-5-1 3 0,5 1-3 0,-5-3 2 16,2 3-1-16,-9 0 0 0,-6 0 0 16,3 0 1-16,-3 0-1 0,-2 1 0 15,0 1-1-15,-1-1 2 16,-9-1-1-16,5 2-1 0,-3-2 1 0,0 0 0 16,-5 0-1-16,0 0 0 0,2 0 1 15,-2 0-1-15,0 0 0 0,0 0 0 16,0 0 0-16,0 0-1 0,0 0-1 15,0 0-1-15,0 0-1 0,0 0-2 16,0 0-1-16,0-3-4 0,-2-5-5 0,-8-1-4 16,2-4-8-16,5 0-9 0,-2-3-27 15,-2-2-50-15</inkml:trace>
  <inkml:trace contextRef="#ctx0" brushRef="#br0" timeOffset="1979.65">6681 15231 594 0,'0'0'29'0,"0"0"-31"16,0 0 1-16,0 0 18 0,0 0 0 0,0 0-7 16,0 0 0-16,0 0-1 0,0 0-3 15,5 0-2-15,-5 0-2 0,0 0 0 16,0 0 2-16,0 0 0 16,0 0 2-16,5 1 0 0,-3 0-2 0,-2-1 2 15,6 5 0-15,-6-2-1 0,0 2 1 16,0 1-1-16,7 2 1 0,-2 3 0 15,-2 1 2-15,2 4-2 0,-3 0 0 16,9 2 1-16,-9 4-3 0,11 0 1 16,-8 3 0-16,10 4 0 0,-2 1 1 0,-5 4-1 15,9 0 0-15,-4-1-1 0,-3 2 1 16,3-1-3-16,0-2 1 0,-1 1 0 16,-4-2 1-16,5 0-2 15,-6-3-1-15,-1 1 1 0,1-6 0 0,1 0 0 16,-3-3-1-16,-5-2 1 0,7-4 0 15,-7-2-1-15,8-3-1 0,-8-4 1 16,0 1 0-16,0-5-1 0,0-1 0 16,0 0 2-16,0 0-1 0,0 0 1 15,0 0-2-15,0 0-1 0,0-7-1 0,0 0-2 16,0-5-2-16,0-1-2 0,0-2-3 16,-2 0-6-16,2-1-4 0,0-3-3 15,0 2-7-15,2-3-17 0,3-1-15 16,0 0-45-16</inkml:trace>
  <inkml:trace contextRef="#ctx0" brushRef="#br0" timeOffset="2438.25">7062 15066 213 0,'0'0'467'0,"-7"0"-448"0,7 0-19 15,-5 0 10-15,5 0 17 0,0 0-10 16,0 0-7-16,0 6-1 16,5 3 0-16,2 4 2 0,4 2-5 15,-1 5 2-15,2 0-2 0,6 6-1 0,-8 0-1 16,8 4 2-16,-5 2-2 0,7 2 2 15,-4 1-2-15,1-1 0 0,4 4-2 16,-6-3 2-16,5 2-1 0,-10-1 1 16,6 1-3-16,-4-4 1 0,4 1 0 15,-4 0-2-15,-4-3 2 0,5 0 0 0,-6-2-1 16,4-4 0-16,-4 1 0 0,1-3 0 16,-3-5 0-16,-2-1-1 0,2-4 1 15,0-3-1-15,-3-2 0 16,-2-3 0-16,5-3 1 0,-5-1-1 0,0-1-1 15,0 0 1-15,0 0-2 0,0 0-1 16,0-1 0-16,0-4-2 0,0-5-2 16,0-1-6-16,0-4-2 0,0 0-6 15,-5-1-4-15,3 0-10 0,2-1-26 16,-10 0-42-16</inkml:trace>
  <inkml:trace contextRef="#ctx0" brushRef="#br0" timeOffset="2784.62">6846 15669 300 0,'0'0'337'0,"0"0"-317"0,0 0-20 16,0 0 7-16,0 0 14 0,0 0-9 0,13 0 0 15,2 0 5-15,5-3-5 0,1 0-2 16,-1 0-3-16,0-1-2 0,1-1 1 16,2 1-1-16,-3-1-4 15,0 1 1-15,-4 0-2 0,4 0 1 16,5-3-1-16,-4 0 0 0,-1 2-3 0,6-2 2 15,-3 0-6-15,2-1-1 0,3 2-4 16,-3 2-6-16,1-2-11 0,-3 3-11 16,-3-2-19-16,-2 2-56 0</inkml:trace>
  <inkml:trace contextRef="#ctx0" brushRef="#br0" timeOffset="3627.74">7678 15662 612 0,'0'-5'33'0,"0"0"-35"15,0 2 6-15,5-1 23 0,3-2-2 0,-1 0-9 16,6 2-5-16,0-3 1 0,7 1-3 15,0 0-4-15,1 0-1 0,-1-1 0 16,1 2-1-16,-1-1-1 0,0 2 0 16,-2 2 0-16,2-1 0 0,-4 3-1 15,-4 0-1-15,1 0 2 0,0 2-1 0,0 5 0 16,-6 3 2-16,1 1-1 16,-1 4 2-16,-1-4-1 0,-1 6-1 15,-5-1 0-15,0 1 2 0,0 4-1 16,0-3 2-16,0-1-3 0,0 0-1 0,-5 0 1 15,-1 1 1-15,-4-1-1 0,0 2 1 16,-3-1-1-16,3-1 1 0,-8 0 0 16,6-2-1-16,-4-2 0 0,-4 2-1 15,0 0 2-15,2 0 0 0,-2 0 0 16,-3-2 1-16,5 1-1 0,-8-4-1 16,6 1 1-16,5-4 0 0,-6 0 1 0,4-3-4 15,6 1 2-15,1-1-1 0,3-1 1 16,-1-1-2-16,3 0 1 15,5-2-1-15,0 0 1 0,0 1-1 16,0-1 1-16,0 0-1 0,0 0 0 0,0 0 1 16,0 0-1-16,5 0 1 0,0 0-1 15,5 0 1-15,3 0 1 0,7 0-1 16,1-3 0-16,4 2 0 0,3-3 0 16,3 1 0-16,4 0 0 0,-2-2 0 15,3 1-1-15,2-1 0 0,-5 2 0 16,0-1 1-16,-5 1-2 0,-2 1 1 0,-6 0 0 15,0 0 0-15,-7 1 0 0,0 0 0 16,-11 1 0-16,3 0 0 16,-5 0-2-16,0-2 2 0,0 2-1 0,0 0 0 15,0 0 0-15,0 0 0 0,0 0 0 16,0 0-2-16,0 0 0 0,0 0-1 16,0-1 1-16,0 0-4 0,0-2 1 15,0 0-3-15,-5-2-2 0,3 0-6 16,-8 1-2-16,10-4-5 0,-3-1-9 0,-2 0-17 15,5-3-17-15,0 0-77 0</inkml:trace>
  <inkml:trace contextRef="#ctx0" brushRef="#br0" timeOffset="4377.16">8441 15496 566 0,'0'-4'115'0,"0"1"-113"16,0 2-4-16,0 1 19 0,0 0 7 15,0 0-6-15,0 0-4 0,0 0-3 0,0 0-4 16,0 0-2-16,0 0-1 15,0 4 2-15,0 5 0 0,0 2 3 16,0 2-3-16,0 3 2 0,0 0-2 16,8 6-2-16,-8-1 0 0,0 1 1 0,5 3-2 15,0 1-1-15,-2 2 1 0,2 2-2 16,2 2 2-16,1-1 0 0,-3 1-1 16,3-2 1-16,-1 2 0 0,-2-1-1 15,8-3 2-15,0 1-3 0,2-4 1 16,5-3-1-16,1-3 0 0,4-3 0 0,1-1 0 15,2-2-1-15,7-2 1 16,-4-3-1-16,2-1 1 0,-5-4-1 16,0-2 1-16,0-1-1 0,2 0 1 15,-7-4-1-15,-2-3 0 0,-1-1-1 0,-2-3 0 16,2 0 1-16,-7-3 0 0,0-2-1 16,-6-2 1-16,1-4-1 0,-1-1 1 15,-1-1 0-15,-1 2 0 0,-5 1 0 16,0 1 0-16,0 1 0 0,0 0 0 15,0 1 0-15,0 4 0 0,-11-1 1 0,4 1-1 16,-1 1 0-16,-5 5 0 0,6-1 1 16,-1 1 0-16,-2 4 1 0,0-1 0 15,0 1-2-15,-6 1 1 0,9 2 0 16,-6 1 0-16,0 0 0 0,-2 3-1 16,-3 5 1-16,3 5 0 0,-5 2-1 15,2 1 2-15,-3 3-1 0,6-1 1 16,2 3 0-16,1-2 0 0,-1 4 0 15,5 0 0-15,1-1-1 0,2 0 1 16,-3-2 0-16,8-1 1 0,0-1-2 0,0-2 0 16,8 0 0-16,-3-1 0 0,2 0 0 15,-4-3 0-15,7-1-1 0,-2-3 0 16,-1-1 0-16,1-1 0 0,2-1 0 16,-2 0 1-16,-1 0-2 0,1 0 0 15,-8-4-2-15,5-1-2 0,-5 0-2 0,0 0-3 16,0 0-6-16,3 0-10 15,2-9-18-15,-5-6-31 0</inkml:trace>
  <inkml:trace contextRef="#ctx0" brushRef="#br0" timeOffset="5347.57">10227 15154 410 0,'0'0'127'0,"0"-3"-101"0,0 2-20 0,0-2 8 15,0 2 13-15,3 1-3 0,-3-1-7 16,0 1-4-16,0 0-3 0,0 0-1 15,0 0-5-15,0 0-2 0,5 1 2 16,-5 5 4-16,7 1 2 0,-2 5-1 16,-2-1-1-16,2 2 0 0,-5 1-1 0,8 4-1 15,-3 0-2-15,-3 2 2 0,3 1-2 16,1 3 1-16,-4 3 1 0,3 1-1 16,-2 2 0-16,2 0 0 15,0-1-2-15,-3 0 0 0,-2 1 2 0,6-1-1 16,-6-5-2-16,7 2-1 0,-7-2-1 15,5-3 1-15,-5-1-1 0,3-4 2 16,-3-1-2-16,5-3 1 0,-5-5-1 16,0-1 0-16,5-3 0 0,-5-3-1 15,0 0-2-15,0 0-1 0,0 0-1 0,0 0-1 16,0-3-2-16,0-4-5 0,-5-3-5 16,0-3-9-16,-3 2-8 0,1 0-9 15,-1-1-15-15,-5-1-60 0</inkml:trace>
  <inkml:trace contextRef="#ctx0" brushRef="#br0" timeOffset="5708.99">10049 15423 123 0,'0'0'423'0,"-2"0"-382"0,2 0-39 16,0 0-1-16,0 2 9 0,0-1 6 15,0 0-4-15,0 2 2 0,0-1 4 0,2-1 0 16,3 2-5-16,10 0-1 0,-2 0-2 15,0 0-3-15,7-2 2 0,6-1-2 16,-3 0-2-16,7-1-1 0,3-3-2 16,-2-4 0-16,2 2 0 0,0 1-2 15,-8-1 0-15,3 3-1 0,-7-2-2 0,-9 4-4 16,6 0-6-16,-10 1-11 0,-8 0-12 16,0-2-24-16,0-1-64 15</inkml:trace>
  <inkml:trace contextRef="#ctx0" brushRef="#br0" timeOffset="7180.87">12937 15086 337 0,'-3'0'104'16,"-2"-2"-98"-16,2 0-8 0,-2 0 7 15,5-2 21-15,0 1 1 16,-5-1 2-16,3 0-3 0,2 0-2 16,0 1-1-16,-5 0-4 0,2 2-2 0,-2-1-1 15,0 1-2-15,-3 0 3 0,1-1-4 16,-6 2-1-16,0 0-3 0,0 0 2 16,-2 0-3-16,-3 0 1 0,8 0 0 15,-8 0-4-15,3 3 2 0,-3 1-2 16,-2 0 0-16,5 3 0 0,-6-1 1 0,4 2-3 15,-4 0 3-15,6 4-1 0,-3-1-1 16,-2 3 2-16,4 0-2 0,-1 4 1 16,1 2-1-16,4 2 0 0,-1 0-1 15,0 2 1-15,6 2-1 0,-6 0 0 16,5 3 0-16,1 1-1 0,-1-2 0 16,3 4 1-16,0 1-1 0,5 0-2 15,0 1 1-15,0 2 0 0,5-4 0 16,3 0-1-16,-1 1 2 0,6-3-2 15,5-1 0-15,-6-1 1 0,-1-2-1 16,6-2 0-16,-1-2 0 0,1-1 1 0,-1-4-1 16,4-3 1-16,0-2-1 0,6-2 1 15,2-1-1-15,-3-1 1 0,8-5-1 16,-5 0 0-16,5-2 0 0,-5-1 1 16,6 0-1-16,-9-1 0 0,3-3 0 15,2-3 0-15,-7-1 0 0,8-1 0 16,-11-1 1-16,1 0-1 0,-6-2 1 0,3 0-1 15,-8-1 0-15,3 0 0 16,-8-2 0-16,2-1 1 0,6 1-1 16,-5-4 0-16,-3 2 0 0,-3-3 0 0,3-2 0 15,0 1 0-15,-2-3 0 0,2 1 0 16,-5-4 0-16,0 0 0 0,0-1 0 16,-5 1 1-16,2-2-1 0,-7 1 0 15,-5-1 0-15,2 0 0 0,-2 1 0 16,-3 1 0-16,-2 2 0 0,0-3 0 0,-6 6 0 15,-2-1 0-15,3 1 0 0,4 2 0 16,-7 1 1-16,3 4-1 16,5 3 0-16,-3 1 2 0,-3 4 0 15,1 1-1-15,9 1 0 0,-4 0 0 0,2 0 0 16,3 0 0-16,-3 1-1 0,8-1 1 16,0 0 0-16,0 0-2 0,0 0 1 15,7 3 0-15,-2-2 1 0,-3 3-1 16,8-2 0-16,0 2 0 0,0-4 0 15,-5 5 0-15,5-1-2 0,0-1 0 0,0 1-1 16,0 0-4-16,5 1 0 0,3 0-3 16,0 0-2-16,2 0-7 0,0 4-7 15,3 2-9-15,4 0-24 0,-1 0-28 16</inkml:trace>
  <inkml:trace contextRef="#ctx0" brushRef="#br0" timeOffset="8425.46">13344 15696 489 0,'0'-2'88'0,"0"-1"-85"15,0 0 1-15,0 1 24 0,0-1-2 16,0 2-4-16,0-2-4 0,0 1-1 15,0 0-3-15,0-1-3 0,0 0-2 16,0-4-4-16,7 2 1 0,-2-2-2 0,0-2 1 16,3 0 0-16,0-1 0 0,-1 0-3 15,1-1 1-15,2 2 0 0,-2-1-1 16,-1 0 0-16,6 3-1 16,0-1 0-16,0 2 0 0,-3 1 0 0,2 1 0 15,1 1 0-15,5 2 1 0,-10 0 0 16,7 1 1-16,-2 0 0 0,-1 2 0 15,1 6 0-15,-5 1 1 0,4 1-1 16,-4 3-1-16,5 0 0 0,2 2 1 16,-5 0 0-16,-2 2-1 0,5 0 0 0,-1 0 0 15,-4 1-1-15,5 2 1 0,-6 0-1 16,1 1 2-16,-3 3 0 0,-2-1-2 16,2 1 2-16,-5 0-1 0,0 2 0 15,0 1 1-15,0-2-1 0,0 2 0 16,0-3 0-16,0 1-1 0,-5-4 0 15,2 1 0-15,-7-3 0 0,7 0 0 16,-9-1 0-16,4 1 1 0,-5-4 0 16,0 2-1-16,1-2 1 0,-1-1 0 15,-2 0-1-15,2-4 1 0,0-2-2 16,1-1 0-16,1-4 2 0,1 1-2 0,-5-1 0 16,2-1 0-16,-2-2 0 0,-3 0 0 15,3 0 0-15,-3 0 0 0,-2 0 0 16,4-5 0-16,-1 1 0 0,1-2 0 15,9-2 0-15,-6 1 1 0,5-2-1 16,3 0 0-16,0-2 0 0,5 2 0 16,0-3 0-16,0 1 0 0,0 0 0 15,5-1 0-15,3 2 0 0,-3 2-1 16,8 0 1-16,-6 0 0 0,1 1 0 16,5 1 0-16,-6 1 0 0,6 0 0 0,0-1 0 15,0 2 0-15,2-2 0 0,3 1 0 16,-3 2 0-16,5-1 0 0,-2 2 0 15,2 1 0-15,-4 1 0 0,-4 0 0 16,4 0 1-16,-4 2-1 0,1 3 1 16,0 0 0-16,0 0 0 0,-1 3 0 0,-2-4 0 15,8 3-1-15,-5 0 2 0,2 1-2 16,-2-1 1-16,2 2 0 0,-2 0-1 16,5-1 1-16,-3 2 0 15,-2-1 1-15,2 1-1 0,-2-1 0 0,-1 2 0 16,1-1 1-16,2 0-1 0,-4 0 0 15,-4-1-1-15,1 0 2 0,-3-2-1 16,-3 1 0-16,-2-3 2 0,0-2-3 16,0 1 0-16,0-3 2 0,0 2-2 15,0-2 1-15,0 2 0 0,0-2 0 0,0 2 0 16,0-1-1-16,0-1 1 0,0 1-1 16,-2-1 0-16,2-1 0 0,-5 0 0 15,0 1 0-15,2-1 0 0,3 0-1 16,-5 0-1-16,5 0 1 0,0 0-2 15,-2 0-1-15,2 0 0 0,-5 0 0 16,-1-2-2-16,6-2 0 0,-7 0-3 16,4-1-7-16,-7 0-4 0,8 1-10 15,-11-2-16-15,0 2-31 0</inkml:trace>
  <inkml:trace contextRef="#ctx0" brushRef="#br0" timeOffset="9831.85">14832 15583 184 0,'-3'0'35'16,"-2"0"-32"-16,3 0 6 0,-3 0 52 15,5 0 11-15,0-1-15 0,0-1-25 0,0-3-6 16,0 2 2-16,0-3-3 0,0 3-8 16,0 0 3-16,0-1-2 0,0 2 3 15,0-2-2-15,0 3-1 0,0-2-1 16,0-1-1-16,0 4 0 0,0-3-2 16,0 3-1-16,0-1-1 0,0 1-1 0,0-1-2 15,0 0-2-15,7-2 0 16,6 1 1-16,7-2 0 0,1-1 2 15,9-1-1-15,1 1-3 0,-1 0 2 16,-2 1-1-16,5 1-3 0,-7 3 1 0,2-2-1 16,-3 2-2-16,-2 0 1 0,10 0-1 15,-5 0-1-15,10 0 1 0,3-1-1 16,0-1 1-16,-1 0-1 0,6-2 0 16,3 2-1-16,-4-3 2 0,9-1-1 15,-1-3 1-15,6 4 0 0,4-4-2 0,-9 1 2 16,9 0-1-16,-7 1 1 0,-2 0-2 15,-8 1 1-15,-6 2-1 0,1 0 0 16,-8 1 0-16,0 0 0 16,-5 1 1-16,0 2-1 0,3 0 0 15,-9 0 1-15,-1 0 1 0,2-1-1 0,-3-1 0 16,0 0 0-16,3-1 1 0,-2 0-1 16,-3 1 1-16,-3-2 0 0,5 4-1 15,-10-1 0-15,-2 1-1 0,5-1 1 16,-6 1-1-16,1 0 1 0,0-1-1 15,-8 1 0-15,5 0 1 0,0 0-1 0,-3 0 1 16,-2 0 0-16,5 0 0 0,-5 0 0 16,0 0 0-16,0 0 2 0,0 0-3 15,0 0 2-15,0 0 0 0,0 0 0 16,0 0-1-16,0 0 0 0,0 0 1 16,0 0 0-16,0 0 0 0,0 0-1 0,0 0 0 15,0 0 0-15,0 0 0 16,-5 0 0-16,-2 0 0 0,2 0-1 15,-3 1 1-15,0 0 0 0,3 0-1 16,-2 3 1-16,-1-3-1 0,3 0 0 0,5-1 0 16,-3 0 0-16,3 0 0 0,0 0-1 15,-5 0-2-15,5 0-4 0,-5 0-2 16,-3-3-7-16,1-2-8 0,-1 1-13 16,-4 0-13-16,-6 3-14 0</inkml:trace>
  <inkml:trace contextRef="#ctx0" brushRef="#br0" timeOffset="10930.89">16007 15149 102 0,'0'-2'285'15,"0"0"-238"-15,0 2-27 0,0-3 23 16,0 3 5-16,0-1-16 0,0-1-7 16,0 1 0-16,0-1-4 0,0-1-4 15,0 2-2-15,0-1 0 0,0-2 3 16,0 3-2-16,0-2 0 0,0 3-2 15,0 0 0-15,0-1-2 0,0 1 0 16,3 0-2-16,-3 0-2 0,0 0-1 16,0 0-2-16,0 0 0 0,0 0-1 0,0 0 0 15,0 1-1-15,5 4 0 0,-5 0 1 16,5 2 0-16,3 1 0 0,-6 0 1 16,8 0-3-16,-2 2 1 0,5 0 0 15,-6-1-2-15,9 1 2 0,4-4 0 16,-2 2-2-16,2 3-1 0,6-5 1 0,-4 6 0 15,4-3 0-15,2 0-1 16,-3 1 0-16,3 0 0 0,-2 1 0 16,2-1 0-16,0-1 0 0,-3 0 1 15,-5 2-1-15,6-2 0 0,-6 0 0 0,1-2 0 16,-6 1 1-16,3-2-1 0,-6-2 0 16,1 2 0-16,-10-4 0 0,4 2 0 15,-7-3 1-15,5 1-1 0,-5-1 0 16,0-1-1-16,5 0 1 0,-5 0 1 15,0 0 0-15,0 0-1 0,0 0 1 16,0 0-1-16,0 0 1 0,0 0-1 16,0 0 1-16,0 0 1 0,0 0-2 15,0 0 0-15,0 0 0 0,0 0 0 16,0 0 0-16,0 0 0 0,0 0 1 0,0 0 0 16,0 3-1-16,0-3 2 0,-10 2-2 15,3 2 1-15,-1 1 0 0,0 1 0 16,-4-2 0-16,-1 6 1 0,0 0 0 15,1 1 0-15,-4 2 0 0,9 2 1 16,-11 1-2-16,5 0 1 0,-2 3 0 0,-3-1 1 16,3 3-2-16,0-2 1 0,-3 3 1 15,5-1-3-15,-2 1 1 0,2-5 0 16,0 4 0-16,1-1 1 0,-1-2-1 16,5-1 0-16,1-2 1 15,-1 0-1-15,0-1 0 0,-2-1 0 0,8-4 0 16,-6 2-1-16,8-5 0 0,-10 0 1 15,7 0 0-15,3-4 0 0,-5 3 0 16,5-3 0-16,0 1-1 0,0-2 1 16,-5 0 0-16,5 2 0 0,-2-3 0 15,2 0 0-15,0 1-1 0,0-1 2 0,0 0-2 16,0 0 1-16,0 0-1 0,0 0 0 16,0 0 1-16,0 0 0 0,0 0-1 15,0 0 0-15,0 0 0 0,0 0 0 16,0 0 0-16,0 0 0 0,0 0 0 15,0 0 0-15,0 0-1 0,0 0 1 16,0 0-4-16,0 0-1 0,0 0-3 16,0 0-4-16,-6 0-3 0,6 0-6 15,0 0-7-15,0 1-18 0,0-1-13 16,0 0-94-16</inkml:trace>
  <inkml:trace contextRef="#ctx0" brushRef="#br0" timeOffset="22929.87">19248 15212 377 0,'-10'1'261'16,"3"-1"-257"-16,-1 0-10 0,3 0 2 16,5 0 6-16,0 0 9 0,0 0 2 15,0 0-6-15,0 3-2 0,0 3 1 16,0 3 1-16,0 2-3 0,0 2 0 0,0 1 2 16,0-1 0-16,5 1 0 0,0 1-2 15,-5 0 1-15,3 1-3 0,-3-1 4 16,0 3-1-16,5-2-2 0,-3-1-1 15,-2-1 1-15,0-4 0 0,0-1 0 16,0-3-1-16,0-1 0 0,0-4 0 16,5-1 0-16,-5 0 1 0,0 0 1 15,5-4-1-15,3-6-1 0,0-5-2 16,-1-7 1-16,6-3-1 0,-5-8 0 16,-3-1 0-16,2 2 0 0,-7-3 0 0,0 6 0 15,0 0 0-15,-2 4 0 0,-8 4 1 16,2 0-1-16,-5 6 1 0,1 2 0 15,-4 4 0-15,1 1 1 0,-3 2 1 16,-2 2 1-16,5 0-1 0,-11 3 0 16,8 0 0-16,-2 1 1 0,0 0-1 15,-1 0-1-15,6 3 1 0,-3 5 0 0,-2 3 0 16,0 0-1-16,7 3 1 16,-8 0 1-16,6 7-2 0,-3-1 1 15,3 5-1-15,0 1 2 0,2 4-3 16,0 4 2-16,6 2-1 0,2 7 1 0,0 1-1 15,-3 5 2-15,8 3-1 0,0 2 0 16,0 1 1-16,0 1 0 0,5-2-1 16,-2-4 0-16,9-3-1 0,1-3-1 15,5-3 1-15,-3-4-1 0,11-1 0 16,-4-4 0-16,4-4-1 0,-1-6 1 0,3-4-1 16,0-4 1-16,3-3-1 0,-1-6 0 15,3-3 1-15,6-2-1 0,-11 0 0 16,5-6 0-16,-5-4-1 15,-3-3-1-15,1 1-1 0,-11-2-2 0,-8 1-1 16,-1 5-3-16,-6-1-1 0,5 3-1 16,-5-1-4-16,2-3-3 0,3-4-6 15,-2 0-14-15,-3 2-10 0,0 0-85 16</inkml:trace>
  <inkml:trace contextRef="#ctx0" brushRef="#br0" timeOffset="23655.79">19854 15366 445 0,'0'-9'167'0,"-3"-3"-163"0,-9-1-3 16,-1-3 1-16,5 4 18 0,1 0 6 15,2 0-11-15,-3 2-2 0,-2 0-4 16,7 2 0-16,-4 2-2 0,-4 1 2 16,9 2-2-16,-6 1 1 0,-2 2-2 15,-5 0 1-15,2 0 0 0,-2 0-2 16,-3 1 1-16,3 4-2 0,-3 2 1 15,5 0-1-15,-2 0 0 0,-3 3 1 0,3 0-1 16,0 3 0-16,-3 2-1 0,3 4 1 16,-3 2-1-16,5 3 1 0,3 3-1 15,0 2 0-15,7 5 0 0,-2 1 0 16,5 3-1-16,0 3 1 0,5 2-1 16,8-2 1-16,-3 1-1 0,8 2 0 0,-3-2-1 15,5-1-1-15,1 0 1 0,-3-2 0 16,7-2 0-16,-2-4-1 15,7-4 0-15,-7-4 1 0,5-5 0 16,5-4-1-16,-7-5 0 0,2 0 1 0,5-5-1 16,0-4 1-16,0-2-1 0,-5 0 2 15,3-7-2-15,-3-7 1 0,0-2-1 16,-3-4 1-16,0-3 0 0,-9-4-1 16,-1-6 0-16,-2-2 0 0,-3-4-1 15,-3 1 0-15,-4-4 1 0,-3 0 0 0,0 1 0 16,-3-2 0-16,-14 2 0 0,-4 2 0 15,1 3 0-15,-8 3 0 0,8 2 0 16,-8 1 0-16,2 0 1 0,-2 1-2 16,-2 3 3-16,7 2-2 0,-8 7 2 15,8 2-2-15,-2 5 1 0,-1 1 0 16,6 2-1-16,0 2 0 0,4-1 1 16,4 0-1-16,-1 1 0 0,8 1 0 15,5-2 0-15,-3 2-1 0,3-2-1 16,0-1-2-16,8 1-1 0,0-2-1 0,4 5-1 15,1 1-4-15,0 2-3 0,0 0 0 16,-3 0-7-16,8 8-11 0,-3 1-19 16,-5-2-79-16</inkml:trace>
  <inkml:trace contextRef="#ctx0" brushRef="#br0" timeOffset="24514.91">20503 15780 95 0,'0'0'440'0,"0"-4"-389"0,0 0-47 16,-5-2 7-16,2 1 33 0,-2-2-13 15,5-1-10-15,0-1-5 0,0 2 0 16,0-1-4-16,5-2 1 0,-2 2-3 0,2-1 0 15,0 0-1-15,-3-1 0 0,3 0-1 16,-2 0-1-16,2-1-1 16,8-1-2-16,-6 1 1 0,6 0-1 15,2 0-3-15,3 0 2 0,-3 2-2 0,6 1 0 16,-3-1 0-16,7 2 0 0,-5 3-1 16,-4 2 1-16,4 2-1 0,-7 0 1 15,2 4-1-15,-2 5 1 0,-1 3 1 16,1 1-1-16,-5 4 2 0,-1 3-2 15,4 1 1-15,-4 5-1 0,-4 1 2 0,2 0-1 16,0 1 0-16,-5 0 0 0,0 0 0 16,0 0 0-16,0 1-1 0,-10 0 1 15,2 0 0-15,-5 0 0 0,-2-2 0 16,2-2 0-16,-2-2-1 0,-3-1 1 16,-2-1 1-16,-5-2-2 0,4 0 0 15,-7-4 0-15,3 1 0 0,2-2 0 16,-3-3-1-16,1-2 1 0,2-3-1 15,-2-3 0-15,9-3 1 0,-4 0-1 16,2-4 0-16,11-6-1 0,-6-4 1 0,8-1 0 16,5-4-1-16,0-2 1 15,5 0-2-15,8-1 2 0,2 1-1 0,5 0 0 16,1 0 1-16,4 1-1 0,0 6 0 16,-4 4 1-16,-1 4-1 0,0 3 1 15,-4 0-1-15,9 3 1 0,-7 0-1 16,5 3 1-16,-5 7 0 0,2 1 0 15,-5 5 0-15,3-1 0 0,-3 1 2 16,3 1-1-16,-3 2 1 0,1 0 0 16,-4-1 0-16,1 4 0 0,-5-1 1 15,2 0 1-15,-7-2-2 0,4-2 0 0,-2-3 0 16,0-3-1-16,3 0-1 0,-6-4 1 16,9 0 0-16,-11-3 0 0,7-1-2 15,-7-3 1-15,0 0 0 0,0 0-2 16,0 0-1-16,0-2-1 0,5-2-5 15,-5-1-4-15,0-4-6 0,0 0-9 0,0-2-9 16,-5-2-28-16</inkml:trace>
  <inkml:trace contextRef="#ctx0" brushRef="#br0" timeOffset="25449.78">22304 15344 234 0,'-5'2'241'0,"5"1"-197"0,-3-2-30 0,3-1 4 15,0 1 21-15,0-1 3 0,-5 0-12 16,5 0-5-16,0 0-2 16,0 0-6-16,0 0-4 0,0 0 0 15,0 0-1-15,0 0-2 0,0 0 0 0,0 0-2 16,0 0-1-16,0 0-1 0,0 0-2 15,-5 1 0-15,2 5-1 0,3 6 0 16,-5 4 2-16,5 6-3 0,0 3 2 16,0 7-1-16,0 0 0 0,0 3 2 15,0 3-1-15,5 0-1 0,-2 1 1 0,7 0-1 16,-7-3-1-16,7-2 1 0,0-4-2 16,-5-5 0-16,0-4-1 0,5-2 1 15,-4-7-1-15,-1-2 1 16,-3-6 0-16,-2-4-1 0,0 0 0 0,5 0 1 15,0-1-2-15,-2-8 0 0,5-2-1 16,2-3-3-16,0 2 0 0,-5-3-4 16,0 1-2-16,-2 1 0 0,-3 2-4 15,5 3 0-15,-5-3-5 0,0 4-5 16,-8-2-7-16,-2 1-11 0,2 0-41 0,-4-2-17 16</inkml:trace>
  <inkml:trace contextRef="#ctx0" brushRef="#br0" timeOffset="25753.42">22098 15600 340 0,'-8'0'320'0,"-5"0"-310"0,6-1-10 0,2-3 4 16,5 1 31-16,0 3-12 0,0 0-11 15,0 0-2-15,0 0-2 0,0 3-1 16,12 1 1-16,1-1 0 0,7 2-1 16,-2-2-1-16,3 0 2 0,2-1-1 15,-3-1-2-15,10-1-1 0,-2 0-1 0,5 0 0 16,1-6-1-16,1 0 0 16,6-4-1-16,5-1-1 0,-1 3 1 15,-4-1-1-15,0 0-1 0,-8 3-3 16,-5 5-4-16,-15 0-3 0,-1 1-7 0,-12 0-11 15,0 2-19-15,-5 4-55 0</inkml:trace>
  <inkml:trace contextRef="#ctx0" brushRef="#br0" timeOffset="26555.4">24515 15237 187 0,'0'-7'179'0,"0"0"-141"0,5 0-8 15,-3 2 9-15,-2 0 2 0,0-1-7 0,5 1-6 16,-5-2-4-16,5 2 1 0,-5 3-2 16,0-2-1-16,0 2-3 0,0 0 2 15,0 2-4-15,0 0-2 0,0 0-4 16,0 0-2-16,0 4-3 0,0 6 2 16,0 7 1-16,0 8-2 0,-10 2-1 0,8 4-1 15,-3-2 0-15,5 2 1 0,0-3-1 16,0 1 1-16,0 0-2 15,0 3 1-15,0 3 0 0,0-1 0 16,0 4 0-16,0-5-1 0,0 0 1 0,0-5-2 16,0 2-1-16,7-4-1 0,-7 1 2 15,0-3-2-15,5 0 0 0,0-1 0 16,-2-4 0-16,-3 0-1 0,8-2 1 16,-8-4-1-16,0-1 0 0,0-4 0 15,0 0 0-15,0-2 0 0,0 1 0 0,0-5 0 16,0-1-1-16,0 0-1 0,0-1-2 15,0 0 0-15,0 0-2 0,0-1-2 16,0-2-2-16,-3-1-2 16,3-5-6-16,-5 0-1 0,5-2-5 0,0-2-11 15,0 0-9-15,5-3-50 0,-2-4-16 16</inkml:trace>
  <inkml:trace contextRef="#ctx0" brushRef="#br0" timeOffset="27111.98">24884 15145 302 0,'0'-3'230'0,"0"-1"-179"15,0 2-48-15,-3-1 10 0,3 1 28 16,-5 1-7-16,5 1-13 0,0-1-5 16,0 1-5-16,0 0 0 0,0 0-2 15,0 0-2-15,0 0 0 0,0 2 1 0,5 6 3 16,-2 5-3-16,4 5-1 0,-2 3 0 15,3 4-1-15,-3 4 2 0,3-1-2 16,-1 4-2-16,6-4 1 16,-5 5-1-16,-3-2 0 0,2 3 1 0,1 1 0 15,-3 1-1-15,3 3 2 0,-8-1-2 16,0-1 1-16,0 3 0 16,0-4-1-16,0 2 2 0,0-6-2 0,0-3-2 15,0-4 1-15,0-4-1 0,0-3 0 16,0-1-2-16,0-7 2 0,0-1-1 0,0-4-1 15,0-4 0-15,0-1 0 0,0 0 0 16,0 0 1-16,0 0-1 0,0 0 0 16,0 0 0-16,0 0-1 15,0-1 0-15,0-3-1 0,0 0-3 0,0-2 0 16,0-1-3-16,0-2 0 0,0 1-3 16,0 0-2-16,0-3-1 0,-13 4-3 15,5-2-3-15,1 2-9 0,-9-1-13 16,6 2-34-16,-10 0-60 0</inkml:trace>
  <inkml:trace contextRef="#ctx0" brushRef="#br0" timeOffset="27440.99">24543 15649 408 0,'0'1'240'15,"-8"1"-235"-15,0-2-9 0,3 0 6 16,5 2 16-16,0-1 2 16,10 0-8-16,1 0 1 0,1 0 2 0,9-1-3 15,-1 0-4-15,0 0-2 0,11-3 0 16,-8-1 0-16,2 0-1 0,-4-1-2 0,7 0-1 15,-3-1-2-15,3-3 1 16,3 2-1-16,2-2-1 0,-5 3 0 16,0-2-2-16,0 3-3 0,-8 1-1 15,3 2-7-15,-3 1-10 0,-10 1-10 0,3 0-20 16,-3 0-45-16,-7 0-12 0</inkml:trace>
  <inkml:trace contextRef="#ctx0" brushRef="#br0" timeOffset="28203.54">25306 15625 77 0,'10'-10'560'0,"-7"1"-526"0,-3 2-31 15,0 0-1-15,0 2 23 0,0 0 1 16,7-1-11-16,3-4-3 16,1 5-1-16,-1-1-1 0,2 1-2 0,4 0-3 15,-1 2 0-15,-2 0 0 0,4 1 1 16,-1 1-2-16,-4-2-1 0,4 2 0 15,2 0 0-15,-3 1-1 0,-2 0 0 16,4 0-1-16,-6 2 0 0,6 3-1 16,-1 2 2-16,-4 3-1 0,1 1-1 15,-5 4 1-15,-1 3 0 0,6 3 1 0,-8 0-2 16,0 3 3-16,-2 0-1 0,-3 3 0 16,0 3 1-16,0-1 0 0,0 2 0 15,-3-1 0-15,-7 3-1 16,-3-3 1-16,3 1-1 0,-8-3 0 0,6 0 0 15,-9-3-1-15,1-3 0 0,0 0 0 16,-1-1 0-16,-4-1-1 0,2-3 2 16,-3 0-1-16,1-3 0 0,5-3-1 15,4-4 0-15,-1-3 1 0,6-3-1 16,-1-1 0-16,-1 0 0 0,0-5-1 0,6-6 1 16,-6-2-2-16,0-5 0 0,5-1 1 15,3-6-2-15,5 1 1 0,0-2-2 16,0 2 2-16,11 3 1 0,-1 1-1 15,8 4 1-15,-3 1 0 0,5 4 1 16,1-1-1-16,1 4 0 0,6-2 0 0,0 5 1 16,0 3-1-16,3 2 1 15,2 0 0-15,-10 0 0 0,7 4 0 16,-7 6 0-16,5 5 1 0,-10 6-1 16,-5 5 2-16,-6 2 0 0,-7 2 0 0,6 0 0 15,-6-3 0-15,2 1 2 0,6-4-4 16,-3-5 1-16,2-3 0 0,-1-3-1 15,6-2 0-15,-4-1 0 0,0-4 0 16,4-4 0-16,-4 1 0 0,5-3-1 16,-6 0 0-16,3-3-3 0,1-7-2 0,-1-1-1 15,0-5-4-15,0-2-6 0,0-3-4 16,3-1-12-16,0-2-17 16,-1 0-45-16,4-1-20 0</inkml:trace>
  <inkml:trace contextRef="#ctx0" brushRef="#br0" timeOffset="29155.85">26517 15281 488 0,'0'-8'89'0,"0"1"-81"0,-5-2 7 16,5 4 24-16,-3-1-4 0,-2 2-12 16,3 0-7-16,-4-1 0 0,1 3-1 0,-2-2-3 15,4 2-2-15,-2-2-1 16,-3 2-3-16,-2-1 2 0,8 0-2 16,-6 1 1-16,-2-1-1 0,-5 3 0 15,2-2-1-15,-2 2 1 0,-3 0-1 0,5 0 0 16,-7 0 0-16,-1 1-1 0,1 4 1 15,-5 2-1-15,4 3 1 0,-7-1-2 16,8 3 2-16,0 0-2 0,4 1 0 16,-1 1 1-16,1 1 0 0,4 1-2 15,-1-2 1-15,0 4 0 0,5-1 0 0,3 0-1 16,3 2-1-16,-3-1 1 0,0 6 0 16,5-2-1-16,0 1 1 15,0 1-1-15,0 2 0 0,0 1 1 16,0 1-1-16,5 0 0 0,2-1-1 0,4 1 1 15,-9-2 1-15,11 1-2 0,2-2 1 16,-2 0 0-16,7 0 0 0,1-1 0 16,-1-2-1-16,5-1 1 0,3 0-1 15,-7-4 0-15,12 1 1 0,-8-2-1 16,3-2 0-16,3-2 0 0,-3-4 1 0,5-2-1 16,-5-2 0-16,0-3 0 0,-3-1 0 15,3 0 0-15,-2-5 0 16,2-3-1-16,-3-4 0 0,8-3 1 15,3-1 0-15,-3-4 0 0,-3 0 0 0,-2-3 0 16,0 1 0-16,-2 1 0 0,-6-2 0 16,0 0 0-16,-4 1 0 0,-4-2 0 15,1-1 0-15,-5 0 0 0,-3-1 0 16,0 0 1-16,-3-2-2 0,-2 1 2 16,0-2-1-16,-2 0 0 0,-8 2 1 15,-3 0-1-15,3-1 1 0,-8 3-1 0,-2 0 0 16,-1 0 1-16,-4 6 1 0,-3 2 1 15,2 0-2-15,-4 4 1 0,-3 2 1 16,0 1 0-16,0 2-1 0,-5 0 1 16,4 1-1-16,-6 2 0 0,4 3 0 15,-5-2 0-15,3 4-1 0,3 0 2 16,-3 0-2-16,2 2 0 0,5 2 0 16,3 2-1-16,8-1 0 0,5 2 0 15,2-1 0-15,3-1 0 0,2-1-1 16,6 1-1-16,2 1-2 0,0 0-3 0,0 1-2 15,0 1-3-15,7 2-4 0,1-3-6 16,0 1-12-16,2-2-5 0,0-2-26 16,-5-1-96-16</inkml:trace>
  <inkml:trace contextRef="#ctx0" brushRef="#br0" timeOffset="37488.84">3470 15495 49 0,'0'0'28'0,"0"0"1"15,0 0-16-15,-5 0 35 0,5 0 46 0,0 0-15 16,0 0-32-16,0 0-12 0,0 0-6 16,0 0-1-16,0 0-6 0,0 0 1 15,0 0-7-15,0 0 1 0,0 0-5 16,0 0-3-16,0 0-2 0,0 0 0 16,0 0-2-16,0 0 0 0,0 0-1 15,0 0 1-15,0 0 0 0,0 0-2 16,0 0 1-16,0 0 2 0,0 0-1 15,0 0 1-15,0 0 1 0,0 0 0 16,0 0 1-16,0 0-1 0,0 0-1 16,0 0 0-16,0 0 0 0,0 0-2 0,0 0 1 15,0 0 0-15,0 0-1 0,0 0 1 16,0 0-2-16,0-3 1 0,0 2-3 16,0-1 1-16,-5 0 0 0,2-1 0 15,3 0 1-15,0-1-1 0,0 0 2 16,0 0-3-16,0 0 1 0,0-3 1 0,0 4-2 15,0-2 1-15,0 0 0 16,3-2-1-16,2 2 0 0,3-1 0 16,-8-1 1-16,10 0-2 0,-3-1 1 15,-4-1 0-15,7-1 0 0,-2 1 0 0,-1 2 0 16,1-2 1-16,-3 4-1 0,3-1 1 16,-3 2-2-16,-3 0 2 0,9 3-2 15,-4-2 2-15,-4 1-1 0,7-1 0 16,-2 0 0-16,-1-1 1 0,1 0-2 15,-3-2 1-15,8 5-1 0,-6-3 2 16,6 1-2-16,-5 0 1 0,4-1-1 0,1 0 2 16,0 2-2-16,-6-1 1 15,6 0-1-15,-5 1 0 0,-1 1 1 16,6 1 0-16,-5-2-1 0,-1 2 2 0,4 0-2 16,-4 0 1-16,1 2 0 0,5 1-1 15,-6 2 1-15,1-2 0 0,2 5 0 16,-2-2 0-16,4 2-1 0,-4 0 1 15,7 2-1-15,-2 0 2 0,0 1-2 16,-1 1 1-16,1-1 0 0,-5 2 1 0,7-2-2 16,-5 0 1-16,-2 2 0 0,-1-1 0 15,1-1 1-15,0 0 0 16,4 1-1-16,-1-1 2 0,-4 0-1 0,-4-1 0 16,7 2 0-16,-7-1 0 0,2 0 0 15,2 2 0-15,-2-2 0 0,3 3 0 16,-5-1-1-16,2 1 1 0,2 2-1 15,-2-1 2-15,0 3-2 0,3-1 1 16,0 0-1-16,-3 0 1 0,2-1-1 16,-4-1 1-16,2 0-1 0,0-1 1 0,-2 2-1 15,2-1 1-15,-5 0 0 0,7 2-1 16,-7-4 1-16,5 2 0 0,-5 0 0 16,0-3-1-16,0 3 1 15,0-2-2-15,0 1 1 0,0-2 0 0,0 0 0 16,0-2-1-16,0 2 2 0,0-3-2 15,0 2 0-15,0-1 0 0,0 0 1 16,0 0-1-16,0-1 1 0,0 2 0 16,-5-1 0-16,-2 0 0 0,7 0 0 15,-5-3-1-15,5 0 0 0,-3-1 1 16,-2 2 0-16,-3-2-1 0,8 0 1 0,-5 2 0 16,-2-1-1-16,-1 0 1 0,3 0-1 15,-3 2 1-15,1-2 0 0,-6 1-1 16,5-1 0-16,-4 1 1 0,-1-2-1 15,5 0 1-15,1 1-1 0,-4-5 1 16,9 3 0-16,-8-4 0 0,2 0 1 0,6 2-2 16,-4-3 2-16,-1 0 0 15,2 0-2-15,2 0 1 0,-7 0-1 16,2 0 0-16,1-4 1 0,-6 1-1 16,5-1 0-16,-4-2 0 0,4 0 1 0,-5 0-2 15,1 1 1-15,4-2 1 0,-5-2-1 16,-2 2-1-16,5-2 1 0,-5 2 0 15,7 0 0-15,-5 1 0 0,8 0 0 16,-3-1 1-16,1 2-2 0,2-1 1 16,-3 2 1-16,3-1-1 0,3 1 0 0,-4 0-1 15,1 2 2-15,3-1-2 16,2-1 2-16,-5 1-2 0,2-3 2 0,-2 2-2 16,0-1 1-16,2 2 0 15,-4-2 0-15,2-2 1 0,-3 2-1 0,8 0 0 16,-5-1 1-16,2 2-2 0,3-2 1 15,-5 0 0-15,5 0-1 0,0-1 2 16,0-1-1-16,0 1 0 0,0 0-1 16,0 1 1-16,0 0 0 0,0 1 0 15,0 2 1-15,5-1-2 0,-2 2 1 0,2-2 0 16,-2-2 0-16,7 1 0 0,-3 1 0 16,6-3 0-16,-3 3 1 0,3-3-1 15,5 2 0-15,-3 0 1 16,3 0-1-16,-3 0 0 0,3 1 0 0,-3 3 0 15,-2-2 0-15,7 3 0 0,-7-1 1 16,2 1-1-16,3 0 0 0,-3-1 1 16,3 1-1-16,-3-1 1 0,-2 0 1 15,2 0-2-15,-2 1 0 0,0 0 0 16,0 0 1-16,2 0 0 0,-7 0-1 16,4 0 1-16,-2 0 0 0,-2 0-1 0,5 2 2 15,-6 0-1-15,6 2-1 0,-5-2 1 16,4 4 1-16,1-2-1 15,-5 1 0-15,5-1 1 0,-3 3-1 0,2 0 0 16,1-2 0-16,0 1 1 0,-5 0-2 16,4 2 1-16,1-1 0 0,2 0 0 15,-5 1 0-15,-2-1-1 0,5 0 1 16,-6 1 1-16,6 0-1 0,-5-2 0 16,4-1-1-16,-4 1 2 0,0 0-1 15,-3-1 1-15,8 0-1 0,-6 2-1 0,1 1 1 16,-1 0 0-16,4 2 2 0,-4-2-1 15,6 0 0-15,-5-1-2 0,-1 1 1 16,-2-3 0-16,3 4-1 0,0-4 1 16,-3 2-1-16,2 1 1 0,1-2-2 15,-3 3 2-15,3-3 0 0,-1 1-1 16,-2 1 1-16,3-1 0 0,0 0 0 16,2 0-1-16,-8 0 1 0,3-1-1 0,3 0 1 15,-3-1 0-15,-2 0-1 16,2 1 1-16,-3-2-1 0,3 0 0 0,1 0 1 15,-4 0-1-15,3-1 1 0,-5 1-1 16,3 0 1-16,2-1-1 0,0 0 1 16,-3-1-1-16,-2 1 1 0,5-1-1 15,1 1-1-15,-6-1 2 0,2 1-1 16,3-1 1-16,-5 1 0 0,0-2-1 0,3 0 0 16,-3 1 0-16,0-2 1 0,5 1-1 15,-5-1 1-15,0 1-1 0,0-1 0 16,0 0 2-16,0 0-2 15,0 0 0-15,0 0 1 0,0 0 0 0,0 0 0 16,0 0 0-16,0 0-1 0,0 0 1 16,0 0-1-16,0 0 1 0,0 0-1 15,0 0 2-15,0 0-2 0,0 0 1 16,0 0 0-16,0 0-2 0,0 0 0 16,0 0-1-16,-5-2-2 0,2-2-5 15,3-1-2-15,0-2-9 0,0-2-11 0,0-4-18 16,15-3-1-16,-2-1-96 15</inkml:trace>
  <inkml:trace contextRef="#ctx0" brushRef="#br0" timeOffset="39178.38">3236 16682 272 0,'0'0'229'16,"0"0"-189"-16,0 0-41 0,0-1 2 16,0 0 19-16,0 0 2 0,0 1-4 0,0 0 0 15,0-2-1-15,0 2-7 16,0-1-2-16,0-1-1 0,8 0 2 16,-1 2 1-16,1-3-1 0,5 1 2 15,-3-2-3-15,0 3-1 0,8-1-2 0,2-2 1 16,6 2 0-16,-3-1 0 0,10 0-1 15,0 1-1-15,5 1-2 0,-3 1 2 16,6-1-1-16,5-1 1 16,0 0-2-16,2-3 2 0,-2-1-2 0,7-1 1 15,-4-3-2-15,-4 0 2 0,9 0-3 16,-8-2 2-16,-3 2 0 0,8-2-1 0,-11 5 0 16,1 0 0-16,5 1 0 15,-10 2-1-15,-3 2 0 0,-5 2 0 0,-3 0 0 16,-5 0 1-16,-4 0 0 0,7 0-1 15,-3 0 1-15,-5 0 0 16,3 0-1-16,-3 0 1 0,-2 1-1 0,0-1 0 16,-6 0 0-16,6 0 1 0,0 0-1 15,-6 0 3-15,1 0-3 0,5-1 0 16,-6-2 1-16,-1 1-1 0,1-1 1 0,-7 1-1 16,3 2 0-16,2-2 0 0,-5 2 0 15,0 0 0-15,0 0 0 0,0 0 0 16,0 0-1-16,0-1 1 0,0 1-1 15,0 0 1-15,0 0-4 0,-5 0-1 16,2 0-5-16,-4 0-4 0,-6 0-7 0,0 0-9 16,-2 0-7-16,-8 0-26 0,3 7-33 15,-3 1 29-15</inkml:trace>
  <inkml:trace contextRef="#ctx0" brushRef="#br0" timeOffset="39859.83">3473 16802 177 0,'-16'4'112'0,"9"1"-16"16,-11-3-55-16,10 1-13 0,-4-2 15 15,9 2-3-15,-2-1-4 0,0-2-11 16,2 0-3-16,-2 1-3 0,5-1-4 0,-5 0 2 16,3 0-2-16,2 0 0 0,0 0-3 15,0 0-4-15,0 0 0 0,0 0-1 16,0 0 1-16,0 0-2 0,0 0 0 15,0 0-1-15,0 0 2 0,0 0-4 16,2-1 1-16,8-2-2 0,3-5-1 16,2-1 1-16,13-1 1 0,3-2-1 15,4 1-2-15,6-1 1 0,10 0 2 16,2 2 0-16,-4-1-2 0,12 3 1 16,-8-1-2-16,6 0 2 0,2 1-2 0,-8-2 1 15,3 2-1-15,-2-3 0 0,4 2 1 16,-4-1 0-16,-1 0-1 0,-5 1 0 15,-2 2 0-15,-13 1 1 0,0 0 0 16,-5 0-1-16,-2 0 0 0,-6 2 1 16,0-1-1-16,-4 3 1 0,2 1-1 0,-8-2-1 15,2 3 1-15,-7 0 0 0,1 0 1 16,-6 0-2-16,2 0 2 0,-2 0-1 16,0 0 1-16,0 0-1 15,0 0 2-15,0 0-1 0,0 0 1 16,0 0 0-16,0 0 0 0,0 0 0 0,0 0-1 15,0 0 1-15,0 0-1 0,0 0 2 16,0 0 0-16,0 0 0 0,0 0-1 16,0 0 1-16,0 0 0 0,0 0-1 15,0 0-1-15,-2 0 0 0,2 0 0 16,-6 2 0-16,6-2-1 0,0 0 0 0,-5 0 0 16,5 0-1-16,0 0-4 0,0 0-3 15,0 0-8-15,0 0-8 16,0-2-16-16,0-1-43 0</inkml:trace>
  <inkml:trace contextRef="#ctx0" brushRef="#br0" timeOffset="50627.5">17246 15499 119 0,'0'0'139'0,"-5"0"-57"15,5 0-58-15,0 0 5 0,-5 0 15 16,5 0 0-16,0 0-12 0,0 0-10 16,0 0-7-16,0 0-2 0,0 0-2 15,0 0-2-15,0 0 2 0,0-2 1 0,0 2 3 16,0 0 0-16,0 0-1 15,0-1 0-15,0 0-2 0,0-2-2 16,0 0-5-16,0 0-3 0,0-2 2 16,5 0 2-16,-5 1 1 0,0-2 0 0,0-2-3 15,5 4 2-15,-2-4-2 0,2-2 0 16,-3 0-1-16,3-1 0 0,3-2 0 16,2 2 1-16,-2 0-1 0,-6 0 1 15,9 0 0-15,-4 2-1 0,-4-1 0 16,7 4 1-16,-7 0-1 0,7 1 0 0,-8 2-1 15,6-1 2-15,-3 1 0 0,3-1-2 16,-1 2 1-16,3-2-1 0,-2 2 0 16,7-1 1-16,-2 2-1 15,-5 0 0-15,9 1 1 0,-4 0-2 16,0 0 1-16,-3 0-1 0,0 2 1 0,0 5 0 16,-4 0 0-16,6 4-1 0,-4 1 1 15,0 5 1-15,2 2 2 0,-8-1-4 16,6 5 2-16,-8-1-2 0,5 2 1 15,-5 2 1-15,0 2-1 0,0 0 0 16,0 6 2-16,0 1-3 0,-8 4 2 0,-4 2 0 16,-1 1-1-16,-2 0 0 15,-3-2 0-15,5 2 0 0,-7-4 0 16,4 1 0-16,-1-3 0 0,-4-2 0 16,6 1-1-16,-3-8 1 0,3-1-1 0,-5-4 0 15,-1-6 0-15,3 1 0 0,-2-5 0 16,-3 1-1-16,3-3 1 0,0-2 0 15,-6-1 0-15,1-2 0 0,2-3-1 16,-8-2 0-16,8 0 1 0,-7 0-1 16,7 0 0-16,-3-4-1 0,1-2 2 0,5-1-2 15,-6-1 1-15,11-1 0 0,0-2-1 16,5-1 0-16,-6-1 0 0,11-1 0 16,3 1 0-16,2 0 0 0,0 1 1 15,0 0-1-15,7 2 1 0,6-1 0 16,2-1-2-16,6 0 2 0,-1-5 0 15,5-1 0-15,3-2 0 0,3 3 0 16,-8 0 0-16,7 6 0 0,-7 1 0 16,3 4 0-16,-1 0 0 0,-2 2 0 15,2 3 0-15,3 1 1 0,-2 0 0 0,-1 2-1 16,-4 7 1-16,-1 1-1 0,3 1 1 16,-5 3-1-16,-3 0 1 0,5 1-1 15,-2 1 1-15,-3-1 0 0,3 0 0 16,-3 0 0-16,-2 0-1 0,2 0 0 15,-4 0 1-15,-4-2 0 0,9 3-1 0,-11-4 1 16,0 1 0-16,-3-3-1 0,6-3 0 16,-8 1 0-16,5-2 0 15,0-1 0-15,-5-1 0 0,3-2 0 16,-3-1 0-16,0-1 0 0,0 0 0 16,0 0-2-16,0 0 1 0,0 0-2 0,0 0-2 15,0-1-3-15,0-6-4 0,0-1-4 16,0 0-2-16,-3-3-7 0,3 0-8 15,0 0-22-15,-5-4-68 0</inkml:trace>
  <inkml:trace contextRef="#ctx0" brushRef="#br0" timeOffset="51859.07">17824 15387 371 0,'0'0'312'0,"0"0"-293"0,0-7-18 16,-5-3 6-16,5 1 23 0,0 4-8 15,0 5-9-15,0 0-2 0,0 1-4 16,0 2-2-16,0-1 0 0,0 1 0 16,0-2 1-16,5 6 1 0,0-1 0 15,-3 1 0-15,-2 3 1 0,0 4-2 16,0 5 1-16,0 3-2 0,-2 3 0 0,-8 3 0 16,7-1-2-16,-5 0 1 0,3-1-2 15,0 1 1-15,3-4-1 0,-3 1-1 16,5 0 1-16,-3-1 1 0,3-3-3 15,0-1 1-15,-5-5 0 0,5 4 0 16,0-3 1-16,-5 0 0 0,2-1-1 0,3-4 1 16,-5-1-1-16,5-1 0 15,-7-3 1-15,7-2-1 0,0-2 0 16,0-1-1-16,0 0 1 0,0 0-1 16,0 0 1-16,0 0 0 0,0 0-1 0,0 0 1 15,0 0-1-15,0 0 0 0,0 0 0 16,7-1 2-16,6-3-2 0,2-1 1 15,-5 0-1-15,11-3 0 0,-6 2 0 16,11-1 0-16,-6-1 0 0,13 0 0 16,0 0 0-16,0 0-1 0,-2 2 2 15,7 1-1-15,-5 0 0 0,2-1-1 0,-1 3 2 16,-4 1-1-16,-2 2-1 0,-3-1 1 16,-4 1 1-16,-6 0-2 15,-2 0 1-15,0 0 0 0,-11 1 0 16,-2 0 0-16,0 0 0 0,0 1 0 0,0-1 0 15,0-1 0-15,0 0 1 0,0 0-2 16,0 0 1-16,0 0 0 0,0 0-1 16,0 0 0-16,0 0 0 0,0-6-1 15,0 1 0-15,0-3 1 0,5 0-1 16,0 0 0-16,-5-3 0 0,3-1 1 0,-3-2 0 16,5-1-1-16,-3-3 0 0,-2-1 1 15,0 0 0-15,0-3 1 0,0 1-3 16,0-3 1-16,0-1 0 0,0 0 2 15,0 1-1-15,-2 0 0 0,-6 2 1 16,8 2-1-16,-10 0 1 0,8 4 0 16,-9 1 0-16,4 4 0 0,4-1 1 15,-7 3-1-15,2 3 1 0,6-1 0 16,-3 0 1-16,0 0-1 0,2 1 0 16,-2 0 2-16,2 0-2 0,-2 1 0 0,5-1 0 15,0 2 0-15,0 0 1 0,0 1-1 16,0 0-1-16,0 2 1 0,0 0 1 15,0 1-1-15,0 0 0 0,0 0 1 16,0 0 0-16,0 0-1 0,0 4 1 16,0 4-1-16,5 6 2 0,-5 5-1 15,3 2 0-15,2 6 1 0,-2 0 0 16,-3 3-2-16,5 1 1 0,0 2 1 16,-5 0 0-16,2 4-2 0,6 1 1 15,-8 2-1-15,0 3 1 0,0-3 0 0,0 0 0 16,5-3-2-16,-5 2 2 0,5-1-1 15,-2 1-1-15,2-2 1 0,8-1 0 16,-6-2 0-16,6-3 0 0,-5-1-1 16,7-2 1-16,-5-1-1 0,0-2 0 15,3 0-1-15,0-2 2 0,-6-2-1 16,6-3 0-16,-8-2 0 0,8-3 0 16,-6-1 0-16,-2-4 0 0,3 1 1 15,-5-4-1-15,-3 0 0 0,5-1 0 16,-5 0 0-16,0-3 0 0,5 1 1 15,-5 1-1-15,0-2 1 0,0 1-1 0,0-2 1 16,2 1 1-16,-2 1-2 0,0-2 0 16,0 1 1-16,0-1 0 0,5 0-1 15,-5 0 0-15,3 0 1 0,-3 0-1 16,0 0-1-16,0 0 1 0,0-1-2 16,5-1-1-16,-5-1-4 0,5-1-3 0,-5 1-8 15,0-3-8-15,0-2-14 0,0-1-23 16,0-1-88-16</inkml:trace>
  <inkml:trace contextRef="#ctx0" brushRef="#br0" timeOffset="63107.47">23136 15496 228 0,'-3'0'198'0,"3"0"-128"0,-5 0-62 16,0 0-4-16,5-1 20 0,0-2 8 16,0 3-9-16,0-4-9 0,0 2-1 15,0-2-7-15,5 2 1 0,0-2 3 0,-2 1-2 16,2 2 1-16,0-5-1 0,-3 6 1 16,-2-3-1-16,6 2 1 0,-6 0 0 15,0-2-1-15,0 3 1 16,0-3-3-16,2 2 0 0,-2-3-3 0,0 0 1 15,5-1-1-15,0 0-2 0,-2-1 0 16,4-2 1-16,-1-1 0 0,1 0 0 16,1 0 0-16,2-3-1 0,-2 2 2 15,-1-1-1-15,6 0 1 0,0-1-2 16,-6 4 2-16,1 0-1 0,0-2 0 0,4 4 0 16,-2 1 1-16,-7 0 0 0,5 3 0 15,-3 1-2-15,2 1 2 0,-2-2 0 16,-2 2 1-16,7 0-3 0,-7 0 2 15,2 0 0-15,2 0-2 0,1 0 1 16,-3 3 0-16,3 2-1 0,-3 1 2 16,3 3 0-16,-3-1-2 0,2 5 2 15,-4 1-2-15,7-1 1 0,-2 5 0 16,-3 1 1-16,2 3-2 0,-4 2 1 16,-3 3 0-16,0 1 2 0,0 4-3 15,0 0 0-15,0 2 3 0,-8 1-2 0,1 1 2 16,1 0-1-16,-6-3 0 0,2 0-1 15,-1-1 0-15,-4 1 0 0,2 0 0 16,1 1 0-16,-1-2-1 0,-2 1 1 16,2-2 0-16,0-4-2 0,-7 0 1 15,5-4 1-15,-6 0-2 0,1-1 2 0,-5 0-2 16,4-1 1-16,1-2-1 16,-6 1 0-16,3-2 1 0,-2-3-1 15,5 0 0-15,-6-2 1 0,6-2 0 16,0-4-1-16,-6 0 1 0,3-5-1 0,-2 0 0 15,4-2 0-15,4 0 1 0,1-3-1 16,4-4 0-16,-1 0 0 0,-2-3 0 16,10 1 0-16,-3-2 0 0,3-2 0 15,5 1-1-15,0-2 1 0,0 1 0 16,0-1-1-16,13 0 1 0,-1 1-1 0,9 0 1 16,-9 2 0-16,4 3-1 0,1 2 1 15,-1 1 0-15,4 2-1 16,-2-1 1-16,7-3 0 0,3 2 0 15,-2 0 1-15,2 0-1 0,-5 3 0 0,10 1 1 16,-3-1 0-16,3 2 0 0,-2 0-1 16,-1 0 1-16,-2 0-1 0,0 2 0 15,-7 1 0-15,-1 4 0 0,3 5 1 16,-8 2 0-16,0 3 0 0,-4 2 0 16,-4 2 1-16,1-3-1 0,-1-1 1 0,6 1-1 15,0-3 0-15,0 0-1 0,-1-1 2 16,-4-3-2-16,7-1 0 15,-5-1 0-15,1-1 0 0,-1-3 1 0,0 0-1 16,-5 0 0-16,0-4 0 0,-2 1 0 16,-3-2 0-16,0 0 0 0,0 0-1 15,0 0-1-15,5-3-2 0,-5-3 0 16,5 0-1-16,-3-2-4 0,-2 0 0 16,0-2-4-16,0 3-2 0,6-3-4 15,-4 1-6-15,3 0-4 0,0-2-14 0,-2-1-24 16,4-2-26-16</inkml:trace>
  <inkml:trace contextRef="#ctx0" brushRef="#br0" timeOffset="64451.5">23846 15365 157 0,'0'0'190'0,"0"-2"-52"0,0 1-105 16,-3-3-11-16,-2 4 18 0,0-2-4 15,5 0-12-15,-8 0-4 0,6 2-4 16,2 0-1-16,-5 0-1 0,5 0-2 0,0 0-3 15,0 0 0-15,-6 0-1 0,6 0 0 16,0 3 0-16,-7 0-2 0,4 4 1 16,-2 0 0-16,0 0-1 0,3 1-2 15,-4 5 1-15,1-1-1 0,3 3 0 16,-3 3-1-16,2-1 2 0,-2 3-1 16,0 2-1-16,2 0 0 0,-4 1 3 15,2 3-3-15,0-1 0 0,-3 1 0 16,0 3 0-16,8-2 0 0,-5 2 0 0,3-2-1 15,-3 1-1-15,5 1 2 0,0-1-1 16,0 0 0-16,0-2-1 0,0 1 2 16,0-1-2-16,5 0 1 0,2-1-2 15,-7-2 2-15,8-2-2 0,0-2 1 16,2-3 0-16,-8-1-1 0,6-2 1 16,2-1-1-16,0-4 1 0,1 0-1 15,-4-2 0-15,1-2 1 0,-1 1-1 16,6-2 0-16,-5 1 0 0,5 2 0 15,-6-3 0-15,6 2 0 0,-3-1 1 16,0 1-1-16,3 1 0 0,-5-1 0 0,4 3 0 16,1-2 0-16,5 0 0 0,-8-1 1 15,3-1 0-15,5 1-1 0,-6-4 0 16,4 2 1-16,-1-3-1 0,-2 0 0 16,-1 0 0-16,6 0 0 0,-8 0 1 15,3-3-1-15,0 0 1 0,4-4-1 0,-6 4 0 16,1-3 0-16,1 1 0 15,-5 1 1-15,-1 0-1 0,-2-1 0 16,3 0 1-16,-3 0-1 0,0-1 1 16,5 1 0-16,-4-2-1 0,-1-1 0 0,-3 3 0 15,6-2 0-15,-8-2 0 0,5 1 0 16,-5-1 0-16,0 0 1 0,5 1-1 16,-5-1 0-16,0 0 0 0,0 0 0 15,0 1 0-15,0-2 0 0,0 2 0 16,-5-1 1-16,0-1-1 0,-3 0 0 15,6-1 0-15,-3 0 0 0,-1-1 1 0,-1 3-1 16,-1 0 0-16,3 0 1 0,-8 3-1 16,6-1 0-16,-1 1 0 15,3 0 0-15,-5 0 0 0,0 0 0 0,2-1 0 16,5 1 0-16,-7 1 1 0,3 1-1 16,2 0 1-16,-3 3-1 0,0-2 1 15,3 1 0-15,-2 1 0 0,4 0 0 16,-7-1 0-16,2 1 1 0,1 1-2 15,-1 0 0-15,-2 0 1 0,0 0 0 0,-1 0 0 16,4 0 0-16,-6 3 1 0,0 2-1 16,3 0 0-16,-3 0 1 0,1 1 0 15,-1 2 0-15,5 0-1 0,-9 1 1 16,9 2 0-16,0-3 0 0,1 3 0 16,-1-1-1-16,-2 1 0 0,7 0 1 15,-2 0-2-15,0 1 1 0,-2-1 0 16,4 2 0-16,-2-1 0 0,0 1 1 15,5-1-2-15,0 0 1 0,0-1-2 16,0 0 2-16,0 0 0 0,0 0-1 16,0 3 1-16,0-3 0 0,0 1 0 0,0-1 0 15,0 0 0-15,5-2 0 0,-5 0 0 16,5 0-1-16,-2-4 1 0,2 1-1 16,-3-3 0-16,-2 3 0 15,0-3 1-15,5 0 0 0,0 1-1 0,-5-2 0 16,3 0 0-16,-3-1 0 0,0 1 1 15,0-1-2-15,0 0 1 0,0-1 0 16,0 0 1-16,0 0-2 0,0 0 1 16,0 0 0-16,0 0-2 0,0 0 0 15,0 0-3-15,0 0-3 0,5 0-3 0,-5-2-6 16,5-2-5-16,-5-2-11 0,8 0-18 16,-6-2-29-16</inkml:trace>
  <inkml:trace contextRef="#ctx0" brushRef="#br0" timeOffset="79523.38">17923 14739 216 0,'0'0'264'0,"0"0"-255"0,0 0-11 16,0 0 3-16,0 0 15 0,0 0 6 15,0 0-11-15,0 0 2 0,0 0-2 16,2 0-6-16,-2-3 1 0,0-1-3 16,6 1 5-16,-1-1 1 0,-3 0 3 0,-2-1 0 15,0 2 0-15,5-3 0 0,-2-1-5 16,2-2-2-16,0-1-2 0,3 0 2 16,4-2-4-16,-4 1 0 0,5-1 3 15,-6 1-1-15,6 0-1 0,0-1 0 16,-6 1 1-16,9 1-1 0,-4 0 1 15,1 0 0-15,0 0 1 0,2 0-1 16,5-1 0-16,1-3 0 0,-3 1 0 16,7 0 0-16,-2-2-1 0,2 1 0 15,1-1 0-15,-3 1 0 0,2 1 1 0,1 1 0 16,-3 1-1-16,2 1 2 0,0 0-1 16,-4 2 0-16,2-2 0 0,-3 3-1 15,-2 2 1-15,7-1 0 0,-9-1-1 16,-1 4 1-16,8-4-2 0,-3 2 1 15,0-2 0-15,3-1 0 0,3 2 0 0,2-1-1 16,2 0 0-16,-2-1 0 0,5 3 1 16,-5-1-2-16,0 0 0 15,5 1 1-15,-2 2-1 0,-1-2 1 16,3 1-1-16,-2 0 1 0,-3 0-1 16,5 1 0-16,-5 2 1 0,0-2-1 0,3 2 0 15,-3 1 0-15,0 0 1 0,-8 0 0 16,5 0-1-16,1 0 1 0,-3 1-1 15,-3 3 1-15,5-1 0 0,1 4 0 16,-3-2-1-16,2 2 1 0,-4 0-1 0,7 2 1 16,-11 0 0-16,11 1-1 15,-7-1 1-15,-1 1-1 0,5-1 1 0,1 1 0 16,-3-1-1-16,-3 2 1 16,1 0 0-16,1-2-1 0,-1 2 1 15,-6-1 0-15,5 0-1 0,-2 2 2 0,3 0-2 16,-6 0 0-16,5 0 2 0,1 0 0 15,-1 1-2-15,-2 0 1 0,5 0 1 16,-11 0-2-16,9 1 0 0,-4-2 1 16,-1 2 0-16,2-1-2 0,2-1 4 15,-5 2-3-15,3 0 1 0,-3-1 1 0,-2-1-2 16,2 2 2-16,6-3 1 0,-9 2 1 16,6-4 1-16,-5 1-5 15,-3-1 5-15,8-1-5 0,-5 0 2 16,-6 0-1-16,6 2 1 0,0 0-1 0,-3-1 1 15,0 1 1-15,0 0-2 0,3 0 1 16,-6-3-1-16,6 3 1 0,-3-1-1 16,1-2 1-16,-1 1 0 0,-3-1-1 15,1-1-1-15,-3-3 2 0,3 1-1 16,-8-1 0-16,5-3 1 0,-5 2-2 0,0-1 1 16,0-1 1-16,0 0-1 0,0 0 0 15,0 0 0-15,0 0-1 0,0 0 1 16,0 0-1-16,0 0 0 0,0 0 0 15,0 0-2-15,0 0-3 0,0 0-5 16,0-1-9-16,0-7-20 0,-5-5 7 16</inkml:trace>
  <inkml:trace contextRef="#ctx0" brushRef="#br0" timeOffset="80703.16">17971 13461 544 0,'0'-3'22'16,"0"-2"-27"-16,0 3 7 0,0-1 23 15,-5 0-2-15,5-1-11 0,0-3-4 16,0 3 1-16,10-1 0 0,-2 0-2 16,0-1-3-16,-1-1 0 0,3 1 0 15,-2 1 2-15,0 0-2 0,-3-2 1 16,2 3 0-16,1-1-2 0,0-2-1 15,-3 1 0-15,2-3-1 0,1 1 0 0,5-3-1 16,-1 2 0-16,6 0 0 0,-8-1 2 16,8-1-2-16,-5 0 0 0,2 3 2 15,-2 2 0-15,2 2-2 0,-10 2 3 16,3 0-2-16,-3 1-1 0,-2 1 2 16,2 0-1-16,0 0 0 0,-3 3 0 0,3 3 1 15,0 3 1-15,-2 1-2 0,5 2 3 16,-8 2 0-16,0 1-2 0,0 1 0 15,0 2 1-15,0 1-1 16,0-1 1-16,0 2 0 0,-8 0-1 0,0 0 1 16,-4-1 0-16,4 2 0 0,0 0 0 15,-2-3-1-15,3-1 2 0,-6-2-2 16,13 0 0-16,-8-1 1 0,1 0 0 16,2-2 0-16,-3 0-2 0,3-3-1 15,5-1 2-15,-3 0 0 0,-2-2-1 0,3 0-1 16,-3-2 1-16,5-1-1 0,0-2 2 15,0 2-2-15,0-3 0 0,0 2 1 16,0-2 0-16,0 0-1 0,0 0 1 16,5 0 2-16,5 0 0 0,3 0-1 15,-1 0-1-15,9 0 0 0,-4 0 0 16,4 0-1-16,-1-2 0 0,3-1 0 16,-3 1 1-16,6 0-1 0,2 1 0 15,-3-3 0-15,3 1 0 0,-7 1 0 16,4 0 0-16,-7 0 0 0,-8 1 0 0,3 0 0 15,-8 0 0-15,2 1 0 0,1-4-1 16,-8 4 1-16,0 0-1 0,5-1 0 16,0-1-2-16,-2-1-3 15,4 0-2-15,4-1-3 0,-4 0-2 0,-4-1-5 16,10 1-5-16,-8 0-6 0,2-2-12 0,-2 1-30 16,-5-2-34-16</inkml:trace>
  <inkml:trace contextRef="#ctx0" brushRef="#br0" timeOffset="81300.17">18620 13268 603 0,'0'0'7'0,"0"0"-10"0,-5 0 8 16,5 0 19-16,0 0-15 0,0 0-5 15,0 7 2-15,5 0 10 0,-2 3-5 16,2 3-2-16,2 0-2 0,-7 2-2 0,5 0-1 15,-5 1 1-15,5 0 1 0,-5-1 0 16,0-1-3-16,0 2 3 16,0-2-3-16,0-1 1 0,0 1-1 15,0-1-1-15,0-3-1 0,0-1 2 0,0 0-1 16,0-2 1-16,0-3-2 0,-5-1 0 16,5-1 2-16,0 0-3 0,0-2 2 15,0 1 0-15,0-1-1 0,0 0 2 16,0 0-1-16,0 0 1 0,0 0-1 15,0 0 0-15,0 0-2 0,0 0 1 0,0-1-1 16,5-2 0-16,6 1-1 0,1 0 0 16,1 0 1-16,0-2 0 15,7 1 1-15,0 1-1 0,6 0 0 16,-3-1 1-16,2 1-1 0,3-1 0 0,-7 3 0 16,4-1-1-16,-5 1 1 0,1 0 0 15,-3 0 0-15,2-1-2 0,-5 1 0 16,6-3-1-16,-4 1-1 0,-9 1-1 15,5 1-2-15,-11 0-1 0,-2-2-3 16,0 2-1-16,5-3 1 0,-5 2-4 0,0-3-10 16,0-2-13-16,0 1-8 0,0-2-16 15,-5-1-1-15,-5 2-3 0</inkml:trace>
  <inkml:trace contextRef="#ctx0" brushRef="#br0" timeOffset="81611.38">18943 13362 119 0,'-2'-9'65'15,"2"3"61"-15,0 0-53 0,0 2-20 16,0 0-6-16,0 1-5 0,2 0-15 16,3 2 0-16,-5 1 1 0,0 0-6 15,0 0-6-15,0 0-1 0,0 0-3 0,0 7 7 16,0 2-2-16,0 4-6 0,0 0-3 16,3 2 1-16,-3 3-2 0,5-1-2 15,0 4 0-15,-3-2 1 0,4 5-4 16,-1 1 3-16,2 1-1 0,-4 0-1 15,2 4 1-15,0-1 0 0,3-5 0 0,-6 2-3 16,3-3 1-16,0-3-1 0,-2-1 0 16,2-3 1-16,0-5-2 15,-2 0 0-15,4-8 0 0,-2 1 0 16,0-4 0-16,-5 0-3 0,3 0 2 0,-3-2-3 16,5-3-3-16,-5-5-3 0,0 0-2 15,0-1-7-15,0 0-14 0,0-1-12 16,0-2-44-16,0 1-44 0</inkml:trace>
  <inkml:trace contextRef="#ctx0" brushRef="#br0" timeOffset="82048.19">19523 13358 302 0,'0'-5'294'0,"0"-1"-289"16,0 1-7-16,0 3 22 0,0 2 14 16,0 0-13-16,0 0-7 0,0 0-3 15,0 0-4-15,0 0-4 0,0 0-1 16,0 0 1-16,0 3 1 0,0 4 2 15,0 1 0-15,0 5-2 0,0-2 1 16,0 3-2-16,-5-2 1 0,0 5-2 16,5-2 1-16,-10 2-1 0,5 2 1 15,0 1 0-15,-3 2-2 0,0-3 2 0,1 2 0 16,-3 1 0-16,2-2 0 0,0 0-1 16,3-1-1-16,-2-2 0 0,4-3-2 15,3-2 2-15,0-3-2 0,0 0 1 16,0-4 0-16,0-2-2 0,0-3-2 15,0 1-1-15,0-1 0 0,0 0-3 16,0 0-2-16,0 0-2 0,3-1-2 0,-3-4-13 16,0-2-11-16,0 0-18 15,0-3-49-15,0-1 17 0</inkml:trace>
  <inkml:trace contextRef="#ctx0" brushRef="#br0" timeOffset="82363.64">19386 13473 570 0,'0'-1'51'16,"0"0"-49"-16,0 0 18 0,0-1 13 15,0 2-16-15,10 0-7 0,-2-2 3 0,7 2-2 16,-5 0-4-16,5 0-3 0,-2 4-1 15,-5 1 0-15,4 3-1 0,4 1 0 16,-6 2-1-16,0 2 1 0,0 0-2 16,-2 0 2-16,5 2-2 0,-6-1 1 15,6-1 0-15,-6 3-2 0,6-3 2 0,0-1-1 16,-3-3-2-16,3 2 0 0,0-5-1 16,-6 0-1-16,3 0-3 0,-7-4-2 15,10 1-3-15,-6-3-8 0,3 0-13 16,-2 0-29-16,-5-4-60 0</inkml:trace>
  <inkml:trace contextRef="#ctx0" brushRef="#br0" timeOffset="83198.08">19862 13322 416 0,'-3'-4'186'0,"3"0"-179"16,-5-1-7-16,5 2 31 0,0-1-7 16,0-1-14-16,8-1-6 0,2-1 2 15,2 3-1-15,-1 0-1 0,-1-1-1 16,-3 2 2-16,1-1 3 0,0 1 1 16,-3 0 2-16,-3 1 0 0,11-2-2 15,-13 0-1-15,10 1-2 0,-2-1 0 16,-6 0-1-16,11 0-2 0,-5 1 0 0,2 3-2 15,-2-1 1-15,-1 1 0 0,6 0-2 16,-5 0 1-16,-1 0 0 0,3 1 0 16,-2 6 0-16,0 1-1 0,-1 2 3 15,-2 1-1-15,-5 2 1 0,5 0 0 16,-5 1-1-16,0 2-1 0,0 1 1 0,-5 0 1 16,0 2-1-16,-2-2 0 0,-1 0 0 15,3 3 0-15,-3-3-1 16,-4-1 1-16,4 2 1 0,-7-2 0 0,4 2-2 15,-1-3 0-15,-4 1 1 0,4-2 0 16,-1 3-1-16,-2-1 1 0,-3-1 0 16,10 1-1-16,-4-2 0 0,1 1 0 15,1-1 0-15,-5-1 0 0,10-2-1 16,-3-3 0-16,3 0 1 0,-2-5-1 16,7 3 0-16,0-3 0 0,0-3 0 0,0 0 0 15,0 0 1-15,0 0-1 0,0 0 0 16,0 0 1-16,7 0 1 0,6 0-1 15,0-2-1-15,4-5 2 0,-1 4-2 16,-1-2 0-16,3 0 0 0,2 0 1 16,0 1-1-16,1-1 1 0,-1 3-1 0,1-2 0 15,4 0 0-15,0 2 0 16,-2 0 0-16,3 2 0 0,-6 0 0 16,-5 0 0-16,3 0 0 0,-10 0 0 15,-1 0 0-15,4 2-1 0,-11 0 2 16,2-1-1-16,-2 2 1 0,0-3 0 0,0 0 0 15,0 0 1-15,0 0 0 0,0 3-2 16,0-3 0-16,0 1 0 0,0-1 0 16,0 0 0-16,0 0 0 15,0 0 0-15,0 0-7 0,0 0-2 0,-7 0-8 16,-6 0-15-16,5 0-16 0,-5-5-96 16</inkml:trace>
  <inkml:trace contextRef="#ctx0" brushRef="#br0" timeOffset="85273.09">23563 14707 289 0,'0'1'145'0,"0"-1"-137"16,0 1-6-16,0 1-1 0,0-2 16 15,0 0 4-15,0 2-3 0,0-2 0 16,0 0-5-16,0 1-2 0,0-1 4 16,0 0 0-16,0 0 2 0,0 0 2 15,0 0 1-15,0 0-4 0,0 0-1 0,0 0-9 16,0-1 0-16,0-5 0 0,0 1-1 16,0 0-1-16,0-1-1 0,0-2 1 15,0 0-1-15,0-1 1 0,0-1 0 16,5 1-4-16,-5-1 5 0,3-1-2 15,2 0 1-15,-3 1-1 0,3-1 3 0,3-1-1 16,0-1 0-16,4-3-2 0,1 0 0 16,0-2-2-16,2 0 2 15,3-1-3-15,-3 2 1 0,6-1 1 16,-9 2 0-16,9 0-1 0,-1-1 0 0,5 1 1 16,1 0 0-16,-3 1 0 0,-3 3 1 15,3-2 0-15,0 3-1 0,-3-2 2 16,1 2-2-16,-1 0 1 0,0 0 1 15,3 1 1-15,-7 0-2 0,4-1 1 16,0 1 0-16,1 1-1 0,-1-3 0 0,0 2-2 16,1-3 1-16,4 5 0 15,1-2-1-15,-4-2 1 0,4 2 0 16,-6 0 0-16,8 2 0 0,-7-1-1 16,1 0 1-16,1 2-1 0,3-2 0 0,-1 1 0 15,3 0-1-15,-2 1 1 0,-3 0 1 16,5 2-2-16,-3-1 1 0,3 1-1 15,5 0 1-15,-8 1 0 0,3 1 0 16,3 0 0-16,-8 3-1 0,2-1 2 16,3 1-2-16,-2 0 1 0,-1 0 0 15,-2 0-1-15,3 0 2 0,-1 4-2 0,-2 0 0 16,2 1 1-16,1 1-1 16,-3-1 2-16,2 0-1 0,3 3 0 0,3-2 0 15,-1-2 0-15,1 3-1 0,-3 0 0 16,0 0 0-16,-3-1 0 0,0 4 0 15,-2-5 1-15,3 3-1 0,-6 2 0 16,6-3 0-16,-3 2 0 0,-1-3 0 16,1 2 0-16,5-2 0 0,-2 2 1 15,2-2 0-15,-3-1 0 0,3 0-1 16,-7 0 0-16,9 1 1 0,-7 1 0 0,2 0-1 16,1 1 0-16,-3 0 0 0,0 1 0 15,-3 1 0-15,0 0 0 0,-4 0 0 16,1 1 0-16,-1-1 1 0,-1 1 0 15,3 1 1-15,-3 0-1 0,-2 1-1 16,-1-2 2-16,4 1-2 0,-4 0 0 0,9-1 2 16,-9-1-2-16,6 3 0 15,-2-1 0-15,1 1 0 0,-1 1 0 16,-1-1 0-16,-2 1 0 0,-3-2 0 16,0 2 0-16,0-4 1 0,-2 5-1 0,-6-2 0 15,8-1 1-15,-7-2-1 0,5 1 0 16,2-1 1-16,-3 0-1 0,1 0 1 15,5-1 0-15,-6 1-1 0,1-3 0 16,2 2 1-16,-2 0-1 0,-3-2 1 16,3 1 2-16,-6-1-4 0,3 1 1 15,0 0 1-15,-5-2 0 0,0 0 1 0,0-1-1 16,3 0 1-16,-3-1 0 16,0 1 1-16,0-3-1 0,0 1-1 15,0-1 0-15,0 1 0 0,-8-1 0 0,3 0 0 16,3 0-1-16,-6-2 0 0,3 1-2 15,-3-1-4-15,-2 0-7 0,0-1-6 16,-3-4-9-16,0-3-17 0,1-7-11 16</inkml:trace>
  <inkml:trace contextRef="#ctx0" brushRef="#br0" timeOffset="86631.6">23469 13398 340 0,'0'-1'99'0,"0"-1"-81"16,0 2 13-16,0-2 18 0,0 1-16 16,0 0-15-16,0 0-4 0,0 0 3 15,0-2 2-15,5 1-3 0,-5 1-4 16,0-2-2-16,0 0 1 0,3-1-4 0,-3-1 1 15,7 1-1-15,3-3-1 0,-7 0-1 16,10-1-1-16,-1-1-1 0,1 1-1 16,0-1 1-16,-3 0-2 0,10-1-1 15,-9 0 1-15,4 2 0 0,-2 0 0 16,2 3-1-16,-2 0 2 0,-1 2 0 0,1 1 0 16,0 2 2-16,-6 0-1 15,9 0-1-15,-6 0 2 0,-3 1 0 16,6 7-2-16,-5 0 0 0,-3 3 0 15,5 5 0-15,-10 2 0 0,10-2 1 0,-10 5 0 16,0-1-1-16,0 0-1 0,0 0 3 16,-10-2 0-16,2 4-1 0,-4-2 0 15,-1 1-2-15,3 1 1 0,-8-1 0 16,5-1-1-16,-2 1 1 0,-3-1 0 16,8-2-1-16,0-6-1 0,2 3 1 0,-5-4 1 15,1-1-1-15,4-1-1 16,-5-2 1-16,6 0 0 0,-1-3 0 15,1 0-1-15,1-1 1 0,4-1-1 16,-3-2 1-16,5 3 0 0,0-3-1 0,0 0 1 16,0 0 1-16,-5 0-2 0,5 0 1 15,0 0 0-15,0 0 0 0,0 0-1 16,0 0 1-16,5 0 0 0,2 0 0 16,6 0 2-16,2 0-3 0,6-2 2 15,4 0-1-15,3-1 0 0,5 0 0 16,5 0 1-16,-2-2-1 0,-3 1 0 0,0 1-1 15,0 0 1-15,-5 1-1 0,-2 0 1 16,-6 1-1-16,-7 1 0 16,-6-1 0-16,1 0 0 0,-8 1 0 15,0-2 0-15,0 2-2 0,0 0 1 0,0-2-2 16,0 1 2-16,0-1-3 0,-3-3-4 16,-2 2-2-16,3-1-1 0,2-1-1 15,0 0 0-15,0 1-1 0,0 0-4 16,0 1-5-16,0-1-2 0,0-2-6 15,0 0-18-15,0-3-30 0,2 0 5 0</inkml:trace>
  <inkml:trace contextRef="#ctx0" brushRef="#br0" timeOffset="87227.21">24214 13215 634 0,'0'0'17'0,"0"-1"-20"0,0-1 9 16,0 2 21-16,0 0-13 0,0 0-6 16,0 0-2-16,0 8 3 0,0 2-1 15,0 2-1-15,0 4-4 0,0-1 1 0,0 4-1 16,0-3 1-16,0 6-1 0,0 1 0 15,-7-1 3-15,-1 3-2 16,3-3 0-16,-3 2 0 0,3 1 1 16,-2-3-1-16,4 3-1 0,-2-3 0 0,5-1-1 15,0-2-1-15,0 2-1 0,8-4 3 16,-1-2-3-16,6 2 0 0,7-6 0 16,-2 0 1-16,-3-3-1 0,11-4 0 15,-6 1 1-15,1-3-1 0,-1-2 1 16,8 0-1-16,-10 0 0 0,7 0 0 0,-4-4 0 15,-1-3 0-15,-5 3 2 0,3-2-2 16,-3-1 0-16,1-3 0 0,-4 0-1 16,-2 0 0-16,1-2 1 15,-6-1 0-15,0 0-2 0,-3 0 2 16,-2-1-1-16,0 2 1 0,0-1 0 0,0 2-2 16,-2 1 4-16,-8 3-2 0,-1 0 0 15,-6 5 0-15,4-1 0 0,0 3 0 16,-2 0 1-16,-5 0 0 0,2 3 0 15,-3 3 1-15,1 2-1 0,5 2-1 16,-3 1 2-16,3-1-1 0,7 4-1 0,0-3 0 16,3 0 1-16,0 0-2 0,5-2 1 15,0 2 0-15,0-3 0 16,5-1-1-16,3 0-1 0,0-2-3 16,2-4-2-16,0 0-5 0,8-1-5 0,-3 0-5 15,-2 0-8-15,-1-5-20 0,1-4-49 16</inkml:trace>
  <inkml:trace contextRef="#ctx0" brushRef="#br0" timeOffset="87654.9">25056 13303 586 0,'0'-6'78'15,"0"-1"-82"-15,0 0 1 0,0 4 16 0,0 2 10 16,0 1-10-16,0-3-4 0,0 3 0 16,0 0 0-16,0 0-2 0,0 0-2 15,0 0-1-15,0 0 0 0,0 0 2 16,0 0 0-16,-5 3 0 0,-2 0-2 15,-1 2-2-15,1 1 1 0,-4 3 1 0,1 1 0 16,0 3-2-16,0 2 0 0,0 0-1 16,-3 3 1-16,5 0-1 15,1 0 0-15,-6 2 0 0,5-2-1 16,3 0 1-16,-5-3 0 0,0 1-1 0,7-4 0 16,-2 1 0-16,0-4 0 0,5 1-1 15,0-3 0-15,0-3-2 0,0-2-2 16,0-2-1-16,0 2-2 0,0-2 0 15,0 0-1-15,0 0-3 0,0-5-6 16,0-3-8-16,0 0-12 0,0 0-26 16,0-3-33-16,-7 1 19 0</inkml:trace>
  <inkml:trace contextRef="#ctx0" brushRef="#br0" timeOffset="87950.9">24871 13316 95 0,'0'0'510'0,"0"-1"-485"0,-3 0-25 16,3-1 10-16,0 2 19 0,3 0-17 15,2 0-2-15,10 0 4 0,3 6-1 0,-3-1-4 16,-2 2-5-16,7 4-2 0,-7-1-1 16,5 3 3-16,-3-2-1 0,0 3 0 15,-2-3-1-15,0 0 0 0,-1 1-2 16,1 1 1-16,-5 1-1 0,5 0 1 15,-6-1 0-15,6 0-1 0,-5-2 0 16,-1 2 0-16,-2-5 0 0,3 2-1 16,0-3-1-16,-3-3 0 0,0 1-4 15,2-2-4-15,-4-2-3 0,-3 0-3 16,0-1-8-16,5 0-14 0,-5-1-18 0,5-5-56 16,-2-3-353-16</inkml:trace>
  <inkml:trace contextRef="#ctx0" brushRef="#br0" timeOffset="88559.37">25451 12989 661 0,'-8'-6'22'0,"3"3"-23"0,5 3 7 16,0 0 15-16,0 0-13 0,0 0-3 0,0 0-1 16,8 7 3-16,4 1-2 15,-6 2 1-15,4 2-4 0,0 1 0 16,-2 2 1-16,-6-1 5 0,3 4-4 15,-5 0 2-15,0 1 2 0,0 0-2 0,0 5 0 16,0-1-1-16,0-2-1 0,0 4 2 16,0-1-3-16,0 1 2 0,0-2-1 15,0 2-1-15,0 0 1 0,0-3-1 16,0-1 2-16,0-3-1 0,0-1 0 16,0-2 0-16,0-4-2 0,5-1 0 0,-5-4 0 15,3 1 0-15,-3-5-2 0,0 1 1 16,0-3 0-16,0 2-1 0,0-2 1 15,0 0-1-15,0 0 0 0,0 0 0 16,0 0 0-16,0 0-1 0,0 0-1 16,0 0-4-16,0 0-4 0,-8-2-5 15,3 1-3-15,3-3-12 0,-6-3-13 16,8 1-67-16</inkml:trace>
  <inkml:trace contextRef="#ctx0" brushRef="#br0" timeOffset="94313.95">27280 11916 417 0,'-5'1'60'0,"5"-1"-62"16,0 0-4-16,0 0 8 0,0 0 18 15,0 0 11-15,0 0-7 0,0 0-4 0,0 0-4 16,0 0-3-16,0 0-4 0,0 0 0 16,0 0 2-16,0 0 1 0,0 0-3 15,0 0 0-15,0 1 2 0,5 1-1 16,0 0 2-16,3-1-2 0,-6 2-4 15,3-3 2-15,3 4-2 0,0-2-3 16,4 1 1-16,6 1 0 0,3-2-1 16,1-1 0-16,11-1-1 0,-2 0 0 15,5 0 0-15,4 0-2 0,1 0 1 16,-3-1-1-16,-2-3 1 0,-3 0-1 16,0 3 0-16,-3-5 0 0,-2 3 1 0,-2 1-1 15,-11-2 0-15,-2 3 0 0,-11-1 1 16,4 2-1-16,-6 0 1 0,0 0 0 15,0 0 3-15,0-2 1 0,0 2-1 16,0 0-2-16,0 0 1 0,-6 0 0 16,6 0-1-16,0 0-1 0,0 0 0 15,0-1-1-15,0 0 1 0,0 1-1 16,-2 0 0-16,-3 5 0 0,2 3 2 16,-2 6 0-16,0 4-1 0,-3 0 1 15,1 6 0-15,-1 2 2 0,-2 2-1 0,2 1 1 16,-4 0-3-16,4-3 2 0,-5 1-1 15,1 1 1-15,4-3 0 0,0 1-3 16,1-1 3-16,-1-2-2 0,3 0 1 16,-3-3 0-16,3-2 0 0,-2-1-1 15,2-2 1-15,-3 0 0 0,3-3-1 0,-3-3 1 16,6-1-1-16,2-2 1 16,-5-1-2-16,-1-2 1 0,6-1-1 15,0-1 0-15,0-1 0 0,0 1 0 16,0-1 1-16,0 0-1 0,0 0 0 0,0 0 0 15,0 0 0-15,-2 0-1 0,2 0-3 16,0 0 0-16,0 0-2 0,0 0-3 16,0 0-4-16,0 0-3 0,0 0-2 15,2-1-4-15,9-1-9 0,-1-3-15 16,8-1-29-16,-6-3-50 0</inkml:trace>
  <inkml:trace contextRef="#ctx0" brushRef="#br0" timeOffset="94607.9">27481 12230 181 0,'5'0'431'0,"-5"0"-420"0,0 0-18 0,3-3 5 15,4 1 15-15,6-1 15 0,0-1-15 16,7 3-4-16,0-2 1 0,11 1-2 16,-8-1-4-16,10 0-1 0,0 1 0 15,3 0-1-15,-11 2-2 0,3 0 0 16,-3 0 1-16,-4 0-4 0,-1 0-3 16,-7 0-4-16,5 0-4 0,-3 0-6 15,-2 3-7-15,-1-3-13 0,-9 0-16 16,7 0-44-16,-10 0-4 0</inkml:trace>
  <inkml:trace contextRef="#ctx0" brushRef="#br0" timeOffset="95136.79">28191 11948 270 0,'-13'-5'391'0,"0"-1"-386"0,1 1-11 15,1-1 6-15,1 6 17 0,8-1 6 16,-3-1-13-16,2 2-2 0,-2 0 5 16,5 0-5-16,0 0-5 0,0 0-1 0,0 7 1 15,0 3 1-15,-5 4 0 16,2 4 0-16,3 3 1 0,-5 6-1 15,5 0-1-15,0 1 0 0,-5-2-1 16,3-1 0-16,-3 0 1 0,-3-4-1 0,3-1-1 16,2 2 1-16,-4-4 1 0,2-2-2 15,-1 0 1-15,-1-4 0 0,2-3-1 16,5-2 1-16,0-2-2 0,-3-1 1 16,3-4 0-16,0 0 0 0,0 0 1 15,0 0 0-15,0 0-1 0,0 0 1 0,3-1-2 16,7-6 0-16,-2 4 1 0,4-2-1 15,1 0 0-15,-3 1 0 0,8-1 0 16,-3 1 0-16,-2-1 0 0,7 3 0 16,1-1 0-16,-1 2-1 15,5 0 1-15,3 0 0 0,-2 1-1 0,7-3-1 16,-5 3 0-16,5 0-2 0,0 0 0 16,-7 0-1-16,-4 0-3 0,-1 0 0 15,-1 0-2-15,-7 0-1 0,0 0-1 16,-1 0-2-16,-4 0-5 0,0-3-3 15,-8-2-6-15,0-1-14 0,0-2-25 0,0-5-45 16</inkml:trace>
  <inkml:trace contextRef="#ctx0" brushRef="#br0" timeOffset="95495.98">28453 11932 137 0,'0'-6'424'16,"0"1"-413"-16,0 1-14 0,0 2 7 0,0 1 30 16,0 1-7-16,7 0-10 0,-7 0-4 15,11 6 2-15,-9 7 1 0,3 6-6 16,-2 5 2-16,-3 6-2 0,0 4 1 16,0-1-1-16,0 3-2 0,0-2 0 15,0 0-1-15,0 1-2 0,0-3 0 16,0 3 0-16,0-3-1 0,0 0-1 0,0-2 1 15,0-2-1-15,0-3-1 0,5-3 0 16,0-3 0-16,-2-3-1 16,2-2 0-16,-3-5-1 0,3-3 1 0,3-3 0 15,-3-1-1-15,3-2 2 0,-1 0-2 16,-2 0 0-16,3 0-2 0,0-5-2 16,-3-1-1-16,0 1-3 0,-3-3-2 15,-2 2-4-15,0 1-6 0,0-2-1 16,-7 3-10-16,2-1-12 0,-11 1-39 0,1-1-73 15</inkml:trace>
  <inkml:trace contextRef="#ctx0" brushRef="#br0" timeOffset="97030.85">29376 11992 67 0,'5'-2'359'16,"-5"-3"-340"-16,3 2-32 0,-3 0 7 15,5 0 19-15,-2 2 10 0,-3-2-9 16,5 2-5-16,0-2 10 0,-5 3-4 0,0 0-9 16,0 0-1-16,0-1 0 15,0 1 2-15,0-1 0 0,0 1 2 16,0-1-2-16,0 1 0 0,0-1-1 16,0-1 0-16,0 1 0 0,-5-1-1 0,5 2 1 15,-5-3 2-15,5 2 2 0,0-2-2 16,-8 2 0-16,8-1-2 0,0 1 1 15,0 0-1-15,-3-2 0 0,3 2-2 16,-5-1 0-16,0 1-1 0,5-2 3 16,-7 1-1-16,4-1 0 0,-10 0-1 0,3 3 0 15,3-3 0-15,-6 3 0 0,3 0-2 16,-1 0 3-16,-1 0 0 0,-4 0-2 16,4 4 1-16,-1 3 0 15,-2 4-2-15,-3 6 1 0,3 1 0 0,2 5 1 16,-2 3-1-16,-3 2 1 0,5 2-1 15,3 1 1-15,0 2-1 0,2-2-2 16,6 1 3-16,-3 0-1 0,5-1 0 16,-6-4-2-16,6-1 1 0,0-2 1 15,11-2 0-15,-1-5-1 0,8-3 0 16,-3-2 0-16,5-5 0 0,1-4-1 0,-1-3 1 16,10 0 0-16,-2-2-2 0,0-7 1 15,6-3 0-15,-4-1 1 0,1-1-2 16,-11-2 0-16,3 1 0 15,-8-1 0-15,-2-2 0 0,-6 2 0 0,1-3 0 16,-8-3 0-16,0 1 0 0,0-1 0 16,-13 1 0-16,3-3 0 0,-10 0 1 15,-3 1-1-15,3-1 0 0,-3-1-1 16,-8 4 2-16,11-1-1 0,-8 4 0 16,7 2 1-16,1 4-2 0,0 1 1 0,7 6 0 15,0-1 0-15,6 0 0 16,2 3 0-16,2 1-1 0,3-1 1 0,0 0-6 15,3 1-4-15,7-2-3 0,5 2-4 16,10 1-6-16,-2-1-7 0,3 2-17 16,-1 0-38-16,-2 0-62 0</inkml:trace>
  <inkml:trace contextRef="#ctx0" brushRef="#br0" timeOffset="97419.36">30048 12183 393 0,'0'-3'189'0,"0"0"-180"0,0 2-9 16,0 1 29-16,0-1 2 0,-8 1-16 0,1 0-5 15,-1 0 2-15,-5 4 0 0,-4 2-1 16,6 2 0-16,-6 5-4 0,1 1 0 16,-4 1 2-16,0 2-4 0,-1 1 1 15,3 1-2-15,3 2 0 0,-3 1-1 16,6 0 0-16,-4 0-1 0,4 2-2 16,-4-3 2-16,6 0-2 0,0-1 0 0,0-2 1 15,7-5-1-15,-2 3-1 16,0-7 1-16,3-1-2 0,2-2-2 15,-6-6-3-15,6 0 0 0,0 0-3 16,0 0 1-16,0-3-2 0,0-9-10 0,0 0-11 16,0-6-5-16,0-1-16 0,0-3-31 15,0-4-36-15</inkml:trace>
  <inkml:trace contextRef="#ctx0" brushRef="#br0" timeOffset="97656.08">29666 12233 508 0,'-7'3'96'0,"4"-3"-93"16,-2 3-3-16,5 0 24 0,0 4 5 16,8 1-13-16,4 0-2 0,9 2 1 15,4 0-2-15,-2 3-4 0,8 1-3 16,-8 1-4-16,2 0 1 0,3 0-1 16,-8 0 0-16,3-1-1 0,0 0 0 15,5-2-1-15,-5 1 1 0,0-5-1 16,-3 1 0-16,1-3-1 0,-1 1-3 0,-7-3-3 15,-1-2 0-15,-4-1-4 0,2-1-6 16,-7 0-7-16,4 0-12 0,-7 0-25 16,0-5-75-16</inkml:trace>
  <inkml:trace contextRef="#ctx0" brushRef="#br0" timeOffset="98171.42">30196 12264 619 0,'-8'-4'42'0,"5"3"-49"16,-2-1 6-16,5 2 12 0,0 0-1 15,0 0-2-15,5 5 1 0,3 3 1 16,0 4 0-16,4-2-4 0,1 7-4 16,-5-1-1-16,-1 0-1 0,1 2 2 0,-3-2-2 15,3 0 0-15,2-1 0 0,0-3 0 16,0 2 0-16,0-4 0 0,1-4-2 15,-1 0 1-15,2-4 0 16,1-2 0-16,0 0 1 0,-5-2-2 16,4-8-2-16,-4-1 0 0,5-1 0 0,-6-3 0 15,-2-1 1-15,3-1 1 0,0-2 1 16,2-2-1-16,-3 0 2 0,-4 1 0 16,7 0-1-16,-7-1 1 0,7 5 1 15,-10 2-1-15,0 3 0 0,0 5 4 16,0 1 0-16,0 4 3 0,0 1 1 0,0 0-3 15,0 0-2-15,0 3-1 0,0 6 3 16,0 4 3-16,-13 3 0 0,8 2-5 16,0 1 0-16,-3 5 1 15,1 1-3-15,2 0 2 0,-3 2 0 0,0 2 0 16,3 1 0-16,-2 0-2 16,-1 0 1-16,0-3 1 0,-2 1 0 0,3-3-2 15,-1-1 0-15,3-3 0 0,-3-5-2 16,6-2 2-16,2-4-1 0,0-4-2 15,0-1-1-15,0-2-3 0,0-2-1 0,0-1-2 16,2 0 0-16,6-5-6 0,5-4-7 16,4-3-8-16,-7-2-28 15,8-4-51-15,-2 1-93 0</inkml:trace>
  <inkml:trace contextRef="#ctx0" brushRef="#br0" timeOffset="99627.92">30910 12297 360 0,'13'-8'192'16,"-5"-4"-192"-16,-1 3 2 0,-7 1 23 16,5 0 9-16,-5 0-12 0,0 3-6 0,0-1 1 15,-5-1-1-15,5 3-7 0,-10-1-4 16,0 2-1-16,2-1-1 0,-7 1 1 15,5 1-2-15,-5-1 0 0,-3 3-1 16,-2 0 0-16,-1 0-1 0,-2 3 0 16,-2 3 2-16,4 3-1 0,1 3-1 0,0-1 2 15,2 5-1-15,-2 0 0 0,12 1 1 16,0 1-3-16,3 1 2 16,5 0-1-16,0-1 0 0,0-2 0 15,5-2 2-15,3-3-2 0,10-2 0 0,-3-3 0 16,5-2 1-16,1-4-1 0,-1 0 1 15,0-1-1-15,6-9-1 0,-1-1 0 0,-4-4-1 16,2-1 0-16,-11-2-1 16,6-2 2-16,-3 0 1 0,-7-2-1 15,2 1 1-15,-10 0 0 0,0 2 0 16,0-1 0-16,0 6 1 0,-10 5 2 0,2 2 2 16,1 7 2-16,-6 0 0 0,5 0 1 15,-4 1-3-15,-6 9 1 16,8 3 0-16,0 3 0 0,-1 1-1 0,6 0-3 15,5 3 0-15,0 1-1 0,0 2 1 16,8 1-1-16,0 4 0 0,4 0 0 16,9 1-1-16,-9-2 0 0,9 2 1 0,-4 0-1 15,-1-1 1-15,4-2-1 16,-2 2 0-16,-3-3 0 0,-2-3 0 16,2 1 0-16,-10-6 1 0,3 1-1 15,-3-3 0-15,-2-1 0 0,-3-2 0 0,0-2 1 16,-8 0-1-16,-5-5 0 0,3 1-1 15,0 0 1-15,-11-3 1 0,6-2 1 16,-3 2-2-16,-2 0 0 0,0-2 0 16,-1-1-2-16,6 0 2 0,-3 0-2 15,6 0 1-15,-9 0 0 0,11-6 0 16,0 4-1-16,2-3 2 0,3 1-1 0,5-1 0 16,0 2-1-16,0-4 0 15,0 0-1-15,18 2 0 0,2-2 1 0,1 0 1 16,7-2 1-16,2 1-1 0,3-1 0 15,-2-4 1-15,7 3-1 0,-2-5 1 16,7 3-1-16,-3-2 2 0,4-2-1 16,-1-1 1-16,-7-2 0 0,-3-3 1 15,-5 1-1-15,2 0 0 0,-9-1 0 0,-1-2-1 16,-5 1 0-16,-2-1 0 16,0 2 0-16,-6 0 0 0,1-1 0 0,-1-1 0 15,-7 4-1-15,11 2 1 0,-11-3 0 16,0 5 0-16,0 3-1 0,0 1 1 15,0 2 0-15,-11 4 0 0,4 2-1 16,-1 0 1-16,-5 4 0 0,1 0 0 16,-9 0 0-16,9 5 0 0,-4 4 2 15,4-1-1-15,-1 1 0 0,5 4 0 16,1 1 0-16,-1 2 1 0,8 2 0 16,0 4 0-16,0 0 0 0,3 0 0 0,9 3-1 15,1 0 1-15,7-1-1 0,1-2 0 16,4-1 1-16,-4 0-2 15,1-3 0-15,1-7 0 0,-2 1 0 0,-1-5 0 16,3-2 0-16,-3-2-3 0,1-3 2 16,2 0-3-16,-3-3-1 0,0-4-2 15,-4-5 0-15,-4-3-1 0,4-1-1 16,-6-4-1-16,0-1-5 0,-5-4-2 16,0-1-1-16,-2-3-2 0,2 0-2 15,-5 1 6-15,5 1 5 0,-5 6 8 0,0 3 3 16,0 7 7-16,0 5 4 0,0 5 10 15,-5 1 0-15,5 0-4 0,-5 0-8 16,5 1-3-16,-3 5 5 0,3 2 2 16,0 4-2-16,0 2-3 0,0 2-3 15,0 1 1-15,3 1-2 0,7 2-1 0,-8 0 0 16,6 2-1-16,-3-2 0 0,-5-1-1 16,5 0-1-16,-5-1 1 0,0-3 2 15,0-1-2-15,0-3 0 0,0-4-1 16,0 0 1-16,0-4 0 0,0-2-1 15,0-1 0-15,0 0 3 0,0-1 1 16,0-8-1-16,0-3-3 0,3-4 1 16,2 0 0-16,-3-6-1 0,3 1 0 15,3-3 0-15,0-4 0 0,2-1 0 16,5-4 0-16,-2 2 1 0,2-2-2 0,5 7 1 16,-2 5 0-16,3 5 0 0,-1 4 0 15,5 6 0-15,-9 1 0 16,1 5 0-16,-1 0 0 0,-4 0 0 15,4 0 0-15,-6 7 1 0,0 3 1 0,-5 3 0 16,3 4-1-16,2 1 2 0,-7 2-1 0,2 4 1 16,-5-3-1-16,0 3-1 15,0-1 0-15,2 0 0 0,-2 0-1 16,0-5 0-16,5 1 1 0,-5-2-1 16,0-3-1-16,0-4-1 0,5-1 0 0,-5-4-3 15,0-2 0-15,3-3-5 0,2 0-2 16,3 0-1-16,-1-8-8 0,11-2-10 15,-5-6-24-15,-3 0-56 0</inkml:trace>
  <inkml:trace contextRef="#ctx0" brushRef="#br0" timeOffset="100315.25">32625 12143 467 0,'8'-6'115'0,"-8"-1"-109"0,5-2 7 16,-5 4 26-16,0-2-14 0,0 4-8 15,-5-2 1-15,-3 2-3 0,0 1-8 16,-4-2-2-16,-4 4-3 0,-1-1-2 0,-4 1 3 16,1 0-1-16,0 0 0 0,-6 0 1 15,6 1-2-15,-1 3 2 0,1-2-1 16,5 4 1-16,-3-4-2 0,10 2 0 15,3 1-1-15,-2-2 0 0,4 2 1 16,-2 1-1-16,0-3 0 0,5 0 0 16,0 2 0-16,0-3 2 0,10 5-2 15,0-1 1-15,3-1 0 0,0 2 0 16,-1-2 0-16,4 2 2 0,-6-1-1 16,0 1 2-16,3 2 0 0,5-1 1 0,-3-1 0 15,-2 0 0-15,2 2-2 0,-2-4 1 16,4 4-1-16,-1-1 0 15,1 2-1-15,-6-1 0 0,1 1-1 16,1 0-1-16,0 1 0 0,-6-1 1 0,6-1-1 16,-8 1-1-16,-5-1 2 0,3 1-1 15,-3 2 2-15,0-3-1 0,0 1 2 16,0 1-1-16,-3 0 0 0,-2 0 1 16,0-1-1-16,-3 0-1 0,6 0-1 15,-8-1 2-15,7 1-1 0,-7-2 1 0,0 1-1 16,-3-2 0-16,-5-3 0 0,8 4 1 15,-8 0 0-15,3-3 1 0,-3-2 1 16,3 0 0-16,-3-1-1 0,5-2 0 16,-2 1 1-16,0-1-1 0,-3 0-1 15,-2 0 1-15,4 0 0 0,-4-2 0 0,7-3-1 16,-7 0 0-16,2 0-1 16,6 0 1-16,-1 1 0 0,-2 0 0 15,2 2-1-15,0 0 0 0,5-1-1 16,6 0 1-16,2 3 0 0,-5-1-1 15,0 1 0-15,5 0 0 0,0 0-2 0,0 0 1 16,0 0-4-16,0 0-1 0,0 0-2 16,0 0-3-16,0 0-6 0,0 0 0 15,-3 0-6-15,3 5-7 0,0-2-10 16,0-3-37-16,0 1-64 0</inkml:trace>
  <inkml:trace contextRef="#ctx0" brushRef="#br0" timeOffset="106752.51">10927 15204 49 0,'0'1'88'15,"0"-1"15"-15,0 1-46 0,0-1-21 16,0 1 2-16,0 0-1 0,0-1-3 16,0 0-1-16,0 1-6 0,0 1-5 15,0-1-6-15,0 2-3 0,0-2 0 0,0 2 2 16,0-1 0-16,0-1-2 0,0 2 0 16,0-1-2-16,0 1-1 15,0-2 3-15,0 0-4 0,0-1 0 16,0 0-1-16,0 0-2 0,0 0 1 0,0 0 0 15,0 0 0-15,0 0-1 0,0 0-1 16,0 0 1-16,0 0-1 0,0 0 0 16,0 0 0-16,0-3 0 0,0-4-3 15,0-2 0-15,10 1-2 0,-8-5 1 16,6 3 0-16,5-2 0 0,-8-2 0 0,10 0 0 16,-2 1-1-16,5-1 0 0,-3-1 0 15,-2 1 0-15,2 0 0 0,3 0 0 16,-3 4 0-16,-2-1 0 15,5 1 0-15,-8-1 0 0,2 3 0 16,1 2 0-16,0 0 0 0,0-1 0 0,-1 1 0 16,-1 2 1-16,6-2-1 0,-4 3 1 15,2-1 1-15,3 1-2 0,-3 1 1 16,-2 2 0-16,0 0-1 0,0 0 1 16,-3 4 0-16,2 1-1 0,-4 2 1 15,2-1 0-15,-2 5 0 0,0 0 0 0,-3 0 1 16,-3 3-1-16,-2 0 1 0,5 3 0 15,-5-1-1-15,0 4 1 0,0-1 0 16,-5 1-1-16,-2 1 1 16,-6-1-1-16,5 2 1 0,-5-5-2 0,1 5 1 15,-4-2 0-15,-4 2 0 0,7-1-1 16,-7-1 1-16,0-2-1 0,2-1 1 16,3-1-1-16,-1-2 2 0,4-1-2 15,-1-4 0-15,0-1 0 0,6-1 0 16,1-1 0-16,-1-4 1 0,2 0-1 0,5 2 0 15,0-4 1-15,0 1-1 0,0-1 0 16,0 0 1-16,0 0-1 0,0 0 2 16,0-1-2-16,0-3 1 0,5 2-1 15,0-3 0-15,-3-1 1 0,4-1-1 16,1 1 1-16,6 0-1 0,-5 0 0 16,4-2 0-16,1 1 0 0,2-1 0 15,3 1 0-15,-3-1 0 0,3 1-1 16,-3 2 1-16,-2-1 0 0,2 3 0 15,3-1 0-15,-5 1 0 0,-3 1-1 0,8 0 2 16,-5 2-2-16,-1 0 1 0,-4 0 0 16,0 0 1-16,4 0-1 0,-4 2 1 15,5 4-1-15,-6 2 0 0,6 0 0 16,0 1 1-16,2 2-1 0,3 1 1 16,-5-1-1-16,2 2 1 0,0 1-1 0,3 0 1 15,-3 2-2-15,3 0 2 0,-5 0 0 16,-6 2 0-16,6-2 0 15,0 2 0-15,-11 1 0 0,6 1 1 16,-3 0 0-16,0 3-1 0,-2-4 1 0,2 4-1 16,-3 0 1-16,3-2 1 0,0 0-2 15,-5-1 1-15,0-1 0 0,0-1 0 16,0-1-1-16,-5-3 1 0,-2-2-1 16,-1-2 1-16,-2 0-1 0,0-2 0 15,-3-1 1-15,0 1-2 0,-7-1 2 16,0 2-2-16,-6-2 1 0,1 2 0 0,-3-1-1 15,0-1 0-15,0 0 1 0,-5-1-1 16,7-2 0-16,-7-1 0 16,8-1 2-16,-3 1-2 0,0-1 0 15,2 0 0-15,6-1 1 0,0-1-1 0,-1 0 0 16,9 0 2-16,-1 0-2 0,0 0 0 16,5-1 0-16,-4-1 1 0,9 0-1 15,-4-1 1-15,1 1-1 0,1-1 0 16,-2-1 2-16,7-1-2 0,-8 1 0 15,8-2 0-15,-8 1 1 0,3-3-1 0,0-1 0 16,5 2 0-16,-7-2 0 0,4 0 0 16,-2 1 0-16,0-1 0 0,2 0-1 15,-2 1 1-15,5 1 0 0,-5-3-2 16,5 4 1-16,0 1 0 0,0 3-1 16,0 0-1-16,0 2 0 0,0 0-4 15,0 0-4-15,0 0-2 0,0 0-2 16,18 5-5-16,2-1-5 0,1-2-8 15,4-2-31-15,-4-3-90 0</inkml:trace>
  <inkml:trace contextRef="#ctx0" brushRef="#br0" timeOffset="107871.65">11614 14920 326 0,'-5'0'175'0,"-1"-4"-172"0,6 4-10 15,-2 0 15-15,2 0 28 0,0 0-11 16,0 0-5-16,0 0 2 0,0 0-1 15,0 0-6-15,0 0-4 0,0 0-3 16,0 0-1-16,0 0 1 0,0 0 1 16,2 0 2-16,4 0-2 0,-6 0-2 0,5 0-1 15,-3 0 2-15,3 4-3 0,8-2-2 16,0 2 2-16,2-3-1 0,5 1-1 16,8-1-2-16,-2-1 1 0,7 0-2 15,-5 0 2-15,5 0-2 0,-5 0 1 16,5 0-1-16,-3-1 1 0,-7-2-1 0,8 0 0 15,-8 1 0-15,2-3 0 16,-4 2 0-16,-1-3 1 0,-5 0-1 16,3 1 0-16,-10 0 1 0,-1 2 1 15,3 1-2-15,-10-1 0 0,3 3 1 0,-3-1 0 16,0 1 0-16,0 0 1 0,0 0 3 16,0 0-2-16,0 0-1 0,0 0 0 15,0 0 0-15,0 0 0 0,0 0-1 16,-3 0 1-16,-2 1 0 0,0 4-1 15,5 2 1-15,-7 0 2 0,4 4-2 0,-7 1 1 16,7 1-2-16,-9 3 2 16,12 0-1-16,-5 1 1 0,5 3-1 15,-3-1 1-15,3 1 0 0,0 4-1 16,-5-2 1-16,5 6 0 0,-5-2 0 16,5 3-1-16,0-2 0 0,0 3 1 0,0 0 0 15,0-1-1-15,0 2 1 0,0-3-1 16,-3 2 0-16,-2-3 0 0,5-1 1 15,0 2-2-15,0-2 0 0,0-2 1 16,0-1-1-16,5 1 1 0,-5-3 0 16,3 0-2-16,-3-5 0 0,5 4 1 0,0-4 0 15,-5-2-1-15,0 1 1 0,0-4 0 16,0 1-1-16,3-3 1 16,-3 1-1-16,0-1 1 0,5-2-1 15,-5-1 1-15,0-1 0 0,0-1-1 0,0-2 1 16,2-1-1-16,3-1 0 0,-5 1 1 15,0-1-1-15,0 0 0 0,0 0 1 16,0 0-1-16,5 0 1 0,-5 0-1 16,0 0 1-16,3 0-1 0,-3-3-1 15,5-2-1-15,0 1 1 0,-5 0-2 0,0 1-2 16,0 2 0-16,0-1-3 0,0 0-1 16,0 0 1-16,0 1-5 0,0-1-3 15,0-1-1-15,0-1-1 16,0-2-4-16,0 1-10 0,0-4-16 0,0-1-32 15,-5-3-14-15</inkml:trace>
  <inkml:trace contextRef="#ctx0" brushRef="#br0" timeOffset="108423.2">11817 15358 278 0,'0'0'274'0,"-2"0"-235"16,-3 0-35-16,-3 0 2 0,8 0 36 15,0 0-11-15,0 0-16 0,0 0-3 16,0 0 0-16,0 0-3 0,0-1-2 0,0 1-3 16,0 0-1-16,0 0 2 15,2 0 1-15,9 0-2 0,-4 0 4 16,-4 0-4-16,10 0 2 0,-8-2-2 0,10-1 0 15,3-2-1-15,7-1 0 0,3-2-2 16,5 0 1-16,0-1-2 0,3-2 1 16,2-2 0-16,-2 1-2 0,4 2 2 15,1 2-1-15,-8 2 0 0,0 1 0 16,-7 3 1-16,-11 2-1 0,-5-2 0 0,-7 2 0 16,-3 0 0-16,0 0 0 0,0 0 3 15,0 4 0-15,-3 2 0 0,-7-1 0 16,-5 2-1-16,-3-3-1 0,10 2 0 15,-5-5-1-15,13-1 1 0,0 0-1 16,0 0-1-16,0 0-2 0,0-4-4 16,0-2-5-16,6-3-7 0,1 2-9 15,-2-1-19-15,-2 0-121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6:34.595"/>
    </inkml:context>
    <inkml:brush xml:id="br0">
      <inkml:brushProperty name="width" value="0.05292" units="cm"/>
      <inkml:brushProperty name="height" value="0.05292" units="cm"/>
      <inkml:brushProperty name="color" value="#7030A0"/>
    </inkml:brush>
  </inkml:definitions>
  <inkml:trace contextRef="#ctx0" brushRef="#br0">1188 1566 154 0,'0'0'95'0,"0"0"-92"16,-2 0 78-16,2-4 13 0,0 2-58 15,-6-3-12-15,6 0 9 0,0 0-9 16,-5-1-11-16,5 2-3 0,0-1 4 15,0 0-3-15,0 0 1 0,0-1-3 16,0 2 0-16,0-1-2 0,0 0 2 0,0 0-2 16,0-1 0-16,0 1-2 15,0-2 2-15,5 0-1 0,1-1-2 16,1 1 0-16,-4-2 0 0,7 0-1 16,-2-2-1-16,4 1 2 0,-4 0-2 0,5-1 0 15,-1 0 0-15,9-1 0 0,-6 2 0 16,5-1 0-16,1 2-2 0,-1 1 1 15,-2 1 0-15,-3 1 0 0,3 2 0 16,-10-1-1-16,7 2 1 0,-5-1-1 16,-8 2 0-16,4 2 0 0,-6 0 0 0,2 0-1 15,3 0 0-15,0 6 1 0,-2-1 1 16,2 5-1-16,-5 0 1 0,2 1 0 16,4 3-1-16,-1-2 2 15,-5 4-2-15,0-1 2 0,0 2-2 0,0 1 2 16,0 1-1-16,0 1 0 0,0 1 1 15,-5 2 1-15,-3 1-1 0,0 1 1 16,-2 0 0-16,2-2-1 0,-4 1 0 16,-1 1 0-16,5 0 0 0,1-2 0 15,-6-1 0-15,-2-3 1 0,5-3 0 0,2 0 0 16,0 0-1-16,1 0 1 0,-6-3 0 16,5 0-2-16,1 1 0 0,2-2 1 15,-3 0 0-15,3-1-1 16,-3-2 1-16,1 1 0 0,-4 0-1 0,9-1 1 15,-3-2-1-15,2 2 1 0,-2-1-1 16,-2-2 0-16,7-1 1 0,-5-1-1 16,-1 1 1-16,4-3 0 0,2 2-2 15,0-1 1-15,0-1-1 0,0 0 2 16,0 1-2-16,0 0 1 0,0-3 0 0,0 1 1 16,0-1-2-16,0 0 3 0,0 0-1 15,0 2 0-15,0-2 1 0,2 0 0 16,9 0 0-16,1 0 0 0,4-3 0 15,4-3-1-15,5 2-1 0,-2-4 1 16,8 2-2-16,2-1 1 0,-5 3 0 16,0-1 0-16,-3 1-1 0,1 1 0 15,-6 1 0-15,0 2 0 0,1 0 0 16,-1 0 0-16,-7 0 0 0,-6 0 0 16,6 2 0-16,-5 0 0 0,-3-1 0 15,-3 0 1-15,-2 2 1 0,6-3-2 0,-6 1 0 16,0-1 1-16,0 0-1 0,0 1 1 15,0-1 0-15,2 0 0 0,-2 0 0 16,0 0 0-16,0 0 0 0,0 0-1 16,0 0 0-16,0 0 1 0,0 0 0 15,0 0 0-15,0 0 0 0,0 0-2 0,0 0-3 16,0 0-1-16,0 0-5 0,0 0-7 16,5 0-8-16,-5 0-9 15,0 2-17-15,0-1-29 0</inkml:trace>
  <inkml:trace contextRef="#ctx0" brushRef="#br0" timeOffset="977">2414 1380 456 0,'-2'-3'72'15,"2"-1"-70"-15,0 2 14 16,-5 1 40-16,5 0-27 0,0 1-9 16,-5 0 3-16,5 0-2 0,-3 0-7 15,3 0-5-15,0 0-3 0,0 0-2 16,0 0-2-16,0 0-1 0,0 0-1 0,0 0 0 15,0 4 1-15,0 4 0 0,8 0 0 16,-3 3-1-16,-3 2 2 0,8 1-2 16,-7 0 1-16,2 1 0 0,3-1-1 15,-3 1 0-15,-3 0 1 0,3-3 0 16,-5-3-1-16,0-2 0 0,3-1 1 0,-3-3 0 16,0-2-1-16,0-1 1 15,0 0 1-15,0 0 1 0,0 0 4 16,0 0 0-16,0-4-1 0,0-5-3 15,-3-3-1-15,-2-1-1 0,-2-2 0 0,-1 0-1 16,3-2 0-16,-3 2 0 0,1 0 0 16,-6-1 0-16,5 1 0 0,-4 0 0 15,4 2 0-15,-5 1-1 0,3 1 2 16,3 1-1-16,-1 2-1 0,-5-1 1 16,0 4 1-16,6-2-1 0,-6 2 0 0,5 3 0 15,-4-1 0-15,4 2 0 16,0-1 0-16,1 2 1 0,-6 0-1 15,8 0 0-15,-8 2 0 0,1 3 0 16,4 2-1-16,-7 2 1 0,7 1 2 0,-5 2-2 16,1 1 0-16,4 2 0 0,-5 3 0 15,8 2 1-15,-8 0 1 0,3 1-1 16,-2 2 0-16,-1 1 0 0,5 1 1 16,-2 3-1-16,2-3 2 0,6 3 0 15,-8-3 0-15,10 0 0 0,0-2 0 16,5-1-2-16,8 1 1 0,2-1-1 0,5-3 0 15,6-1 0-15,2 0 0 0,5 2 2 16,0-4-1-16,7 0-1 16,1 0 2-16,10-2-1 0,-10 0-1 0,7-1 1 15,-7-2-1-15,-1-1 1 0,-1-3-2 16,-6-2 0-16,-5 0 1 0,-8-4 0 16,0 0-1-16,-2-1 2 0,-8 1-1 15,1-1 1-15,-4 0-1 0,-2 0 1 16,-2 0 0-16,2-3 0 0,-5 0 1 15,0-2-1-15,0-1-1 0,0 1-1 0,0-2-1 16,0 0-1-16,0 2-3 0,0-2 0 16,0 2-2-16,0 1-3 0,0-1-2 15,0 0-3-15,0 3-5 0,0-4-10 16,0 4-15-16,0-1-20 0,0-4-200 16</inkml:trace>
  <inkml:trace contextRef="#ctx0" brushRef="#br0" timeOffset="1352.01">2928 1642 410 0,'0'-3'210'0,"0"1"-209"0,0 1 5 15,0 1 32-15,0 0-26 0,0 0-2 16,0 0 6-16,0 0-9 0,0 3-6 16,8 8-1-16,-1-1 6 0,4 5-1 0,-9-2-1 15,3 4 1-15,3 0 0 0,0-1 0 16,-3 1 0-16,2-1-2 0,1 1 0 16,-3 0 0-16,3 1-2 0,-3 0 2 15,-3 0-2-15,3-2 0 0,0 0 2 16,-2-1-2-16,-3-1 1 0,5-1 0 0,-5-1-2 15,3-1 1-15,2-3 0 0,0 0 0 16,-3 0-1-16,3-3 1 16,-2-1-2-16,2-1-3 0,0 0-1 15,-2-3-3-15,2 1-3 0,-5-1-6 0,0 0-3 16,5 0-7-16,-5-8-19 0,0 0-75 16</inkml:trace>
  <inkml:trace contextRef="#ctx0" brushRef="#br0" timeOffset="2033.06">3162 1701 255 0,'0'0'349'0,"3"-3"-346"15,2-3-9-15,0 2 37 0,3 2-13 16,-1-2-5-16,1-1 7 0,2 1-8 16,-2 1-7-16,4-3 0 0,4 2-1 0,-4 0 0 15,4 0 0-15,1-2-1 0,-1 2 0 16,2-1 0-16,-3 2-3 0,3 0 1 16,-8 0 0-16,8 2 0 0,-6 1-1 15,-4 0 0-15,5 0 0 0,-6 0-2 16,1 4 2-16,5 2 0 0,-6 1 2 15,6 0-2-15,-5 2 0 0,2 2 1 16,-8 2 0-16,3 1 1 0,-2 0-1 16,-3 0 1-16,0 1 2 0,0-1-1 15,0-2 0-15,0 1-1 0,0-1 1 0,-3 2-1 16,-2 0 0-16,-2-1 2 0,2 0-2 16,-11 1 2-16,9-2 0 0,-6 1-2 15,5-2 2-15,-4-1-2 0,4-2 0 16,-5 3 1-16,1-4 0 0,4-1-2 15,-2 1 1-15,2-1-1 0,1-1-1 0,-1-1 3 16,3-2-2-16,-3 2 1 0,3-3-1 16,5 1 1-16,-2-2-1 15,2 0 1-15,0 0 0 0,0 0 1 16,0 0-1-16,0 0 2 0,0 0-1 0,0 0-1 16,0 0 1-16,2 0-1 0,16 0-2 15,-3-2 0-15,11-2 1 0,7 0 1 16,7-2-2-16,-4 3 1 0,7-3-1 15,-2 1 0-15,0 2 1 0,-6 0-1 16,3 0 0-16,-4 0 0 0,-7 2 1 0,-6 0-1 16,-8 1 0-16,2 0 1 0,-10 0-2 15,-5 0 0-15,0 0 1 0,0 0 0 16,0 0 0-16,0 0-1 0,0 0 0 16,-5 0-2-16,-3 0 0 0,1 0-2 15,1 0-3-15,-1 0-3 0,-1 0-3 16,1-3-4-16,-4 1-7 0,9-4-6 15,-3 2-15-15,-3-3-26 0</inkml:trace>
  <inkml:trace contextRef="#ctx0" brushRef="#br0" timeOffset="2552.38">4007 1310 429 0,'0'-9'109'0,"0"2"-107"16,0 0 29-16,0 2 18 0,0 1-26 15,0 2 1-15,0 2 2 0,0 0-6 16,0 0-9-16,0 0-4 0,0 0-4 16,0 0-1-16,0 1 0 0,5 8 5 0,3 2 1 15,-6 2-1-15,11 3 1 16,-8 3-1-16,10 0-1 0,-5 4 1 16,-2 2-3-16,5-1 2 0,-6 3-2 0,9 1-2 15,-9 1 2-15,3 1-1 0,3 0 0 16,-5 0 0-16,5-2 0 0,-6 1 0 15,1-1-1-15,-3-3 0 0,3-1-1 16,-1-4 0-16,-2-1 0 0,-2-1 1 16,2-2-2-16,0 0 0 0,3 1 1 0,-8-5 0 15,7 2 1-15,-7-3-2 0,5-2 1 16,-2 0 0-16,-3-4 0 0,5-1-1 16,-5 1 0-16,0-3-2 15,0-2 1-15,3 0-3 0,-3 0 2 0,0 0-1 16,0-1 1-16,5-7-6 0,-5-1-6 15,0 0-6-15,0-2-3 0,0 0-6 16,0 1-15-16,-8 0-13 0,3-3-54 16</inkml:trace>
  <inkml:trace contextRef="#ctx0" brushRef="#br0" timeOffset="3020.07">4404 1309 499 0,'0'-8'158'16,"5"3"-157"-16,-5 3 7 0,0 0 32 0,0 1-24 15,0 1 1-15,0 0 3 0,0 0-12 16,5 0-8-16,-5 1-2 15,2 7 4-15,4 2 2 0,-4 2 1 0,8 3 0 16,-7 3 1-16,7 0-1 0,-2 3 0 16,-6 1 1-16,8 1-3 0,-2 4 0 15,0 1 2-15,-1 0-2 0,1 1-1 16,2 2 2-16,-2 0-1 0,-1 1 0 16,-2-2-1-16,3-2-1 0,-3 0 3 15,-2-4-2-15,2-3 0 0,-3-1 0 0,9-3 0 16,-4 1-1-16,-4-3 0 0,2-1 0 15,2-2 0-15,-7-3 0 0,5-1-1 16,1 1 0-16,-6-6 1 0,2 1 0 16,-2-3-1-16,5 2 2 0,-5-3-1 15,0 0-1-15,0 0-1 0,0 0 1 0,0 0-2 16,0 0-1-16,0-1-1 0,0-5-1 16,0 2-5-16,-5-3 0 15,-3 2-6-15,3-3-4 0,-10 2-7 16,-3-3-12-16,3 1-22 0,0-2-34 0</inkml:trace>
  <inkml:trace contextRef="#ctx0" brushRef="#br0" timeOffset="3299.45">4142 1710 231 0,'0'0'330'0,"5"0"-330"16,2-3 12-16,6-2 22 0,13-1-12 15,-3 2 6-15,2-1-1 0,8 2-8 16,0 0-5-16,-5 0-4 0,0 1-4 16,-2 1-3-16,-1-1-1 0,-5 0 0 15,-4 1-1-15,1 1-1 0,-9 0 1 0,0 0-2 16,-1 0-5-16,-2 0-3 0,-5 0-6 15,8 0-9-15,-3 0-12 0,-2 0-13 16,2-1-45-16</inkml:trace>
  <inkml:trace contextRef="#ctx0" brushRef="#br0" timeOffset="3920.01">4709 1682 595 0,'3'0'57'0,"2"-1"-59"0,2-2 16 16,-2 1 7-16,8-2-9 0,-5 1 9 0,7-2-8 16,3 1-9-16,-3 0-1 15,3 0-1-15,5 0 0 0,-5-2 0 16,-3 1 0-16,5 2 0 0,1-1-2 15,-9 2 0-15,6 1 0 0,-8 1 0 0,3 0 0 16,0 0-1-16,-6 0 2 0,6 0-1 16,0 7-1-16,-8-2 0 0,3 4 1 15,-1 2 0-15,1 1 0 0,-3 1 0 16,0 1 1-16,-2 1-1 0,-3-1 1 16,0 0 2-16,0 1-1 0,0-1 1 0,-8-1 0 15,3 2 1-15,-10-1-1 0,7 1 1 16,-10-1 1-16,3 0-1 15,2 1-2-15,-7-2 3 0,7 2-2 16,-2-3 0-16,-3 3 0 0,3-4 0 0,2 1 0 16,0-3 0-16,6 0-2 0,-1 0 1 15,-2-3-2-15,7 0 1 0,-2-1 1 16,0 1-1-16,3-3 0 0,2-1-1 16,0 0 1-16,0-2-1 0,0 1 0 15,0 2 1-15,0-3-1 0,0 1 2 16,2 1-1-16,11 0 1 0,-3 0 1 0,5-1 1 15,6 1-1-15,4 0-2 0,-5-2 2 16,8 0-1-16,-2 0-1 16,7 0 0-16,-5 0 1 0,0 0-2 15,2 0 1-15,-2 0-1 0,-7 0 1 0,4 0-1 16,-10 0 0-16,-2 0 0 0,2 0-2 16,-4 0 0-16,-4 0 0 0,-4 0-2 15,-3 0-2-15,5 0-1 0,-5 0 0 16,0 0-1-16,0 0 0 0,0-2 0 15,0-1-4-15,0-3-9 0,0 1-13 0,0-4-15 16,0-1-35-16</inkml:trace>
  <inkml:trace contextRef="#ctx0" brushRef="#br0" timeOffset="4577.56">5406 1537 650 0,'0'-7'13'0,"8"-1"-13"0,-3 3 34 16,2 1-13-16,-7 1-4 0,8 2 4 16,-8-2-6-16,0 3-9 0,0 0-3 15,5 0-3-15,-5 4 0 0,8 5 2 0,-3 2 2 16,-3 3-2-16,4 2 2 15,-6 4-2-15,0 2 0 0,0 4 0 16,0 2 2-16,0 2-3 0,0 0 1 16,0-2 0-16,0-2-1 0,0-2 0 0,0-1 1 15,0-1-1-15,0-1 1 0,0-3 0 16,0-1-1-16,2-2 1 0,8 0 0 16,-2-4-1-16,7 1 2 0,-5-1-2 15,1-3 0-15,6 0 1 0,-4-3 1 16,2 0-2-16,11-3 2 0,-6-1-2 0,6-1 2 15,-4 0-2-15,4 0 1 0,-1 0-1 16,-4-1-1-16,-6-3 0 0,3 1 0 16,-3-2 0-16,-2-1 0 15,-1-3 0-15,-4 1 0 0,5 0 0 16,0-3 0-16,-6 3-1 0,1-1 2 0,-1-1-1 16,-1 2 0-16,1-2 0 0,-7 0 0 15,0 2 0-15,0-2 0 0,0 0-1 16,0 1 1-16,0 0-1 0,0-1 0 15,-7 2 0-15,1 0 1 0,-6 2-1 16,4 0 1-16,0-1-2 0,1 3 2 0,-6 2-1 16,0 1 0-16,-2 1-1 0,-3 0 0 15,-2 0 1-15,5 0 0 0,-6 3 1 16,4 3 0-16,1 5 1 0,-2-1 0 16,3 3-1-16,-3 1 0 0,3 2 1 15,2 1 0-15,1-4 0 0,4 4 1 16,3-5-1-16,5 1-1 0,-3-3 0 15,3 0 1-15,0-4-1 0,0 2 1 16,3-5 0-16,2 1 0 0,3-3-3 16,4-1-2-16,1 0-6 0,0 0-12 0,2-5-22 15,-10-7-41-15</inkml:trace>
  <inkml:trace contextRef="#ctx0" brushRef="#br0" timeOffset="5899.91">7136 1601 240 0,'-8'-1'73'15,"1"-4"-102"-15,7-1 12 0,-5 3 55 16,2-2 20-16,-2 0-25 0,0 0-19 0,2 0 20 16,-2 1 1-16,5 2-7 0,-2-2-10 15,-3 1 0-15,5 0 0 0,-5 0-2 16,2 1-3-16,-2-1 1 15,5 2 1-15,-2-1-2 0,-4 2 0 0,1 0-3 16,5 0-2-16,-2 0 0 0,-3 0-1 16,5 0 0-16,-5 0-5 0,2 0 0 15,-2 3-2-15,2 3 2 0,-2 2 0 16,5 0 0-16,-7 4 2 0,7-1 1 16,0 3-1-16,0 1 3 0,0 3-4 0,2 0 1 15,8 5 1-15,-7 0 1 0,10 1 0 16,-6-2-3-16,6-2 1 0,0-1-2 15,-1-1 0-15,-4 0-1 0,5-1-1 16,-6-1 2-16,1-2 0 0,2-2-2 16,-7-1 1-16,2 0 2 0,-3-5-3 15,4 0 2-15,-1-2-1 0,-5 0-2 16,2-3 1-16,-2-1 0 0,0 0-2 16,0 0-3-16,0 0 1 0,0 0-2 15,0 0 0-15,0-1-6 0,0-5-11 0,0 1-8 16,-2-4-9-16,-11-2-22 0,-5 0-115 15</inkml:trace>
  <inkml:trace contextRef="#ctx0" brushRef="#br0" timeOffset="6144.48">6793 1775 492 0,'0'0'88'0,"0"0"-95"0,0-3 8 16,2 1 31-16,11-1-11 0,0 0-7 16,4-1 12-16,11-1-2 0,0 0-8 15,5-1-5-15,1-1-3 0,-1 1-4 16,0 0 0-16,2-2 0 0,-4 3-3 16,-3-1 0-16,0 3 0 0,-3 1-2 0,1 1-5 15,-11 1-5-15,5 0-11 0,-7 0-11 16,2 0-16-16,-2-2-37 15</inkml:trace>
  <inkml:trace contextRef="#ctx0" brushRef="#br0" timeOffset="7124.05">8294 1559 445 0,'-8'-8'63'0,"3"2"-61"0,2-1 43 15,-2 3 2-15,5-2-30 0,0 3-1 16,0-3 4-16,0 0-1 0,0 2-8 16,0-2-7-16,5 0 4 0,3 0-2 0,-5 0 4 15,7-1 0-15,-3 0-2 16,1-2-3-16,5 2 0 0,-1-2 0 15,9 0-2-15,-6 0-1 0,11 0 0 0,-1 0 0 16,-2 0-1-16,2 3-1 0,3-2 0 16,-2 2 0-16,2 1 0 0,2 0 0 15,-7 3 0-15,-3-1 0 0,1 1 0 16,-8 1-1-16,-8 1 1 0,2 0-1 16,1 3 0-16,-8 3 0 0,5 3 0 0,-5 4 0 15,0 2 1-15,0 1 0 0,0 3 0 16,-5 1 1-16,-3 3-1 15,1 2 0-15,-1-2 0 0,-2 2 0 16,-5 0 0-16,2-1 2 0,0-2-2 16,-2-2 0-16,2 0 1 0,-2-2 0 0,-3-1-1 15,3-2 0-15,-3-4 1 0,5-4 0 16,-2-1 1-16,10-3-2 0,-3-1 2 16,8-2-1-16,-7 0 1 0,7 0 1 15,0 0 1-15,-5 0-3 0,2 0 1 16,3-2-1-16,0-1 2 0,0-1 0 15,0 0 0-15,0 1-2 0,0-4 0 0,8 2 0 16,4 0-2-16,4 1 0 0,1 1 1 16,6 2 0-16,-2-2 0 15,9 3 0-15,-7 0 0 0,8 0 0 0,-3 3 0 16,5 4 0-16,-5 3 1 0,-3-2-2 16,-2 3 2-16,-3-3-2 0,6 2 1 15,-8 2 0-15,-3 0 1 0,-2 1-1 16,2-1-1-16,-2 1 2 0,-1 0-1 15,-4 1 0-15,-3 1 0 0,-2 1 0 0,2-1 0 16,-5-1 0-16,0 0 1 0,0 1 0 16,-8-1-1-16,0 1 2 0,-4-2 0 15,-9-1-2-15,1 2 2 0,-11-1 1 16,3 1 0-16,0-2-1 0,-5 0 1 16,0-3-1-16,0-1-1 0,0 0 1 15,0-2 0-15,0-1-1 0,-3-3 0 16,8 0 1-16,-10-2-1 0,3 0-1 15,2-4 2-15,2-3-2 0,3 1 1 16,8-2 0-16,4-1 0 0,4 0-3 0,-1 2 2 16,8-4-2-16,2 3 0 0,3-1-2 15,0-1 0-15,3 0-3 0,2 0-2 16,10 0-2-16,-2-2-1 0,5 2-3 16,2 1-7-16,-5 0-7 0,6 0-14 15,-3 1-19-15,-3-5-45 0</inkml:trace>
  <inkml:trace contextRef="#ctx0" brushRef="#br0" timeOffset="7789.12">8881 1489 401 0,'0'0'199'16,"0"0"-201"-16,0 0 5 0,0 0 33 0,0 0-26 16,0 0-3-16,3 0 8 0,10 0-4 15,7 0-3-15,-2 0-3 0,5 3-1 16,-3 0-1-16,-2-2 0 0,5 1-1 15,7 0 0-15,-7-1 0 0,8 0-1 16,-3 0 0-16,0 1 0 0,-8-2 0 0,5 0 0 16,-4 0 0-16,4 0 1 0,-10-3-1 15,3 1-1-15,-5-3 2 0,-3 1-1 16,3 0 0-16,-8-2 1 0,8 2 0 16,-11-1 3-16,3 0 2 0,-2 0 1 15,2 2-1-15,0-3 1 0,-2 4-1 16,2-2-2-16,-5 2-1 0,0 1 2 15,0-1 0-15,0 2-1 0,0 0-2 16,0 0 0-16,0 0-3 0,0 0-1 16,0 2-1-16,5 6 2 0,-5 3 0 0,2 4 1 15,3 3 1-15,-5 2 0 0,13 2-1 16,-10 2 2-16,4 3-1 0,6 3 0 16,-8 1-1-16,3 3 1 0,-3-2-1 15,-3-2 1-15,3-1-1 0,3-2-1 16,-3-1 2-16,-5-1-1 0,3 0 1 15,2-2-2-15,-5-2 3 0,5-4-3 16,-5 0 1-16,0-3-1 0,0-2 1 16,0-3-1-16,0 0 2 0,0-3-2 15,0-2 1-15,0-1 0 0,0-2 0 16,0 1-1-16,0-1 1 0,0-1-2 0,0 0 1 16,0 0-2-16,0 0 2 0,0-1-2 15,0-5-1-15,0-2-6 0,-10 0-2 16,2-3-6-16,-5 1-4 0,3-1-6 15,-3 1-10-15,-7-3-17 0,2 2-38 16</inkml:trace>
  <inkml:trace contextRef="#ctx0" brushRef="#br0" timeOffset="8014.22">9164 1800 541 0,'0'0'5'0,"0"0"54"16,0 0-26-16,0 0-13 0,7-2-2 16,11-2-1-16,3 1-7 0,1 0 4 0,11 2-2 15,1-1-4-15,-1 0 0 0,-5 0-5 16,2 1-2-16,-7-1 1 16,2 1-2-16,3 0 0 0,-2 0-5 0,7-1-8 15,-5 1-8-15,-3 0-13 0,-2-3-16 16,0-3-56-16</inkml:trace>
  <inkml:trace contextRef="#ctx0" brushRef="#br0" timeOffset="8745.29">10036 1473 366 0,'5'-6'113'16,"1"-1"-101"-16,-6 2 55 0,0 0-18 16,0-1-25-16,0-1 2 0,0 2-3 15,0 3-2-15,0-2-9 0,-6 1-2 16,-1 2-4-16,-1 1-2 0,-5 0-3 16,1 0 1-16,-1 0-2 0,-2 1 2 15,2 4-2-15,0 3 2 0,-5 0 1 0,3 1 0 16,3 2-1-16,-1 2-1 0,-2 2 1 15,2 3 0-15,0 0 0 0,0 4-1 16,6 1 0-16,4 2 1 0,-2 2-2 16,0 1 2-16,5 3-2 0,0-2 2 15,0-1-1-15,0-2 0 0,10-2 0 0,0-2 1 16,8 1-2-16,-5-3 1 0,2 0 1 16,6 0-1-16,-4-3-1 15,6 0 1-15,-5-2 0 0,2-3 0 16,1 0 1-16,-6-5-2 0,3-2 1 0,2 0 2 15,-5-5 1-15,6 0-3 0,-9 0 2 16,6-3 0-16,-2-5-1 0,-4-1 0 16,1-2 0-16,0-2 1 0,-6 1-2 15,1-4 1-15,0 3-3 0,-8-5 2 16,0 1 0-16,0-3-1 0,0-1 1 0,-3-4-2 16,-10-3 2-16,1-2-1 0,-4 0 0 15,-1 2-1-15,-4 0 1 0,1 6 0 16,-1 1-1-16,-4 3 1 15,2 3-1-15,3 1 2 0,-6 4-2 0,9 0 2 16,1 2-1-16,-2 2 0 0,11 0 0 16,-8 2-1-16,10-1 1 0,-3 2 1 15,3 1-1-15,2-1-1 0,3 0 0 16,0 2-4-16,0-2-4 0,0 1-4 16,13-1-7-16,7 2-13 0,3 0-17 0,8-3-28 15</inkml:trace>
  <inkml:trace contextRef="#ctx0" brushRef="#br0" timeOffset="9497.99">10469 1952 289 0,'-8'-6'186'0,"3"-1"-184"0,-3 3 25 15,8-1 32-15,-5 0-32 0,5 1-1 16,0 0-4-16,0 0-6 0,0 1-8 15,0-1 1-15,0 0-4 0,0 0 3 0,5 0-1 16,-2-2 1-16,-3 3-1 0,0-1 2 16,5 0-4-16,0 2-1 0,-2-3 0 15,9 1-1-15,-4 0-1 0,0 1-1 16,2-1 0-16,0 1 0 0,8 1 0 16,-5 0 0-16,2 0-1 0,-2 1 0 0,-1 1 1 15,4 0 0-15,-4 0-1 0,1 0 0 16,0 0 0-16,-6 3 1 0,1 0 1 15,-3 5-1-15,3-4 1 16,-3 5-2-16,-3 0 1 0,-2 1 0 0,0 1 0 16,0 1 1-16,0 4 2 0,0-1-3 15,-2 2 2-15,-11 1-1 0,5 2 0 16,-4 0 1-16,4-1 0 0,-5 2-1 16,6-3 2-16,-3 2-4 0,-3-4 2 15,5 3 1-15,-7-4-1 0,7 0 1 0,-2-3-2 16,3 0 1-16,-1-1-1 0,3-3-1 15,-3 0 3-15,1 1-1 16,7-1-1-16,-6-2 1 0,4 0-1 0,-3-3 2 16,-3 1 0-16,8-3-2 0,-5 0 1 15,5-1 1-15,0 0-1 0,0 0 0 16,0 0 1-16,0 1 1 0,0-1 0 16,0 0 1-16,0 0 0 0,0 0-1 15,0 0-1-15,5 0-1 0,3-3-2 16,7-3 0-16,11 0 0 0,7 1 0 0,5-3 0 15,10 0 0-15,0 1 0 0,3 2 0 16,-2 0 0-16,-4 0 0 0,-9 1 0 16,-3 1 0-16,-13 1 1 0,-2 2-1 15,-10 0-1-15,-8 0 1 0,0 0 0 16,0 0-3-16,0 0-3 0,-5 5-2 16,-8 2-5-16,-2-2-11 0,-6-2-11 15,-4-3-34-15</inkml:trace>
  <inkml:trace contextRef="#ctx0" brushRef="#br0" timeOffset="10532.05">11369 1622 109 0,'0'0'358'16,"0"0"-341"-16,0 0-14 0,0 0 50 0,0 0-21 15,0 0-10-15,0 0 4 16,0 0-1-16,0 0-10 0,0 0-5 16,0 0-2-16,0 0-3 0,0 0 0 15,0 0-4-15,0 0 4 0,6 0 1 0,1 0-1 16,-2 0-1-16,0 3 0 0,6-3 1 16,-1 2 1-16,0-1-2 0,8 1 0 15,-3-2 0-15,3 0 1 0,10 0-1 16,5 0-2-16,5-4-1 0,5 0 1 15,8 1-1-15,5-2 0 0,5 1 0 0,5 3-1 16,5-2 2-16,3 0-2 16,0 2 1-16,0-1 2 0,0 2-1 15,-6 0 0-15,-9 0 0 0,-6 0-1 16,-12 0 0-16,-8 0 0 0,-10 0 0 0,-3 2-1 16,-10-1 1-16,1 1 0 0,-1-1 0 15,-3-1 1-15,-1 3 0 0,-4-3-1 16,6 0 1-16,-3 0 2 0,0 0-1 15,-3 0 1-15,6 0-2 0,-3 0 1 16,0 0-2-16,-5 0 1 0,0 0-1 16,0 0 0-16,0 0-1 0,0 0 1 0,0 0-1 15,0 0 1-15,0 0-1 16,0 0 1-16,0 0-1 0,0 0 1 0,0 0-1 16,0 0-4-16,0 0-1 0,0 0-2 15,-5-2-5-15,-3-2-2 0,1 2-3 16,-3-1-6-16,-6 0-6 0,-1 0-9 15,1-1-16-15,-4 0-35 0</inkml:trace>
  <inkml:trace contextRef="#ctx0" brushRef="#br0" timeOffset="11151.56">12196 1359 116 0,'-5'0'369'16,"0"0"-350"-16,5 0-15 0,-8 0 54 0,6 0-24 16,-3 0-15-16,5 0 7 0,0 0 1 15,0 0-8-15,0 0-5 0,0 0-4 16,0 0-4-16,0 0-1 0,0 0-2 15,0 0 0-15,0 0 1 0,5 1 3 16,5 2 1-16,0 1 0 0,0 1-3 16,8 0 0-16,3 2-1 0,-1 0-1 15,8 0-2-15,2 4 0 0,-2-1 1 16,6 1-1-16,-1-2 0 0,2 4 0 16,-7-1-1-16,10 1 1 0,-5 1 0 0,-5-2-1 15,5 1 1-15,-5-2-1 0,3 0 1 16,-8-2-1-16,-5 0 1 0,2-1-1 15,-7 0-1-15,-1 0 2 0,-1-2-2 16,-6-1 2-16,0-1-1 0,-3-1 1 16,-2-1 0-16,5-2 1 0,-5 1-1 0,0-1 0 15,0 1 0-15,0-1 0 0,0 1 0 16,0-1-1-16,0 2 1 0,0 0 1 16,0 1-1-16,-5 3 2 15,3 1-2-15,-11 4 1 0,0-1-1 0,-4 2 1 16,6 3-1-16,-6 1 0 0,4 2 1 15,-2 0-1-15,-3-3 0 0,8 2 0 16,-3-2 0-16,0 0 0 0,0 0 0 16,1-3 1-16,9 2-1 0,-7-2-1 15,7 1 2-15,-2-2-2 0,5-1 0 0,-2-1 1 16,2-3 0-16,0 1 1 0,0-3-1 16,-5 0 0-16,5 2-1 0,0-2-2 15,0 0-2-15,0 1-4 0,-5 0-2 16,5 0-5-16,-3 1-11 0,-4-1-11 15,-4-2-28-15</inkml:trace>
  <inkml:trace contextRef="#ctx0" brushRef="#br0" timeOffset="12183.08">13323 1509 310 0,'0'0'174'0,"5"0"-169"0,-2-3 4 16,-3-1 51-16,5 0-28 0,3-2-14 16,-1 0 7-16,3 0-4 0,1 1-5 15,1-1-6-15,6-1-2 0,-5 2-1 16,2-2-1-16,-2 1-2 0,7-2-2 16,1-1 0-16,-1 3-2 0,5-1 2 0,-4 2-2 15,-1 1 0-15,0 1 0 0,-4 1 1 16,-4 2-1-16,1 0-1 0,-5 0 1 15,-3 0 0-15,2 3-1 0,1 6 2 16,-3 1-1-16,0 4 1 0,-2 2 0 16,-3 3 0-16,0 2 2 0,0 1-3 15,0 3 1-15,0 2 1 0,-13 2 0 16,5 1-2-16,-4 1 4 0,-4 1-3 16,-1-1 1-16,-6-2 2 0,2-2-2 15,-4-2 1-15,0-3 0 0,2 1 1 16,-3-2-1-16,6-2 0 0,7-1 0 0,0-2-2 15,6-2 0-15,-1-1-1 0,-2 0 3 16,7-2-3-16,-2 0 2 0,3-1-1 16,2-1 1-16,0-3 0 0,-5 0-1 15,5-2 1-15,0 0 0 0,0-2 1 16,0 1-2-16,0-3 2 0,5 0 1 0,-5 0 0 16,2 0-1-16,3 0 3 15,11 0-1-15,1 0-1 0,-1 0-2 16,9-3 0-16,1 1 0 0,2-1 0 15,5 0 1-15,0 1-2 0,7 0 0 0,1-2 0 16,5-1 0-16,-3 2-1 0,-5-1 1 16,-2-1-1-16,-5 2 1 0,-3 0-1 15,-3 1 1-15,-10 1-1 0,-2-1 0 16,-5 1 0-16,-3 0 0 0,-5 1 0 16,0 0 0-16,0 0 0 0,0 0 0 0,0 0-2 15,0 0 1-15,0 0-2 0,0-1-3 16,-5-2-1-16,-3 1-1 15,0-4-4-15,-4 2-2 0,-1-3-4 16,-2 2-6-16,-3 1-17 0,3-3-11 0,-6 0-46 16</inkml:trace>
  <inkml:trace contextRef="#ctx0" brushRef="#br0" timeOffset="12773.33">13992 1456 507 0,'5'-1'54'0,"-5"-2"-54"15,0 3 19-15,0 0 17 0,0 0-20 16,0 0 1-16,0 0 1 0,0 0-11 15,3 1-5-15,5 6 0 0,-3 0 7 0,0 6-1 16,2-1 0-16,-4 5 0 16,7-1-1-16,-2 3 1 0,-1 0-3 0,1 2 1 15,-3 1-2-15,3 0-1 0,-1 3-1 16,-7-1 1-16,5 0 1 0,-5-3-2 16,6-2 2-16,-6-1-2 0,0-4 1 15,0-1 1-15,0-1-1 0,0-4 0 16,0-2-1-16,0-1 0 0,0-3 1 15,0-1 1-15,0-1-1 0,0 0 1 16,0 0 1-16,0 0 1 0,0 0-2 0,0 0 0 16,0 0 0-16,-6 0-2 0,6 0-1 15,0 0 0-15,-5 0 0 0,5 0 1 16,0 0-1-16,0 0 1 0,0-1-2 16,0-1 1-16,0 1-1 0,11-3-1 15,4 2-1-15,5-2 1 0,8 1 1 0,5 0-1 16,5 1 1-16,-2-1 1 15,-3 3-2-15,5-1 1 0,-5 1-1 16,0 0-2-16,-2 0 1 0,2 0-2 16,-8 0-1-16,1 0 1 0,-11 0-1 0,-7 0 0 15,2 0 1-15,-10 0-3 0,0 0 0 16,0 0-4-16,0 0 2 0,0 0-1 16,0 0-1-16,0 0-4 0,0 0 2 15,0 0-3-15,0 0-4 0,-10-3-9 16,2-3-9-16,1-2-17 0,-6-2-78 0</inkml:trace>
  <inkml:trace contextRef="#ctx0" brushRef="#br0" timeOffset="13131.44">14410 1530 347 0,'-8'-10'94'0,"5"2"-72"0,3 5 58 16,-5-1-29-16,0 1-22 0,5 2-2 15,0 1 0-15,0 0-4 0,0 0-6 16,0 0-4-16,0 0-3 0,0 0-4 15,0 0-2-15,0 0-3 0,0 9 0 16,5 2 6-16,3 4-2 0,0 2 2 0,4 5-1 16,1 0 0-16,0 3 1 0,2 4-2 15,-2 1-2-15,5 2 1 16,-3 0-1-16,-2-1 0 0,2-1-1 0,-2-1-1 16,-6-1 2-16,3 1-1 0,-2 0 0 15,0 0 0-15,-3-3 1 0,-3-1-1 16,-2-1 0-16,0-3-2 0,5-1 2 15,-5-3-1-15,5 0-1 0,-5-5 2 16,0-3-2-16,3-3 2 0,-3-3-1 16,0-2 0-16,0-1 0 0,0 0 1 0,0 0-1 15,0 0-1-15,0 0-1 0,0 0-1 16,0-1-1-16,0-4-2 0,0-3-3 16,0 1-5-16,0-1-3 0,0 0-7 15,0-3-15-15,0-3-22 0,0-4-83 16</inkml:trace>
  <inkml:trace contextRef="#ctx0" brushRef="#br0" timeOffset="13847.96">15300 1484 545 0,'0'-8'22'0,"0"4"-26"0,0 2 42 16,0-2-2-16,0 2-21 0,0 2 4 15,0 0-2-15,0 0-11 0,0 0-7 16,0 0 1-16,0 5 1 0,5 2 2 15,0 3 3-15,3 4 0 0,-1 0 0 16,1 4-1-16,0 1-1 0,4 0 1 16,-4 0-1-16,5 1-1 0,-3-2-1 0,0 1 2 15,0-3-1-15,-7-2 0 0,2-2-3 16,-3-2 1-16,-2-5 0 16,6-2 1-16,-6-3-1 0,0 0 1 0,0 0 5 15,5 0 2-15,-5-5-2 0,0-7-3 16,0-2-2-16,0-2-1 0,-5-5-1 15,-3 2 1-15,0 0-1 0,-2-4 0 16,-5 1 0-16,-5 1-1 0,2-1 1 16,2 1 0-16,-4 5 0 0,2 1 0 15,3 2-1-15,0 5 0 0,-3 3 1 0,5 2 0 16,-7 3 0-16,7 0 0 0,-7 0 0 16,-1 1 2-16,6 4-2 0,-3 2 1 15,3 0 0-15,-3 4 0 0,11-1-1 16,-6 4 1-16,5 1 0 0,6 3-1 15,2 1 2-15,0 5 0 0,0 3 0 16,0 4 0-16,0 2 1 0,2 2 1 16,6 0-1-16,-3 1 1 0,3-3 0 15,-1 1-1-15,11 0-1 0,-3 2 2 16,3-2-2-16,-3-2 0 0,11-2-1 0,-6-3 2 16,8-2-1-16,-2-3 0 0,2-2 0 15,2-3 0-15,-2-3-1 0,0-4 1 16,5-4-1-16,0-3 1 0,0-3 1 15,0 0-2-15,-5-6-1 0,-2-2-1 16,-3-1-2-16,2-2 0 0,-4 0-2 0,-4 0-3 16,-6 0-1-16,1-1-5 15,-7 1 0-15,-2-2-3 0,-3 2-4 16,0-1-9-16,0 0-14 0,0 0-24 16</inkml:trace>
  <inkml:trace contextRef="#ctx0" brushRef="#br0" timeOffset="14514.96">15893 1560 289 0,'0'-13'298'16,"-5"-3"-294"-16,5 2-1 0,-8 0 50 15,-2 0-28-15,7 1-11 0,-4-1 4 16,-3 3-4-16,2 2-1 0,0 2-7 16,3 0 0-16,-2 5-2 0,-1-1 0 15,0 2 0-15,-4 1 0 0,4 0-3 16,-2 5 1-16,-6 4-1 0,-1 2 2 0,7 4-1 16,-1 1-1-16,1 6 1 0,5 1 1 15,0 4 0-15,2 1 1 16,3 4-2-16,0 2 3 0,0 0-4 15,0-2 2-15,0 3-2 0,0-4 1 0,0-1 0 16,3 0-1-16,2 1-1 0,3 0 2 16,-1-2-1-16,6-1 0 0,0-2 1 15,5-4-2-15,-8 0 1 0,8-2 0 16,2-5 0-16,-5 0 0 0,-2-5-1 16,0-3 2-16,-1-4-1 0,4-3 2 0,1 0 0 15,-1 0-1-15,4-8-1 0,5-2 1 16,-4-1 1-16,-6-2-3 0,8-1 1 15,-13 2-1-15,3-2 1 0,0 2-1 16,-6-1 0-16,-2 1 2 0,3-2-2 16,-3 2 0-16,-2-3 0 0,-3 1 1 15,0-2-1-15,0-1 0 0,0 0 1 16,0-3-1-16,-3-1 0 0,-10-2-1 16,6-1 2-16,-11-3-2 0,5-3 1 15,-7 0 1-15,-1-2-1 0,1 3 0 0,-5 1 0 16,4 5-1-16,1-1 1 0,-3 5 0 15,-2 3-1-15,4 1 2 0,3 2-2 16,8 3 1-16,-8 1 0 16,6 1 1-16,2 1-1 0,-1 3 0 0,4-2 0 15,-1 4 0-15,8 1 0 0,-5-2 0 0,5 3-1 16,0 0-3-16,0 0-5 0,0 0-4 16,0 0-5-16,8 4 1 15,4 4-3-15,9-1-12 0,4 2-16 16,3-4-38-16</inkml:trace>
  <inkml:trace contextRef="#ctx0" brushRef="#br0" timeOffset="15253.91">16432 1967 167 0,'0'0'402'0,"0"-1"-392"0,-2-5-6 16,2 2 45-16,0-1-27 0,0-1-5 15,0-1 7-15,2 2-8 0,-2 0-3 16,10 2-1-16,-7-3-3 0,2 1 1 16,-3 1-1-16,9 0-1 0,-4-1-3 15,1 0-1-15,5-2-2 0,2 3 1 16,-2 0-1-16,4-1 0 0,6 0 0 16,-5 1-2-16,-3 0 1 0,6 1-1 15,-9 2 0-15,6-1 0 0,-10 2 0 16,0 0 0-16,-3 0-1 0,-3 0 1 0,3 0 0 15,0 3-2-15,-2 3 4 0,2 0-2 16,-2 2 0-16,-3 0 1 0,0 4 0 16,0-2 0-16,0 3 1 15,0 0-1-15,0 1 1 0,-3 0-1 0,-5 2 1 16,-4 0-2-16,-1-2 1 0,5 4 1 16,-10-1-1-16,6 0 0 0,-4 1 0 15,-1 0 1-15,1-2-1 0,-4 2 1 16,0-2-2-16,2-2 2 0,3 1-1 15,-3-1-1-15,8-2 1 0,-8-3 0 0,10-1 0 16,-5-2-1-16,6-1 2 0,2 0-2 16,-3-4 3-16,3 0-2 0,3-1 0 15,2 0 1-15,-6 0-1 0,6 0 1 16,-2 0 0-16,-3 0 0 0,5 0-1 16,0 0 1-16,0 0 0 0,0 0 0 15,0 0-1-15,0 0 2 0,0 0 0 0,13-5-2 16,2 2-2-16,15-2 0 0,-2 2 1 15,13 2 1-15,0-1-1 16,4 2 0-16,-4 0 1 0,8 0-1 16,-11 0 0-16,2 0 0 0,-1 0 0 0,-17 0 0 15,-1 1 0-15,-14 0 0 0,-1 0-1 16,-6-1-2-16,0 5 0 0,-8-2 0 16,0 2-3-16,-12-2-7 0,-6 0-8 15,-2 0-14-15,-2-3-26 0</inkml:trace>
  <inkml:trace contextRef="#ctx0" brushRef="#br0" timeOffset="16055.89">17643 1614 326 0,'0'-2'241'0,"0"-3"-232"16,0 1-10-16,0 1 49 15,0 1-8-15,0 0-19 0,0 1-2 16,0 0 2-16,0-1-7 0,0 2-4 0,0 0-2 16,0 0 0-16,0 0-3 0,0 0-2 15,-5 0-3-15,5 0 0 0,0 5 0 16,0 1 1-16,0 4 1 0,0 4-2 15,0 5 3-15,0 2 0 0,10 4 1 16,3 2-1-16,-3-2-2 0,3-2 3 16,0 1-2-16,-1-2 1 0,1 1-1 0,0 0 0 15,-3-5-2-15,-5 3 2 16,3-6-2-16,-3 2 1 0,2-3 0 0,-2-3 0 16,-5-2-1-16,3-2 1 0,-3-2-1 15,5-3 2-15,-5 1-2 0,0-1-2 16,0-2-1-16,0 0-1 0,0 0-3 15,0 0-2-15,0 0 0 0,0-2-3 16,0-4-12-16,-8-3-16 0,-4-1-20 16,-1-1-37-16</inkml:trace>
  <inkml:trace contextRef="#ctx0" brushRef="#br0" timeOffset="16309.53">17353 1833 393 0,'-5'2'168'15,"0"-1"-174"-15,5 1 3 0,0 1 25 0,5 0 3 16,8-2-10-16,2 0 8 0,10-1-3 16,3 2-6-16,5-2-6 0,8 0 0 15,0 0-4-15,0-3 0 0,4-3-1 16,6 2-2-16,-2-1 1 0,-4 1-2 15,-1-1-1-15,-6-2-5 0,-3 3-3 16,4-1-10-16,-11 1-14 0,-3 1-17 0,-5-4-40 16</inkml:trace>
  <inkml:trace contextRef="#ctx0" brushRef="#br0" timeOffset="17147.46">18495 1594 459 0,'0'-3'102'0,"0"-2"-114"0,0 3 28 16,0-2 28-16,-2 0-21 0,2-1-4 16,0 1 4-16,0 0-8 0,0 1-3 15,0 3-2-15,0-3-1 16,0-1 0-16,0 2-2 0,0-4 1 0,0 0-3 15,0-1-2-15,15 0-1 0,-2-1 0 16,5 0-2-16,2 0 1 0,3 1 1 16,-3 0-2-16,6 1 1 0,2 1-1 15,-3 1 1-15,1 2-1 0,-4-1 0 16,-4 3 1-16,3 0-2 0,-6 0 3 0,-2 0-2 16,-6 0 1-16,3 0-1 0,-2 4 1 15,0 2-1-15,-3 2 1 0,-3 2 1 16,3 4-1-16,0 0 1 0,-2 4 0 15,-3 1-1-15,0 5 0 0,0-1 2 16,0 2-1-16,-8 2 1 0,-4 1-1 0,-1-2 1 16,-2 2-2-16,-3-3 2 15,-5-2 0-15,5 4 0 0,-5-4-1 16,-2 2 1-16,7-1-2 0,-2 0 0 16,-1-3 0-16,6 1 0 0,7-4 0 15,-2 0 0-15,0-2 0 0,0-2 0 0,7-2-1 16,-4-1 1-16,2-4 0 0,0-2 0 15,2-1 0-15,3-2 0 0,0-1 0 16,0 0-1-16,0-1 1 0,0 0 1 16,0 0 0-16,0 0 2 0,0 0 0 15,0 0 0-15,0 0 0 0,8-2-2 16,4-3 0-16,4-1-2 0,9 3 0 0,0-3 0 16,6 2 0-16,2 1 0 15,5-1 0-15,-2 0 1 0,5 2 0 16,4-2-1-16,6 2 1 0,-2-1 0 0,-4 0 0 15,-1 3 1-15,-11-1-2 0,-3-1 0 16,-15 2 0-16,-2 0 0 0,0 0 0 16,-11 0 0-16,4 0 0 0,-6 0 0 15,0 0-2-15,0 0 1 0,0 0-1 16,0-1-1-16,0 1-1 0,0 0-1 0,0-3-2 16,0 2-1-16,0-3-1 0,0 1-7 15,0-3-2-15,0 0-6 0,0 0-8 16,0-2-12-16,0-1-14 0,0-4-54 15</inkml:trace>
  <inkml:trace contextRef="#ctx0" brushRef="#br0" timeOffset="17723.41">19406 1484 556 0,'0'-6'41'0,"0"3"-44"0,0 3 30 16,0 0 10-16,0 0-22 0,0 0-1 15,0 0 4-15,0 0-10 0,0 0-6 16,0 1-1-16,0 8 5 0,0 2 3 16,0 2 1-16,0 3-1 0,0 3-2 15,0 3-1-15,-2 4 0 0,2 3 1 0,0 1-2 16,0 3-1-16,0 0-1 0,7 0-1 15,-2-2 1-15,-2-2 0 0,2 0-2 16,3-1 0-16,-1 0 1 0,-2-4-1 16,3-2 1-16,0-3-2 0,4-3 2 15,1-1 0-15,-5-4-1 0,12-3 1 16,-2-2 2-16,2-2-1 0,8-4 1 16,0 0 0-16,5-1-3 0,0-8 0 0,5 2 0 15,-10-2 0-15,0 0-1 16,-2-1 0-16,-1-2 0 0,-9 0 0 15,1 0-1-15,-9 0 1 0,0-2-1 0,-3 2 1 16,-5-2 0-16,0 3 0 0,0-3-1 16,0 3 0-16,-13-1 1 0,5 1 0 15,-2 3-2-15,-5 0 1 0,0 2 0 16,-3 1-1-16,-3 4 0 0,1 1 1 16,-5 0-1-16,2 0 1 0,-8 5 1 0,8 2 0 15,3 2 0-15,-5 1 0 16,12 0 0-16,-2 2 0 0,4 2 0 0,9 0 0 15,-3 0 0-15,2 1 0 16,3 0 0-16,0-1 1 0,0 0-1 0,0-1 0 16,10-3-2-16,1-1-2 0,-1-3-2 15,8-1-4-15,2-1-6 0,5-3-5 16,-2-1-16-16,8 0-24 0,-3-5-38 16</inkml:trace>
  <inkml:trace contextRef="#ctx0" brushRef="#br0" timeOffset="18164.06">20370 1445 371 0,'0'-10'261'0,"0"0"-265"0,0 2 12 16,-7 3 34-16,4-1-21 0,3 2-7 15,0 2 4-15,0 0-5 0,0 0-6 16,0 2 1-16,0 0-7 0,0 0-1 0,0 0-1 16,0 0 1-16,0 4 1 0,0 5 0 15,0 7 2-15,0 3 0 16,0 6 1-16,3 3 0 0,4 3-1 15,-2 4 1-15,3 2 0 0,5 1-1 16,-6 1 1-16,6 0-2 0,0-3 1 0,-6-3-1 16,6-2 0-16,-5-3 0 0,2-2-3 15,-7-2 2-15,4-2 1 0,-2-3-1 16,0-2 0-16,-5-5-1 0,3 0 0 16,-3-7 1-16,0-1-1 0,5-3-2 15,-5-1-1-15,0 0-1 0,0 0 1 0,3 0-2 16,-3-1-2-16,0-4-9 15,0-3-7-15,0-2-12 0,0-1-20 16,-8-2-19-16</inkml:trace>
  <inkml:trace contextRef="#ctx0" brushRef="#br0" timeOffset="18548.32">20643 1392 492 0,'0'-7'145'0,"0"-2"-145"0,0 4 0 0,0 1 41 15,0 1-18-15,0 3-9 0,2-1 4 16,3 1-5-16,0 0-9 0,-2 0-3 16,7 8 3-16,0 5 3 0,0 1 0 15,1 7-1-15,1 2 1 0,1 4-3 16,0 2 0-16,2 5 0 0,-2 3 0 15,-1 0 1-15,6 5-3 0,-8-1 1 0,1 0-1 16,-9-5-1-16,6-1 0 0,-8-4 0 16,5-3 0-16,0-2 0 15,-5-3 0-15,2-4 0 0,4-2-1 16,-4-3 1-16,3-6 0 0,-5 0 0 0,5-6 0 16,-2-1 0-16,-3-1-1 0,0 0-2 15,5 0 2-15,-5 0-1 0,0-3-4 16,0-5-2-16,0 1-4 0,0-2-3 15,0-1-4-15,0 0-6 0,-8-2-9 16,-10 1-27-16,3-5-35 0</inkml:trace>
  <inkml:trace contextRef="#ctx0" brushRef="#br0" timeOffset="18771.89">20350 1783 546 0,'5'0'75'0,"8"0"-79"15,0 0 21-15,2 0 17 0,5 0-16 0,8 0 7 16,5 0-10-16,-7 0-8 0,2 0-5 16,-3 0-1-16,3 0 0 0,-3 0-2 15,3 0-7-15,-7 0-9 0,4 0-8 16,-4 0-23-16,-1 0-38 0</inkml:trace>
  <inkml:trace contextRef="#ctx0" brushRef="#br0" timeOffset="19407.99">21024 1769 501 0,'0'0'137'0,"0"0"-135"0,0-5 25 16,0 3 10-16,0-1-19 0,0-4-1 15,8-1-8-15,5 0-6 16,2-2-1-16,5-2 0 0,0 3-1 16,3-4-1-16,0 5 0 0,-2-3 0 0,4 4 1 15,-5 0-1-15,1 1-1 0,-1 3 1 16,-2 1 0-16,-3 2 0 0,-2 0 0 15,2 0 0-15,-5 2 0 0,1 8 0 16,-1 1 0-16,-8 5 0 0,6 2 1 16,-8 2 1-16,5 1 0 0,-5-1-2 0,5 2 4 15,-5 3 0-15,0 0 0 0,0 1-1 16,0-1 1-16,-10 0-1 16,2-1 0-16,1-2-1 0,-6-1 0 0,0-2 0 15,-2-6 0-15,2 1-1 0,-2-3 2 16,-5-3-1-16,2-4 1 0,-3-1-1 15,1-3 0-15,0 0-1 0,-6 0 1 16,3-7 0-16,0 0-1 0,3 1 0 16,0-1-1-16,5 1 0 0,7-2 0 15,-2 1 0-15,2 0 0 0,6-2 0 16,2 1 0-16,0-1 0 0,0 1-2 0,2 0 1 16,6 2-2-16,4-3 2 0,6 3-1 15,-3 1 0-15,3 1 2 0,3 0-1 16,2 1 1-16,-3 1-1 0,5 1 0 15,-4 1 2-15,4 0-2 0,-5 0 1 16,1 0 1-16,-1 3 0 0,1 3-1 0,-1 0 1 16,-2 2 0-16,-3 3-2 0,0-1 2 15,3 1 0-15,-3 0 0 16,3-1-1-16,-5 1 0 0,2 0 1 16,-2 0-1-16,-6-5 0 0,6 0 0 0,-5-2-2 15,-3 0-2-15,10-3-2 0,-10-1-4 16,8 0-5-16,0 0-5 0,-3-2-16 15,8-9-22-15,-6-1-73 0</inkml:trace>
  <inkml:trace contextRef="#ctx0" brushRef="#br0" timeOffset="20139.3">22271 1398 498 0,'0'-11'63'0,"0"0"-69"0,0 2 32 16,-5 2 12-16,-3-2-19 0,5 0 7 0,-2 3-8 15,0 1-5-15,-2 1-3 0,-6 0-1 16,5 1-3-16,-7 2 1 0,5-1-1 16,-10 1 0-16,4 1 0 0,-2 0-2 15,-4 0 1-15,1 3 0 0,-4 1 0 16,4 3 1-16,1 1-2 0,2 2-2 0,-2 2 0 16,10-1 1-16,0 3-1 0,-6 2 0 15,11 4 1-15,-8 1-2 0,6 1 2 16,-1 5-1-16,1 1 1 0,-1 3 0 15,3-1 0-15,-3 3-1 16,3 2 0-16,5 1-1 0,-5 0 1 0,5-1 0 16,0-2-1-16,0-4 0 0,5 2 1 15,3-7-1-15,4 2 1 0,6-5-1 16,3-2 2-16,2-1 0 0,2-2-2 16,3-2 1-16,5-4 1 0,5-3 0 15,3-1-1-15,5-5 0 0,-3-1 0 0,8 0-1 16,-8-3 0-16,3-4 0 0,-5-4-1 15,-8 0 0-15,0-1 2 0,-5-3-2 16,-3 0 0-16,-4-2 1 0,-4-1-1 16,-7-1 2-16,1-1-2 0,-9-1 0 15,3 0 0-15,-5-3 0 0,0 0 0 0,0 0 0 16,-5-3 0-16,3 2 0 16,-9-1 0-16,1 2 0 0,-2 3-1 15,-6 1 1-15,3 2 1 0,-6 2-1 16,-4 1 1-16,-1 0 0 0,-2 2 0 0,-5 1 1 15,5 1 0-15,3 1 0 0,2 1-1 16,-3 1 2-16,9 0-1 0,1 0-1 16,-4 2 0-16,7 0 0 0,-2 1 0 15,2 2-1-15,6 3-1 0,-3 0 1 16,10 0-1-16,-8 0 1 0,8 0-2 0,-5 0-1 16,2 5-4-16,3 1-2 0,0 1-4 15,8 0-8-15,10 1-10 16,-3-6-22-16,10-2-115 0</inkml:trace>
  <inkml:trace contextRef="#ctx0" brushRef="#br0" timeOffset="23509.55">3363 546 531 0,'0'0'41'0,"0"0"-46"0,0 1 2 15,0 0 17-15,0 2 2 0,0-1-3 16,0 0 7-16,0-1 2 0,0-1-4 16,0 0-5-16,0 0 0 0,0 0-1 0,0 0 1 15,0 0 0-15,0 0-3 0,0 0-1 16,0 0-4-16,0 0-1 0,0 0-4 15,0 3 0-15,0 0 0 0,0 2 0 16,0 4 0-16,0 2 2 0,0 2-1 16,0 3 0-16,0 4 0 0,0 3 0 0,0-1-1 15,8 4 2-15,-8 3-1 16,5 2 0-16,-2 2 1 0,2 1-1 16,-3-3 0-16,3 1 0 0,-5-2 0 15,5-5-1-15,-5-3 2 0,0-2-1 0,0-5 1 16,3-1-1-16,-3-1 1 0,0-5 0 15,0-4-2-15,0 0 1 0,0-1 1 16,0-2-1-16,0-1 0 0,0 0 1 16,0 0 1-16,0 0 0 0,0 0 2 15,0 0 0-15,0 0 3 0,0-3-3 16,0-2-1-16,0-2-3 0,-3-2 0 16,-2-2 1-16,-2-1-1 0,7-2-1 15,-5-3 2-15,2-1-2 0,-2-3 0 16,0-3 0-16,2-2 1 0,3-1-1 0,0 0 0 15,-5 1 0-15,5-2 1 0,0 2-2 16,0 0 1-16,5 0 0 0,8 2-1 16,-5 2 1-16,-1 1 0 0,1 0 0 15,-3 2 0-15,3 1 0 0,-3 2 0 16,-3-1 0-16,3 0 0 0,0 2 0 16,-2 3 0-16,2 0 0 0,3-3 0 0,-1 1 0 15,-2 0 0-15,3 3 0 0,0 0 0 16,-3 3 0-16,0 1 0 15,2-1 0-15,1 1 0 0,5 2 0 16,-6 0-1-16,1 2 0 0,2 0 1 0,-2 2 0 16,7 0-1-16,-7 1 1 0,5 0 0 15,-6 0 0-15,6 0 0 0,-3 1-1 16,-2 4 0-16,-1 2 1 0,1 0 0 16,5 2 0-16,-6-1 0 0,6 1 0 15,0 4 0-15,-1-1 0 0,1 3 0 0,2-1 1 16,-2 1 0-16,0 0-1 0,0 1 0 15,2 2 1-15,-2-2-1 0,2 2 0 16,-5 2 1-16,-2 1-1 16,7-1 0-16,-2 0 1 0,-6-1-1 0,3 2 0 15,-2-1 0-15,0 0 1 0,-1-2-1 16,-2-1 1-16,8-1 0 0,-10-1 0 16,2-1 0-16,-5-2-1 0,7-2 2 15,-2 1-1-15,-2 0 0 0,-3-4 0 16,5 0-1-16,-5-1 0 0,0 2 1 0,5-1-1 15,-5-4 1-15,3 0-1 0,-3-3 0 16,0 1 0-16,0 1 1 0,0-2 0 16,0 0 0-16,0 0 1 0,0 0-1 15,0 0 0-15,5 0-2 0,-5 0 0 16,0 0-2-16,0 0 0 0,0-1-3 16,0-3-4-16,0 0-3 0,0-1-6 15,0-2-5-15,0 2-11 0,0-1-13 16,-8-3-41-16</inkml:trace>
  <inkml:trace contextRef="#ctx0" brushRef="#br0" timeOffset="23906.12">3450 798 302 0,'-10'2'124'0,"7"-2"-123"15,-5 0 3-15,8 1 61 0,-5-1-30 16,5 1-16-16,0-1 7 0,0 0-3 16,0 0-11-16,0 0-7 0,0 0 0 15,5 0 1-15,3 0 6 0,5-4-3 16,-3 1 3-16,13-3-4 0,0-2-2 0,2-1 2 15,8-1-2-15,3-1 0 0,5-1 0 16,-3 0 0-16,-5 4-3 0,0 1-1 16,-5 1-2-16,-8 1 1 15,-7 2-1-15,0 1 1 0,-6 2-1 0,-2 0-1 16,-5 0 0-16,0 0-1 0,0 0-2 16,0 0-2-16,0 0 2 0,-5 1-2 15,-7 0 0-15,4 2-5 0,3-2-4 16,-10 0-5-16,7-1-10 0,-5 0-9 15,6 0-32-15,1-3-279 0</inkml:trace>
  <inkml:trace contextRef="#ctx0" brushRef="#br0" timeOffset="25217.93">3752 312 389 0,'-7'-14'125'0,"2"3"-127"16,2 0 8-16,-2 1 39 0,-2 0-18 0,-6 0-12 15,8 0 3-15,-8 1-3 0,5-1-2 0,-4 3-2 16,4-1-5-16,-5 2 0 0,1 0 0 15,1 2-1-15,-6 0-1 16,4 1 0-16,-7 2-1 0,-1-1 1 16,6-1 1-16,-5 2-1 0,-1 1 2 0,-4 0-3 15,-1 0 0-15,-2 0 2 0,0 0-2 16,-5 0 1-16,5 0 0 0,-5 0 0 16,3 0 3-16,-6 1-4 0,3 0 1 15,0 2 0-15,-5-2 0 0,7 2 0 16,-2-2 0-16,0 1 0 0,0 0-1 0,5-1-1 15,-3 1 3-15,9 0-4 0,1 2 2 16,1-1 0-16,2 4-2 0,3 0 0 16,2-2-1-16,-5 4 1 0,3-1-2 15,2 2 2-15,-2 2-1 16,2 1 0-16,1 0 1 0,4 2 0 0,-5 1 0 16,6 2-1-16,-4 2 2 0,9 0-1 15,2 4 0-15,-5 1 0 0,5 1 1 16,0-1-1-16,0-1 0 0,0-2 0 15,5 0 1-15,3 1-2 0,4 2 1 16,-4 1 1-16,5 0-1 0,-1 0 0 0,1-1 0 16,-3 1 0-16,3-1-1 0,7 0 2 15,-7 0 0-15,7 0 0 0,1 0 0 16,-1-1-1-16,5 0 0 16,1-1 1-16,-6-1-1 0,1-1 1 0,7-3 0 15,-8-1 0-15,0-2 0 0,6 0 0 16,-1-1 0-16,3-2-1 0,0-1 0 15,0-1 1-15,3 0-1 0,4-1 0 16,-4 0 0-16,4-1 0 0,-1 1 0 16,-1 0-1-16,0 0 1 0,2-3 0 0,3 2 0 15,-2-4-1-15,2 1 1 0,3-2 0 16,-5 1 1-16,2-2-2 0,-3-1 0 16,-2 2 1-16,6-3 0 15,-11 0 0-15,5 0-1 0,0 0 1 0,0-3 0 16,0 0 0-16,-10-4 0 0,7 1 0 0,-2 0 0 15,0-1-1-15,-2-3 1 16,-1 1-1-16,-2 0 1 0,2 0-1 16,1 1 1-16,-6-4-1 0,8 0 1 15,0-1-1-15,-10 1 0 0,10-1 0 0,-8-1 0 16,6 1 1-16,-6-2-1 0,1-1 0 16,-6 0 1-16,3-1-1 0,-6 1 1 15,1-1 0-15,-5 1-1 0,-1 0 1 16,6-3 1-16,-5 2-1 0,-1-1 0 15,-2-1-1-15,3-1 2 0,-3 1-2 0,-5-3 1 16,0 2-1-16,0-1 1 0,0 1-1 16,-13 3 1-16,8-2-2 15,-10 2 1-15,7 3 1 0,-9 0 0 16,-4 0-1-16,6 0 1 0,-10 3-1 0,4-1 0 16,1-3 1-16,-6 3-1 0,-2-2 0 15,3 1 0-15,-3-3 0 0,0 2 0 16,-3-1 0-16,9 2 0 0,-9 4 0 15,8 1 0-15,3-1 0 0,-6 4 0 16,1-2 0-16,5 3 0 0,-3 0 0 16,-3-1 0-16,6 2 0 0,2-1 0 0,-5 2 0 15,-2-1 0-15,-1 0 0 0,6-1 0 16,-3 2 0-16,-2-2 0 16,4 1 0-16,1 0 0 0,0 0 0 15,-6 2 0-15,6-1 0 0,4 0 0 0,-1 0 0 16,1-1 0-16,-1 2 0 0,4 1 0 15,-2-1 0-15,7 1 0 0,-5 0 0 16,1 0 0-16,4-1 0 0,0-1 0 16,-2 1 0-16,8-1 0 0,2 2 0 15,-6 0 0-15,6-1 0 0,-7 1 0 0,7 0-1 16,0 0 1-16,-5 0 0 0,2 0 0 16,3 0-1-16,-5 0 1 15,0 0 0-15,2 0 0 0,3 0 0 0,0 0 1 16,0 0-2-16,0 0-1 0,-5 1 0 15,5 1-3-15,-2 2 0 0,2 1 1 16,-5 0-1-16,5-2-2 0,-5 0 0 16,5 1-3-16,0-3-3 0,0 3-3 15,0-2-4-15,10 2-7 0,-3-1-3 16,9 0-10-16,-11-3-21 0</inkml:trace>
  <inkml:trace contextRef="#ctx0" brushRef="#br0" timeOffset="27772.85">8762 566 310 0,'0'-1'91'0,"0"-2"-86"0,0 3 51 15,0 0 4-15,-5 0-30 0,5 0-10 16,0 0-2-16,0 0-2 0,0 0-7 0,0 0-6 16,0 0-2-16,0 0 0 15,0 0 6-15,0 0 3 0,-3 0 2 16,3 0 1-16,-5 4-1 0,5-3-2 15,-5 3 1-15,2 1-3 0,3 1-2 16,-5 1-1-16,3 2-1 0,2 5 1 16,-5-3-1-16,5 6 0 0,0-2-2 15,0 2 1-15,0 3 2 0,7 3 0 0,-2-1-1 16,3 1-1-16,0 1-1 16,4-1 2-16,-4 1-1 0,2-3-2 0,-2 0 1 15,5 0 1-15,-6-3 0 0,1 0-2 16,-1-2 0-16,-1-3 1 0,1-1-1 15,-2-1 0-15,3-4 0 16,-3-1 0-16,-2-3 0 0,2 1 0 0,-5 0-1 16,0-1 2-16,0-3-2 0,0 0 2 15,0 0-1-15,0 0 1 0,0 0 2 16,0 0-1-16,0 0 0 0,0 0 0 0,0-3-2 16,0-2-1-16,0-2-1 0,-5-3 0 15,5-3 0-15,-3 2 0 0,-2-3 0 16,0 2-1-16,2-3 2 15,-2-1-1-15,3 2 1 0,-3-4 0 0,5 2-2 16,-6 1 2-16,6-1 0 0,-7 1 0 16,2 0 0-16,2-2 0 0,-4 2 0 15,-4 0 0-15,9 0 0 0,-6 0 0 0,3 0 0 16,0 3 0-16,5 0 0 0,-8 1 1 16,8 3 0-16,-2 0 0 0,2 1 1 15,0 0-1-15,-5 1 1 0,5-3 0 16,0 2-1-16,0 1 0 0,0-2-1 15,0 1 2-15,0-1-1 0,0 1 1 0,5 1-1 16,-3 0 0-16,3 1 0 0,-2-1 0 16,2 2 0-16,3-1-1 0,-3 0 1 15,2 0-1-15,1 0 1 0,5 0-1 16,0-1 0-16,7 1 0 0,-7 1 0 16,12-2 0-16,-10 3 0 0,6 1-1 15,-6 2 1-15,3-1-1 0,-3 1 1 16,-2 0-1-16,-1 0 1 0,1 1-1 15,0 3 0-15,-5 3 1 0,-1-2 0 16,1 2-1-16,2 3 1 0,-7-3 0 0,2 4 0 16,-5 0 0-16,2 2 0 0,3-2 0 15,-5 2 2-15,0-1-2 0,0-1 0 16,0 2 1-16,0-2-1 0,-7 1 1 16,-6-1-1-16,5-2 1 0,-4 2 1 15,-6-1-2-15,2-1 1 0,1 1 0 16,2-3 0-16,-4-1-1 0,1-1 2 15,9 0-1-15,-11-1-1 0,10-2 2 16,1 0-2-16,-1-1 0 0,3 0 1 16,0-1 0-16,5 0 0 0,-3 0 0 15,3 0 1-15,-5 0-1 0,5 0 0 0,0 0 0 16,0 0 1-16,0 0-2 0,0 0 1 16,0 0 0-16,0 0 0 0,0 0 0 15,0 0 0-15,0 0-1 0,0 0 1 16,0 0-2-16,5-2 1 0,-2-1-1 15,2 3 0-15,0-2 1 0,5-1-2 0,0 0 2 16,1-1 0-16,6 3 0 0,-1-4-1 16,4 2 1-16,-2-1 1 15,-3 1-1-15,5 0 0 0,1-1 0 16,-1 1 0-16,6-1 0 0,-9 2 0 0,4 2 0 16,-6 0 0-16,-2 0 0 0,-1 0 0 15,1 0-1-15,-5 0 1 0,5 2 0 16,-6 2 0-16,1 0 0 0,-1 2 0 15,-1-1 0-15,1 2 0 0,-2-1 0 16,3 3 0-16,-1 0 0 0,-1-2 1 0,1 0-1 16,-2-2 0-16,-2 2 0 0,2 1 0 15,-5-1 0-15,5-1 0 0,-2 2 1 16,2 1 0-16,-3-2-1 16,-2 1 0-16,0-2 1 0,0 0-1 0,0 3 0 15,0-2 1-15,0 2 0 0,-7-2 0 16,4 2 0-16,-7 0-1 0,2 0 1 15,1-1 0-15,-1-1 0 0,-5 1-1 16,6 0 2-16,-4 1-2 0,-4-2 1 16,-5 0 0-16,7 0 0 0,-2-1 0 0,-3 2 0 15,-2-3 1-15,-1 0 0 0,1-1-2 16,0 0 0-16,2-1 2 0,8-1-2 16,-8 1 1-16,5 0 0 15,-2-2 0-15,10-1 0 0,-8 0-1 0,3 0 2 16,0 0-1-16,2 0 0 0,0 0-1 0,3 0 1 15,3 0-1-15,-3 0 0 16,-3 0 0-16,3 0 0 0,2-1 0 16,-2 1 0-16,0 0 0 0,5 0 0 15,-10-2 0-15,5 1 0 0,-3 0-1 0,3 1 0 16,-2-2-1-16,-1 1 0 0,-2 1-1 16,7 0-2-16,-2 0-1 0,3 0-3 15,2 0-2-15,0 0-6 0,0 0-3 16,0 0-7-16,0-5-9 0,2-3-27 15</inkml:trace>
  <inkml:trace contextRef="#ctx0" brushRef="#br0" timeOffset="29348.89">9156 256 364 0,'0'-9'119'0,"-5"1"-122"16,5 0 3-16,-8 0 58 0,8 2-35 15,-5-1-7-15,3 0 4 0,-3 0 2 0,0 1-5 16,-3 0-3-16,5 0 1 0,-7 0-4 16,-5 0 2-16,2-1-1 0,1 0-2 15,4 2-1-15,-7-1 1 16,4 1-3-16,-9 0 1 0,5 0-3 0,7 0 1 15,-10 1-1-15,6 2-1 0,-1-2 0 16,3 2-1-16,-8-1 0 0,5 0-2 16,-2 2 1-16,-5 0 0 0,-1 1 0 15,3 0 0-15,-4 0 0 0,4 0 0 16,-3 0 0-16,6 1 0 0,-3 2 1 0,3 1-1 16,-5 0 1-16,-1 2-1 0,4-3 0 15,-4 1 0-15,6-1 0 0,-5 3 0 16,2-1 0-16,-3 1-1 0,1 0 0 15,5 4 1-15,-11-2-1 0,6 0 1 16,0 4 1-16,2-2 0 0,3 2-3 16,-3-1 1-16,8 3 0 0,-8 0 1 15,10 1-1-15,-5 1-1 0,6 0 2 16,-1 3-1-16,3 0 0 0,0 0 0 16,2 2 0-16,3 3 0 0,0-1-1 15,0 2 2-15,0 0 0 0,0-1-1 0,8 0 0 16,-3-1 0-16,3 0-1 0,-6 1 2 15,11 1-2-15,-8-1 1 0,3-1 0 16,-3 1 0-16,8-1 0 0,-11 1 0 16,3-1 1-16,3-1-1 0,-1 0 1 15,4-2 0-15,-4-1-1 0,1 1 1 16,0-3-1-16,4 0 0 0,-4-1 0 0,5-2-1 16,-1 3 2-16,1-3-1 15,2 1 0-15,-2-4-1 0,5 0 1 16,-8 0-1-16,8-2 2 0,-3 2-2 0,3 0 1 15,2 0-1-15,-4-1 1 0,4 0-1 16,0-2 1-16,-2 3 0 0,2 0 0 16,1-1 0-16,-1 1 0 0,0-1 0 15,6 0 0-15,-6-1-1 0,3-1 2 16,3-1-1-16,-6-1-1 0,0 0 2 0,1-1-2 16,-1-1 1-16,5 0 0 0,-4-3 0 15,-1 2-1-15,6-3 3 16,-6 0-3-16,0 0 0 0,1 0 0 15,4 0 1-15,-5 0 0 0,-4 0-1 0,4 0 1 16,0 0 0-16,-2-2-1 0,3-1 1 16,4-1 0-16,-5-2-1 0,8 2 0 15,-2-3 1-15,-3 3-1 0,-3-4 0 16,0 2 0-16,-2 0 0 0,3-1 0 16,-6-1 0-16,3 1 1 0,2 0-1 0,-5-2 1 15,6 0 0-15,-4 1-1 0,4-5 0 16,-1 4 0-16,-5-3 1 0,3 2-1 15,-3-2 0-15,3 3 1 0,-5-1-1 16,-5-2 1-16,-1 1 0 0,1-3-1 16,0 2 1-16,2-2 0 0,-8 2 0 0,-2-2-1 15,5-1 1-15,-5-3 0 16,0 2-1-16,0 0 1 0,0-2-1 16,-5 2 0-16,3-3 0 0,-3 3 1 15,-3 0 0-15,3-1-1 0,2 0 1 16,-7 1-1-16,8-2 0 0,-11 2 0 0,8 0 0 15,-5-2 0-15,-3 3 0 0,0 0 0 16,6 2 0-16,-6-1 0 0,0 0 1 16,-7 0-1-16,7 2 1 0,-2 1-1 15,-6-2 1-15,4 3-1 0,-4-1 1 16,1 2-1-16,0 0 0 0,-1 1 0 0,1-3 1 16,-1 1-2-16,-4 3 1 15,5-2 0-15,-1 2 1 0,1 1-1 16,2-1 0-16,8 2 0 0,-3 2 1 15,-5-3-1-15,11 3 1 0,-8-1-1 0,4 3 0 16,-4-2-1-16,-3 2 1 0,8 0 0 16,-8-2-1-16,6 3 2 0,-4-1-1 15,4 0 0-15,-1 1 1 0,-2-1-1 16,-3-1 0-16,3 1 0 0,7-1 0 16,-5 0 0-16,1 1 0 0,-1 0 1 0,5-2 1 15,1 2-4-15,-4-2 4 16,4 3-2-16,-1-1-2 0,3 0 2 15,-5 1 0-15,5-2 0 0,-3 2 0 16,-2-2 0-16,7 2 0 0,-2-1 0 0,3 1 0 16,2 0 0-16,-5 0 0 0,5 0 0 15,-5 0 0-15,2 0-1 0,3 0 1 16,0 0 0-16,0 0 0 0,0 0-1 16,0 0 1-16,0 0 0 0,-5 0-1 15,5 0 1-15,0 0 0 0,0 0 0 0,0 0 0 16,0 0 0-16,0 0 0 0,0 0 0 15,0 0 0-15,0 0 0 0,0 0-1 16,0 0-1-16,0 0-3 0,0 0-1 16,0 0-3-16,0 1 0 0,0 1 0 15,0 3-6-15,0 2-4 0,0-2-8 16,5-1-2-16,-5-1-18 0,8-1-18 16</inkml:trace>
  <inkml:trace contextRef="#ctx0" brushRef="#br0" timeOffset="37276.06">1135 5187 550 0,'0'0'11'0,"0"0"-15"0,0 0 5 15,0 0 24-15,0 0-8 0,0 0-5 16,0 0 5-16,0 0 5 0,0 0-7 15,0 0-7-15,0 0-2 0,0 0 1 16,0 0-1-16,0 0-2 0,0 0 2 0,0 0-4 16,0 0 0-16,0 0-2 0,0 4 1 15,-3 1 2-15,3 1 4 0,0 1-1 16,0 0 0-16,-5 1-2 0,5 2 2 16,-5-2-3-16,5 3 1 0,0 2-1 15,-3 0 2-15,3 1-1 0,0 4-2 0,0 0 4 16,0 3-3-16,0 0 1 0,0 0-1 15,0 2 2-15,0-1-2 16,0 1 0-16,3 2-1 0,2-1 1 16,-5 1 0-16,0-2-1 0,5 1 0 0,-5-5 0 15,0 2-1-15,3-2 0 0,-3-2 1 16,0-3 0-16,0 1 0 0,0-1-1 16,0-3 0-16,0 1 1 0,0-1 0 15,0 0-1-15,0 0 2 0,0 0-2 16,0 0 0-16,0 2 2 0,0-4-2 15,0 3-1-15,0 1 1 0,0-4 0 16,0-1 0-16,0 0 0 0,0 1 0 0,0-5-1 16,0 1 1-16,0 0-1 15,0-1 2-15,0 1-1 0,0-3 0 0,0 2 0 16,0-4-1-16,0 3 1 0,0-2 0 16,0-1-1-16,0 1 1 0,0-1 0 15,0 0-1-15,0 0 1 0,0 0-1 16,0 0 1-16,0 2-1 0,0-2 1 15,0 0-1-15,0 0 1 0,0 0 0 0,0 0 0 16,0 0-1-16,0 0 2 0,0 0-1 16,0 0 0-16,0 0 1 0,0 0 0 15,0 0 1-15,0 0-2 0,0 0 1 16,0 0 0-16,0 0-1 0,0 0 0 16,0 0 0-16,0 0 1 0,0 0-2 15,0 0 1-15,0 0 1 0,0 0-1 16,5 0 0-16,2 0 0 0,9-3 0 15,7-1 0-15,5 0-1 0,0-2 2 16,-3 1-2-16,3 0 0 0,0 2 0 16,-3-1 0-16,1 3 0 0,-6 0 0 0,-5 1 0 15,3-2-1-15,-5 2 1 0,-3 0 1 16,3 0-1-16,-8 0 0 0,-3 0 0 16,4-1 0-16,-1-1 1 0,-5 2-1 15,0 0 1-15,0 0 1 0,2-1-2 16,3 0 1-16,-5-1 0 0,3 1-1 15,7-3 2-15,-7 0-2 0,2 1 0 16,2 0 0-16,-2 0 0 0,3-1 0 16,-3 1 0-16,3 0 0 0,-8 1 0 15,7 0-1-15,-7 1 1 0,5 1-1 0,-5 0 2 16,0 0-1-16,0 0-1 0,0 0 1 16,0 0-1-16,0 0 1 0,0 0 0 15,3 0 0-15,-3 0 0 0,0 0 0 16,0 0 0-16,0 0-1 0,0 0 1 15,0 0 0-15,0 0 0 0,0 0 0 0,0 0-1 16,0 0 1-16,0 0-1 0,0 0 1 16,0 0 0-16,0 0-1 15,0 0 0-15,0 0 1 0,0 0 0 16,0 0 0-16,0 0 0 0,0 0 0 0,0 0 0 16,0 0 0-16,0 0 0 0,0 0 0 15,0 0 0-15,0 0 0 0,0 0 0 16,0 0 0-16,0 0 0 15,0 0 0-15,0 0 0 0,0 0-1 0,0 0 1 16,0 0 1-16,0 0-1 0,0 0-1 0,0 0 2 16,0 0-1-16,0 0 0 0,0 0 0 15,0 0 0-15,0 0 0 0,0 0 0 16,0 0 0-16,0 0 0 16,0 0-2-16,0 0 2 0,0 0-1 0,0 0 0 15,0 0-1-15,5 0 1 0,-5 0 1 16,3 0 0-16,2 0 0 0,0 0 0 15,-3 0 0-15,8 0 0 0,-2 0 0 16,5 0 1-16,2 0-1 0,5 0 0 16,-2 0 0-16,-2-2 0 0,-1-1 0 0,-5 2 0 15,5 0 0-15,-10 0 0 0,3 1 0 16,-3 0 0-16,-5 0-1 0,3 0 1 16,-3 0 0-16,0 0 0 0,0 0 0 15,0 0-1-15,0 0 0 0,0 0 1 16,0 0 0-16,0 0-1 0,0 0 2 15,0 0-1-15,0 0 0 0,0 0 1 16,0 0 0-16,0 0 0 0,0 0 0 16,0 0 1-16,0 0 1 0,0 0-2 15,0 0 0-15,0 0 1 0,0 0-2 16,0 0 0-16,0 0 0 0,0 0 0 0,-3 0 0 16,3 0 0-16,0 0-3 0,0 0-4 15,0 0-1-15,0-2-5 0,0 2-5 16,0 0-7-16,0 0-11 15,-5 0-21-15,-8 0-55 0</inkml:trace>
  <inkml:trace contextRef="#ctx0" brushRef="#br0" timeOffset="38656.21">2480 5210 272 0,'0'-1'138'0,"0"-4"-127"16,0 4 28-16,-5 0 19 0,3-1-24 16,2-1-6-16,0 1-10 0,-5 0 2 15,2 0-1-15,3 1-3 16,-5-1-4-16,5 2 1 0,0-1 0 15,0 1-1-15,0 0 0 0,0 0-3 0,0 0 0 16,-5 0-3-16,5 0-1 0,0 0-2 16,0 0-2-16,-3 3-2 0,3 4 4 15,-5 5 0-15,-2 1 1 0,-1 5-1 16,3 1 0-16,2 0 1 0,-2 3-1 16,5 2 1-16,-5 1 0 0,3 1 1 0,-3-1 0 15,-3 3-1-15,8 1 1 16,-8-1-4-16,8-1 3 0,-5-1-1 0,5-2-1 15,0-1 0-15,0-2 0 16,0-2-1-16,0-4 0 0,0-2 0 0,0 0 0 16,0-2 0-16,0 0 0 0,0 1 1 15,0-2-1-15,0-2 1 0,0 1-1 16,0-1 1-16,0-1-1 0,-7-3 1 16,7 0-1-16,0-1 0 0,0-2-1 15,0 2 2-15,0-3-2 0,0 0 1 0,0 0 1 16,0 0 0-16,0 0 1 0,0 0 1 15,0 0 1-15,0 0 0 0,0-1-1 16,0-5-2-16,0 1-1 0,0-4-1 16,0 0 2-16,0-1-2 0,0-1 0 15,0-3 1-15,0 0-1 0,-5-1 0 0,5 1 0 16,0-4 0-16,0-1 0 0,0-2 0 16,0-2 0-16,0 4 0 15,0-4 0-15,0 0 0 0,0 2 1 16,0 0-2-16,0 1 2 0,5 0-1 0,-5 2-1 15,0 1 1-15,0-1 1 0,0 3 0 16,2-1-1-16,-2 3 0 0,5-2 1 16,-5 1 0-16,0 3-1 0,5-2 0 15,-5 2 1-15,3 1-1 0,2-2 2 16,-2 2-2-16,7 0 1 0,-3 2-1 0,1-2 0 16,5 2 0-16,-6 0 0 0,-2 2 0 15,8 0 0-15,-5 1 0 0,-1 0 0 16,1 2 1-16,2 0-1 15,-2-1 1-15,7 1-1 0,-2-3 1 16,0 5-1-16,-6 1 1 0,6 0-1 0,-5-1 0 16,-1 1 1-16,6 0-1 0,-8 0 0 15,10 1 0-15,-5 2 1 0,-2 1-1 16,5-1 0-16,-6 2 0 0,6 0 0 16,-5 1 0-16,5 3 0 0,-1 0 0 15,-4 1 1-15,5 1-1 0,-3 2 1 0,3 1-1 16,-1 1 2-16,-7-2-2 15,8 4 1-15,-5 4-1 0,-6-3 3 16,8 4-2-16,-7-3 0 0,2-1-1 16,3 0 3-16,-1 2-3 0,-2-3 2 0,0 1-1 15,-2-2 0-15,2 0-1 0,3 2 2 16,-3-5-2-16,-3 2 1 0,3-2-1 16,-5-4 0-16,0 2 0 0,3-2 0 15,2 0 0-15,-5 2 0 0,5-2 0 16,-2-1 0-16,-3 0 1 0,5-1-1 0,0 0 2 15,-5 2-2-15,2-2 1 0,4-2-1 16,-6 4 0-16,0-2 1 0,2 0-1 16,3-1 0-16,-5 0 1 0,5 0 0 15,-5-2-1-15,0 1 0 0,0-3 0 16,0 0 1-16,3 1-1 0,-3 0 0 0,0-2 0 16,0 1 0-16,0 2 0 15,0-3 0-15,0 3 1 0,5-1-1 16,-5-1 0-16,0 0 0 0,0 1 1 15,0-1-1-15,0-2 0 0,0 2 0 0,0 0 1 16,0-2-1-16,0 0 0 0,0 0 0 16,0 0 1-16,0 0-1 0,0 0 1 15,0 0-1-15,0 0 0 0,0 0 0 16,0 0-1-16,0 0-1 0,0 0 0 16,0 0-2-16,0 0 0 0,0 0-3 0,0 0-3 15,0 0-2-15,0 0-1 0,0 0-7 16,0-4-6-16,0-1-9 15,0-2-22-15,0-5-83 0</inkml:trace>
  <inkml:trace contextRef="#ctx0" brushRef="#br0" timeOffset="39439.37">2348 5596 157 0,'0'0'124'16,"0"1"-1"-16,0-1-56 0,0 0-34 0,0 2-6 16,0-2-2-16,0 0-1 0,0 0-6 0,0 0-4 15,0 0-1-15,0 0 1 16,0 0 0-16,0 0 0 0,0 0-2 15,0 0 0-15,0 0-2 0,0 0-2 16,-2 0 0-16,2 0 1 0,0 0-1 0,-5 0 2 16,2-3-1-16,3 2-2 0,-5-1 0 15,5 2 2-15,0-1 0 0,0 1-1 16,-5-1 1-16,5 1-1 0,0-1 1 16,0-1-2-16,0 0-3 0,0 0 0 15,0 2-1-15,0-2-1 0,0 1-1 0,5-1 0 16,0 0-1-16,3 1 0 15,4 0 0-15,1 1 0 0,-3 0-1 16,8 0 2-16,7 0-1 0,-2 0 0 16,5 0 1-16,5 0 0 0,6 0-1 0,-6 0 0 15,2-1 1-15,-2-2-1 0,0 2 0 16,-7-2 0-16,2 3 0 0,-8-2 0 16,-2 0 0-16,-10 1 0 0,-1 1 0 15,-2 0 0-15,-2-2 2 0,-3 2-1 16,0-1 1-16,5 1 0 0,-5 0 1 0,0 0 1 15,0 0-1-15,0 0 0 16,0 0-1-16,0 0 0 0,0 0-1 16,0 0 1-16,0 0-1 0,0 0 0 15,0 0 0-15,0 0 0 0,0 0-1 16,0 0 1-16,0 0 1 0,0 0-2 0,0 0 1 16,0 0 0-16,0 0-1 0,0 0 2 15,0 0-2-15,0 0 0 0,0 0 0 16,0 0 0-16,0 0-1 0,0 0 0 15,0 0 1-15,0 0-4 0,0 0-4 16,-5 3-4-16,-3 6-3 0,1 2-6 0,-11-1-11 16,8-2-18-16,-8-8-64 0</inkml:trace>
  <inkml:trace contextRef="#ctx0" brushRef="#br0" timeOffset="40725.58">3559 5491 563 0,'0'0'10'0,"0"-3"-33"16,0 1 28-16,0 1 22 0,5 0-13 16,-5-4-6-16,0 3 9 0,0 0 0 0,0-1-1 15,8 1-7-15,-8-1-2 0,5 3 0 16,-5 0 1-16,0 0-3 0,0 0 2 15,0 0-1-15,0 0 0 0,0 0-2 16,0 0-2-16,3 0-1 0,4 0 0 16,6 0 1-16,0 3 2 0,7-1-1 15,0 2 2-15,11-4-2 0,4 0 1 0,11 0-2 16,8-6 0-16,2-4 1 0,10-1-2 16,0-3 1-16,0 1-2 15,0 1 0-15,-5 1 0 0,8-1 1 16,-11 1 0-16,-2 1-1 0,-2 3 0 0,-3 0 0 15,-11 5 0-15,-6 1 1 0,-12-1-1 16,-4 1 0-16,-3 1 0 0,-7 0 1 16,2 0 0-16,-7 0 0 0,2 0 0 15,-5 0 0-15,0 0 2 0,0 0-3 16,0 0 2-16,0 0-1 0,0 0 0 0,0 0 0 16,0 0-1-16,0 0 1 0,0 0 1 15,0 0-1-15,0 0 0 0,0 0 0 16,0 0 0-16,0 0 0 15,0 0 1-15,0 0 0 0,0 0-2 0,0 0 1 16,0 0 0-16,0 0-1 0,0 0 0 16,0 0 1-16,-5 0-3 0,5 0-3 15,-8 3-5-15,8-2-5 0,-7 3-6 16,7 2-11-16,-6-1-14 0,-6-4-34 16</inkml:trace>
  <inkml:trace contextRef="#ctx0" brushRef="#br0" timeOffset="41812.68">4277 5162 363 0,'-3'-3'43'0,"3"1"-43"0,0-1 33 15,0 3 25-15,0-2-30 0,0 2-7 16,0 0-1-16,0 0-4 0,0-2-1 15,0 2-5-15,0 0-2 16,0 0-3-16,0 0 2 0,0 0 0 0,0 0 2 16,0 0 1-16,0 0-1 0,0 0-2 15,0 0 0-15,-5 0 1 0,5 0-2 16,0 0 1-16,0 0-1 0,0 0 1 16,0 0 1-16,0 2 1 0,0 3-2 15,5 0-1-15,-5 0 0 0,8 0-1 0,-3 1-1 16,-3 0 0-16,11 1 1 0,-5-2-2 15,2 1 2-15,-3 2 0 0,9-2-2 16,-4 2 0-16,1-3 2 16,8 2-3-16,-1 0 0 0,0 2 1 0,6-1-1 15,7 2-1-15,-5-1 2 0,5 2-1 16,2-2-1-16,4-1 0 0,-4 1 0 16,3 0 0-16,-5 0-1 0,-5-2 1 15,-2 1-1-15,-6-4 0 0,-5 4 0 16,3-2 1-16,-10-1 0 0,0-1-1 0,-3-2 1 15,2 2 1-15,-7-2-1 0,5 0 0 16,-5-2 0-16,0 0 0 16,0 0-1-16,0 0 2 0,0 0-1 0,0 0 1 15,0 0-1-15,0 0 1 0,0 1-1 16,0-1 1-16,0 0 0 0,-5 1-1 16,0 4-1-16,3 2 3 0,-11 2 0 15,0 0-1-15,-2 2 1 0,2 3-1 16,-7 2 0-16,2 0-1 0,3 1 1 15,-6 1-2-15,9 0 2 0,-1 4-2 0,0-4 2 16,-2 2-2-16,7-4 1 0,-4-3 0 16,7-1 0-16,2-3 1 0,-2-1-2 15,0-2 0-15,2 1 0 0,3-4 1 16,-5 2 0-16,5-4-1 0,0 1 1 16,0-1-1-16,0-1 0 0,0 0 2 15,0 1-2-15,0-1 1 0,0 1-1 0,0-1 2 16,0 0-1-16,0 0 0 0,0 0 0 15,0 0-1-15,0 0 2 0,0 0-2 16,0 0 1-16,0 0-1 16,0 0 1-16,0 0 0 0,0 0-1 0,0 0 0 15,0 0 0-15,0 0 0 0,0 0 0 16,0 0 0-16,0 2 0 0,0-2-1 16,0 0 1-16,0 0 1 0,0 0-2 15,0 0 1-15,0 0 1 0,0 0-1 16,0 0-1-16,0 0 1 0,0 0-2 0,0 0-3 15,0 0-3-15,0 0-4 16,5 0-7-16,3 0-4 0,0 0-10 16,-1 0-18-16,3 0-101 0</inkml:trace>
  <inkml:trace contextRef="#ctx0" brushRef="#br0" timeOffset="45388.35">24601 5736 264 0,'0'0'273'16,"-5"0"-261"-16,5 0-15 0,-3 0 10 16,-2 0 32-16,5 0-16 0,0 0-11 15,0-1 4-15,0 0 1 0,0-1-5 0,0 1-2 16,0 1-2-16,0-2 0 15,0 2 1-15,0-1-1 0,0 1-1 16,0 0 0-16,0 0-2 0,0 0-1 16,0 0-1-16,0 0-1 0,0 0-2 0,0 3 0 15,0 4 3-15,5 5 1 0,-2 4 2 16,-3 2-1-16,0 1 3 0,5 5-2 16,0 1-3-16,-2 2 0 0,4 5 1 15,-7 0 0-15,5 4 0 0,1 2 1 16,1-2-1-16,-4 1-1 0,2-2-1 0,0-1 2 15,-3-3-1-15,-2-1-1 0,0-1 1 16,0-2 0-16,0-1 0 16,0 0-2-16,0-1 1 0,6-1 0 15,-6-2-1-15,0-3 1 0,0-1 0 0,0-2 0 16,0-1 1-16,0-1-1 0,0-3 0 16,0-1-1-16,0-1 0 0,0 0 0 15,0-1 1-15,0 2-1 0,0-3 0 16,0-2 0-16,0 4 0 0,0-5 0 15,0 1-1-15,0 0 2 0,0-2-2 0,0 0 2 16,0 2-2-16,0-3 0 0,0 2 0 16,0-4 1-16,0 1-1 0,0 0 1 15,0 0-1-15,0 1 1 0,0-2-1 16,0 0 0-16,0 0 1 0,0 0-1 16,0 0 1-16,0 0-1 0,0 0 0 15,0 0 0-15,0 0 1 0,0 1-1 16,0-1 1-16,0 0 0 0,0 1-1 15,0-1 1-15,0 0 0 0,0 0-1 16,0 0 1-16,0 0-1 0,0 0 1 16,0 0 0-16,0 0-1 0,0 0 1 0,0 0 0 15,0 0 0-15,0 0 0 0,0 0 1 16,0 0-1-16,0 0 0 0,5 0 1 16,-5 0-1-16,2 2 0 0,6-2 0 15,10 1 2-15,-3-1-2 0,10 2 2 16,3-1-2-16,5 2 1 0,6-2-1 15,4 1 1-15,8-1-1 0,5 0-1 16,-3-1 1-16,8 1 0 0,-2-1 0 16,-1 3-1-16,-10-1 0 0,-7-1 0 15,-3 2 0-15,-15 1 1 0,-2-3-1 0,-9 1-1 16,-4-1 1-16,-3 1 0 0,-5-2 0 16,0 0 0-16,0 0 0 0,0 0 0 15,0 0 1-15,0 0 0 0,0 0 1 16,0 0-1-16,0 0 1 0,0 0 0 15,0 0-1-15,0 0 1 0,0 0 0 0,0 0 0 16,0 0 0-16,0 0-1 0,0-4 0 16,-5 0 0-16,5-1 1 15,-3 2-2-15,3-2-2 0,-5 1 4 16,5 0-4-16,0 2-1 0,0 2-1 0,-2-1-2 16,2 1-5-16,0-2-2 0,0 2-8 15,0 0-8-15,-5 0-14 0,0 0-15 16,5 0-75-16</inkml:trace>
  <inkml:trace contextRef="#ctx0" brushRef="#br0" timeOffset="47720.89">26217 5838 371 0,'0'-4'94'0,"-3"-1"-96"15,-2 2 10-15,0 2 45 0,5 1-22 16,0 0-8-16,0-2 3 0,-3 0 0 16,3 2-7-16,0 0-2 0,0 0-4 0,0-1 1 15,0 1 0-15,-5-2-1 0,5 2-2 16,0 0-2-16,0 0-1 0,0 0-1 15,0 0-2-15,0 0-2 0,0 0-2 16,0 0 0-16,0 0 0 0,-2 5 0 16,2 3 1-16,-5 2 0 0,5 1 0 0,0 4 0 15,0 2 2-15,0-1-2 0,0 5 3 16,0 1-1-16,0 2-2 16,5 4 3-16,-3-2 0 0,3 3-3 15,-2 0 1-15,-3 4 0 0,5-2-2 0,0 1 2 16,-5-1-1-16,3-2-1 0,-3 1 1 15,5-3-1-15,0-1 0 0,-5-1 0 16,2-1 0-16,-2-1 2 0,5-4-2 16,-2-2 1-16,-3-2-1 0,0-3 1 15,5 1-1-15,-5-6 1 0,0 1-1 0,5-4 0 16,-5-1-1-16,3 1 0 0,-3-4 2 16,0 1-2-16,0-1 1 0,0 0 0 15,0 2 1-15,0-2 0 0,0 0 1 16,0 0 1-16,0 0 0 0,0 0-2 15,0-2 1-15,0-3-1 0,0-2-2 16,0-1 1-16,0-2-1 0,-3 0 0 16,3-1 1-16,-5-3 0 0,0 1-1 15,5-2 0-15,-3-2 1 0,-2 0-1 16,5 1 0-16,-7-1 0 0,2 0 0 16,2-3 0-16,-2 1 0 0,0 1 0 0,2-1 0 15,-4-3 0-15,2 4 0 0,0-3 0 16,-6 1-1-16,1 1 2 0,3-3-1 15,4 4-1-15,-2 2 2 0,0-1-1 16,2 2 0-16,-2 1 0 0,0-1 0 16,5 1 0-16,-2 0 0 0,2-2 0 15,0 4 0-15,0-2 0 0,0 2 0 16,0-2 0-16,0 2 0 0,0-3 0 16,2 5 0-16,3-3 0 0,0 2 0 15,3-2 0-15,0 2 0 0,4-2-1 0,4 4 1 16,-6-2-1-16,5 2 1 0,-2 0 0 15,2 2-1-15,-5-1 1 0,0 3 0 16,0 0 0-16,1 0-1 16,-1 3 1-16,-3-1-1 0,1 0 1 0,0 0-1 15,4 3 1-15,-4-1 0 0,-3-1-1 16,3 1 0-16,-3 1 1 0,3 0 0 16,-1 0-1-16,3 0 1 0,-7 0 0 15,10 0-2-15,-6 4 2 0,6-1-1 16,0 3 0-16,2 1 1 0,3-2 0 0,-6 3 0 15,1 1 0-15,-3-4 0 0,1 2 0 16,-4 2-1-16,-4-1 1 0,7 1 0 16,-8 1 0-16,4-1 0 0,-4 0 0 15,-2 4-1-15,0-2 1 0,0 2 0 16,0-2 0-16,0 4 0 0,-8-1 1 0,1 0-1 16,-6 1 0-16,0-2 1 0,-2 2-1 15,-3-3 1-15,8 1 0 0,-10-1-1 16,2 1 2-16,3-4-2 0,-6 3 0 15,4-3 1-15,-4 0-1 0,1-1 1 16,-1 0-1-16,4-1 1 0,-4-3-1 16,6 2 0-16,0-3 1 0,2 1-1 15,3-3 1-15,0 2-1 0,5-3 0 16,0 0 1-16,5 1 0 0,-3-1 0 16,3 0 0-16,-5 0 0 0,5 0 0 15,0 0 0-15,0 0 0 0,0 0-1 0,0 0 1 16,0 0-1-16,0 0 0 0,0 0 0 15,0 0 1-15,0 0 0 0,0 0-1 16,0 0 1-16,0 0 0 16,0 0 0-16,0-2 0 0,0-1-1 0,0 1 0 15,5-3 0-15,3-1 0 0,-1 2 0 16,6-3 0-16,5 2-2 0,-3 1 2 16,10-3 0-16,-2 3-1 0,-2 2 1 15,-1-2 0-15,6 3 0 0,2 0 0 16,-3 1 1-16,0 0-1 0,-2 0 0 0,3 0 1 15,-6 0 0-15,6 0-1 0,-11 0 0 16,5 3 0-16,-2 1 0 16,-3 1 0-16,6 1 0 0,-1-1 0 0,0-1 0 15,-2 3 0-15,2-2 0 0,-4 2 0 16,4 0 0-16,-7 0 0 0,-1 2 1 16,1-3-2-16,2 0 2 0,-2 0-1 15,0 2 0-15,0-2 0 0,-1 0 1 16,1 0-1-16,-3 1 0 0,3 0 0 15,-8 0 0-15,8-2 1 0,-11 2 0 0,8-1-1 16,-7 0 0-16,5-1 0 0,-3 2 0 16,0 0 0-16,-3 1 0 0,3-1 1 15,-2 2-1-15,-3 0 0 0,0 1 1 16,0-2 0-16,0 1-1 0,0 0 1 16,0 0-1-16,-3 2 1 0,-4-2 0 0,-3 1 0 15,2 1 1-15,5 0-2 0,-7-2 0 16,3 1 2-16,-1-2-2 0,0 0 2 15,-2 1-1-15,0-4 0 16,0 0 0-16,0 0-1 0,0-1 1 0,-1 1-1 16,-1-2 2-16,1 3-2 0,-4-3 0 15,2 4 1-15,-7-3 0 0,7 3-1 16,-2-2 2-16,-3 1-2 0,3-2 1 16,-3-1 0-16,-2 0 0 0,5-2 0 15,-3 3 0-15,-3-1 0 0,11-2-1 0,-7-1 1 16,-4 0 0-16,8 0 0 0,1 0-1 15,-4 0 1-15,4 0 0 0,-1 0 0 16,0 0 0-16,3 0 0 16,0-1-1-16,0-3 1 0,-3 1 0 15,3 1-1-15,-5-2 1 0,7 2-1 0,0-1 0 16,-2 0 2-16,0 1-2 0,0-3 0 16,-3 1 0-16,3 0 0 0,0 1 0 15,0 0 0-15,-1-1 1 0,4 1-1 16,2 0 0-16,-6 2 0 0,6 0-1 15,0-1 1-15,-2 1 0 0,7 1 0 0,0-1 0 16,0 1 0-16,-3 0 0 0,3 0 0 16,-5 0 0-16,5 0 0 0,0 0 0 15,0 0 0-15,0-1 0 0,-5 1-2 16,5 0 2-16,0-2 0 0,0 2 0 16,0 0 0-16,0 0 0 0,-3 0 0 15,-2 0 0-15,5 0 0 0,0 0 0 16,0 0 0-16,-2 0 0 0,2 0 0 15,0 0 0-15,-5 0 0 0,5 0 2 16,-5 0-4-16,5 0 2 0,0 0 0 0,-3 0 2 16,3 0-4-16,-5 0 2 0,5 0 0 15,-5 0 0-15,5 0 0 0,0 2 0 16,-8-1 0-16,8-1 0 0,0 1 0 16,-2-1 0-16,2 1-1 0,-5 1 1 15,5-1 0-15,0 3 0 0,-5-4 0 0,5 3 0 16,-3-3 0-16,3 3-1 0,-5 0 2 15,5 0-1-15,-3 2-2 16,3-1 1-16,-5 1-3 0,0 0-2 16,5 0-3-16,-2 2-2 0,-3 0-3 0,5 2-2 15,0-1-6-15,0 0-10 0,0-2-9 16,0-3-4-16,0-3-83 0</inkml:trace>
  <inkml:trace contextRef="#ctx0" brushRef="#br0" timeOffset="54748.38">6078 5507 340 0,'0'-5'7'0,"0"2"35"0,0-3 44 0,0 1-49 16,0 1-12-16,-3-3 1 0,-2 4 1 15,5-3-10-15,-7 3-4 0,7-1-2 16,-6 0 1-16,4-1 0 0,2 2-2 16,-5-3-1-16,-3 3 0 0,8-2-2 15,-5-1 0-15,3 2-1 0,-4 0 0 0,1 0 0 16,-2-1-2-16,-1 0-1 0,0 0 1 15,-4 3-1-15,4-2 1 0,-5 0-3 16,1 2 2-16,-9 0 0 0,9 0 0 16,-4 1-1-16,-4 0-1 0,2 1 0 15,3 0 2-15,-5 0-2 0,2 0 0 16,2 0 0-16,-4 0 0 0,2 2 0 16,3 3-1-16,-3-1 0 0,3 1 0 15,2 2 1-15,1 2-1 0,4 0 0 16,0 1 0-16,-2 2 0 0,8 1 0 0,-4 2 0 15,4 0 0-15,-3-1 0 0,5 3 0 16,-5 0 0-16,5 1 1 0,0 0-1 16,0-2 2-16,0 0-2 0,0-2 0 15,5-2 0-15,0-1 0 0,3 0 0 16,-1 1 0-16,6-2 0 0,-5-1 1 16,9-1-1-16,-6-1 1 0,6 3 0 0,4-3-1 15,-1 1 1-15,0-4 0 16,6 2 0-16,-6-3-1 0,8-3 1 15,0 0 1-15,-2 0-1 0,2 0-1 0,-3-3 2 16,3-3-2-16,-3-1 1 0,-4 1-1 16,-1-3 2-16,-2-1-2 0,-3-1 2 15,-2 0-1-15,-11 1 0 16,4-5 1-16,-1 5-1 0,-5-4-1 0,0 0 2 16,0 1-2-16,0-2 0 0,-5-1 0 15,-3 1 2-15,3 3-2 0,-3-3 0 0,3 4 0 16,-3-2 1-16,6 1-1 0,-3-2 1 15,-3 3 0-15,3-1-1 16,-2 2 0-16,7 1 1 0,0 0-1 16,-6 1 3-16,4 2-3 0,2 1 1 0,0-1 0 15,0 5 0-15,0-3 1 0,0 1-1 16,-5 3 1-16,5 0 0 0,0-1 0 16,0 0 0-16,0 1 0 0,0 0 1 15,0 0-1-15,0-2 0 0,0 2 0 16,0 0-2-16,0 0 0 0,0 0 1 0,0 0 0 15,0 0-2-15,0 0 0 0,0 0 1 16,0 0-3-16,0 3 2 16,0 3 0-16,0 6 0 0,0-1 1 15,0 3 0-15,5 2 0 0,-3 1 1 0,4 4-1 16,1 0 1-16,1 2-1 0,2 2 0 16,-2 0 1-16,7 0 0 0,-2-1 0 15,2-1-1-15,3 1 0 0,-6 1 0 16,4 0 1-16,-4 0-1 0,1 0 0 15,2-1 1-15,-4 2 0 0,-1-1-1 0,2 0 1 16,-7 0-1-16,11 0 0 0,-11 0 0 16,2-1 1-16,1-1 0 0,2 2-1 15,-7-4 0-15,2 0 0 0,-3 0 1 16,-2-3-1-16,6 1 2 0,-6-3-2 16,0-1 0-16,0-1 0 0,0 0 1 15,-8-3-1-15,0 1 1 0,-4-1 0 16,4-1 0-16,-2 3 0 0,-6-4 2 15,4-2-1-15,-3-1-1 0,2-1 2 16,-8 2-2-16,4-3 1 0,1 1-1 0,-1 1 0 16,1-4-1-16,-2 1 2 0,8-2-1 15,-10-1 0-15,-5 0 0 0,7 0 0 16,-3 0 0-16,6 0-1 16,-5 0 0-16,7 0 2 0,-2 0-1 0,-3 0-1 15,3-4 1-15,2 0 0 0,-5 1 1 0,8-1-2 16,-3-1 1-16,1 1-1 15,-1-1 1-15,5 1-1 0,1 1 0 16,-4-1 0-16,9 0 1 0,-11 2-1 16,8-2 0-16,2 1 0 0,-2 1 0 15,-2 1-1-15,7-1 0 0,-5-1 0 0,5 2-5 16,0-4 0-16,0 1-4 0,0-3-4 16,0-1-10-16,5-2-6 0,10-2-12 15,-2-4-27-15</inkml:trace>
  <inkml:trace contextRef="#ctx0" brushRef="#br0" timeOffset="55945.1">6579 5045 401 0,'0'-7'124'16,"0"3"-118"-16,0-1 1 0,0 2 44 0,0 1-28 15,-5-1-15-15,2 2 11 0,3-1 5 16,0 2-9-16,0 0-11 0,0 0-5 0,0 2-1 15,0 7 3-15,0 0 1 16,0 5 2-16,0 1-2 0,0 2 3 16,8 1-3-16,-8 1 0 0,5 2 4 15,-2 3 0-15,2 1-3 0,-5 0 2 16,0 1 0-16,0 0-5 0,0 5 5 0,0-3 0 16,0 4-3-16,0-4 4 0,0 2 0 15,0-1-3-15,-5 1-1 0,2-3 2 16,-7-1-3-16,7 1 2 0,3-4-1 15,-5 1 0-15,3-2-2 0,-3-5 2 16,5-2 0-16,0-2 0 0,0-1-1 0,0-2 0 16,-5-2 0-16,5-2 0 0,0-2 0 15,0-2 1-15,0-1-1 16,0 1 0-16,0-2 1 0,0 0 1 16,0 0 2-16,0 0 2 0,0 0 0 0,0 0 0 15,0-6-3-15,0-3-2 0,0 0-1 16,0-3 0-16,-3 0 1 0,-2-3-2 15,5 1 1-15,-3-6-1 0,3-1 0 16,-5-1 0-16,0-3 1 0,3 2-1 16,-3 2 1-16,-1-1 0 0,4 0 1 0,2 1-2 15,0-2 1-15,0 4-1 16,0-4 1-16,0 1 0 0,0-3 0 0,0 3 0 16,0-1-1-16,8-1 1 15,-3 2-2-15,-3 0 1 0,8 1 1 0,-2 1 0 16,-5 2-1-16,7 2 0 0,-3 1 1 15,-4 3 0-15,7 1 0 0,-7 1 1 16,2-1 0-16,7 0-2 0,-9 0 2 16,10 1 0-16,-6-2-1 0,6 1-1 15,5 1 0-15,-3 2 0 0,5 1 0 0,1-2 0 16,-3 3 0-16,-3 3 0 16,-2-2 0-16,-1 5 0 0,-4 0 0 0,0 0 0 15,4 0-1-15,1 0 1 0,-5 0 0 16,9 3 0-16,-9 0 0 0,7 4 0 15,3 1 0-15,-3 1 0 0,3 0 0 16,-3 2 0-16,3 3 0 0,-2 2 0 16,-4 0 0-16,4 0 0 0,1 2 0 15,-4 0 0-15,-5 1 0 0,7 1 1 16,-2 0-1-16,-1-2 0 0,-4 5 0 0,5-1 0 16,-6-3 1-16,-2 3 0 0,3-2-1 15,5 2 1-15,-11-2-1 0,9 2 1 16,-9-3-1-16,3 1 0 0,3-1 1 15,-3-1-1-15,-5-1 1 0,8-2 0 16,-3-2-1-16,-3-1 0 0,3-2 2 16,-5-1-2-16,0 0 0 0,3-2 1 0,2-3-1 15,-5 0 0-15,0 0 1 16,0-1 0-16,0-1 1 0,0-2-2 16,0 0 0-16,0 0 1 0,0 0-2 15,0 0 1-15,0 0 0 0,0 0-3 0,0 0 1 16,0 0 0-16,0 0-2 0,0 0 1 15,5 0-4-15,-5-2-1 0,0-2-2 16,0 1-5-16,0 0-3 0,0-1-6 16,0-1-7-16,0-1-12 0,-13-2-34 15</inkml:trace>
  <inkml:trace contextRef="#ctx0" brushRef="#br0" timeOffset="56665.1">6594 5450 313 0,'0'0'155'0,"0"0"-151"0,0 0 19 16,0 0 26-16,0 0-25 0,0-1-1 16,5-2-7-16,3 0-7 0,5 2 0 15,-6 0 5-15,3 1 0 0,-2 0-3 16,-8-1-4-16,0 1 0 0,0 0-1 16,0 0-2-16,0 0 1 0,0 0-1 0,0 0 0 15,0 0-2-15,0 0 1 0,0 0-2 16,0 0-1-16,0 0 2 0,-8 1 0 15,3 1 0-15,0 1-1 0,3 0 0 16,2-2-1-16,-5-1 0 0,2 2 2 16,3-1-1-16,0 0-1 0,-5 1 2 15,0-1 1-15,5 2 0 0,0-2 0 16,0-1 1-16,0 0-3 0,0 0 3 16,0 0-2-16,0 0 1 0,0 0-1 15,0 0-1-15,5 0 0 0,3 0 2 16,-1 0 3-16,11 0 0 0,-3 0 0 0,6 0-2 15,-1-1-1-15,11-2 1 0,2-2 1 16,-5 3-1-16,7-1-2 0,-2 2 0 16,6-2-1-16,-12 2 1 0,7 1 0 15,-6-1-1-15,2 0 1 0,-7-1-1 16,-3 1-1-16,-2 1 1 0,2 0 0 16,-7 0 0-16,-3 0-1 0,3-1 2 15,0 0-1-15,5 0 0 0,-8-4 2 16,8 3-2-16,-3-1 0 0,3 0 0 15,-3 0-1-15,-2 1 0 0,-6 1 0 0,-2-2 0 16,0 3 0-16,-5-1 0 0,0 1 0 16,0-1 0-16,0 1 0 0,0 0 0 15,0 0 2-15,0 0-1 0,0 0 1 16,0 0 0-16,0 0 0 0,-5 0 0 16,0 0-2-16,-7 0 1 0,4 0-1 15,5 1 1-15,-9 0-1 0,4-1 1 0,-5 0-3 16,6 0-4-16,2 0-7 0,-3 0-6 15,3 0-10-15,-3 0-15 16,8-1-50-16</inkml:trace>
  <inkml:trace contextRef="#ctx0" brushRef="#br0" timeOffset="58271.8">3071 6268 297 0,'0'-3'99'15,"0"-1"-94"-15,0 2 30 0,0-1 27 16,0 3-25-16,0-4-14 0,0 2 0 16,0 2-1-16,0 0-6 0,0 0-2 15,0 0-2-15,0 0-2 0,0 0-5 16,0 0-1-16,0 0 0 0,0 0-2 0,0 0-1 15,0 2 1-15,5 6 4 16,0 3 2-16,2 3-2 0,9 1 2 16,-4 6-2-16,1 0 2 0,8 4-1 15,-6 0-2-15,10 0 2 0,-4 1-3 0,4 1 0 16,-5-2 1-16,8 2 0 0,-2 0-1 16,-1-1 0-16,-2 2 1 0,3-2-1 15,2 2 1-15,-3-2-2 0,3-2 1 16,-3 0-1-16,9 1-1 0,-6-3 2 15,5 1-2-15,0-1 0 0,0-2 1 16,2 3 1-16,6-5-1 0,-8-2-2 0,8-4 1 16,-3 1 0-16,3-3 0 0,-1-2 0 15,1 2 1-15,-3-3-2 16,3 1 2-16,0 0-1 0,-1 0 1 0,6-3-2 16,0-1 0-16,-3 2 0 0,-2-4 0 15,2 3 1-15,0-2-2 0,-4-2 1 16,6 1-1-16,-4 1 1 0,0-1 0 15,-1-2 1-15,6 0-2 0,-5 0 1 16,7 0 1-16,-2 0-1 0,2-1 1 0,3-4-1 16,-2 1 0-16,-4-1-1 0,-4 2 0 15,0-4 1-15,-6 1 0 0,4-2 0 16,-4 1 0-16,3-3 0 16,1 0 0-16,-4 0-1 0,3-3 1 0,-2 1-1 15,2-4 2-15,-2 0-2 0,2-3 1 16,-2 0 1-16,2 1-2 0,-5 1 2 15,-5-2-1-15,5 2 0 0,-5-1 0 16,-3 1 1-16,-2 0-2 0,3 0 1 16,-1 0 2-16,-5-2-2 0,8 1 1 15,0 0-1-15,-10-1 1 0,5 0-1 0,0 0 2 16,-8 2 0-16,6-1-1 16,-9 1-1-16,4 1 1 0,1 0-3 15,-4 4 3-15,-5-1-1 0,-1 4 0 0,1 0 2 16,-3 1-3-16,-5 2 2 0,8 3 0 15,-8-2 2-15,0 2-1 0,0 1-2 0,0 0 1 16,5 1 0-16,-5-1-1 16,0 2 0-16,0 0 0 0,0 0 0 15,0 0-1-15,0 0 0 0,0 0 1 16,0 0-2-16,0 0 1 0,0 0 0 0,0 0 0 16,0 0 0-16,0 0-2 0,0 0-6 15,0 0-7-15,0 2-3 0,0 6-4 16,0 2-13-16,0-5-17 0,0-5-107 15</inkml:trace>
  <inkml:trace contextRef="#ctx0" brushRef="#br0" timeOffset="59376.12">2379 8027 445 0,'-5'0'56'0,"-3"-2"-60"16,0-1 21-16,8 0 27 0,-10 1-19 15,8 0-7-15,2 1 5 0,-5-1-3 0,5 2-4 16,0 0-5-16,-3-1-4 15,3 1-5-15,0 0 0 0,0 0-1 0,0 0 0 16,0 8 2-16,0 1 5 0,0 5 0 16,0 2 0-16,0 3-1 0,0 5 2 15,3 2-3-15,2 4 1 0,7-1-5 16,-4 1 4-16,5-3-2 0,-1 4 3 16,-4-3-4-16,5 2 0 0,-6-3-1 15,1 0 0-15,0-2 0 0,2-3 0 0,-3-2-1 16,-7-1 0-16,8-4-1 0,0-2 2 15,-8-3-1-15,5-3 0 0,-5-3 0 16,2-1 0-16,-2-3 0 0,0 0 2 16,0 0-2-16,0 0 3 0,0 0-2 15,0-2-4-15,0-1 1 0,0-5-4 16,0 0-3-16,0-3-3 0,-2 1-4 16,2-2-5-16,-5-1-5 0,2-1-16 15,-7-3-16-15,2-1-47 0</inkml:trace>
  <inkml:trace contextRef="#ctx0" brushRef="#br0" timeOffset="59876.58">2267 8132 558 0,'0'-4'3'0,"0"2"-21"16,0 1 33-16,0 0 0 0,0 1-7 15,0-2 5-15,0-1 1 0,7 0-2 0,6-4 0 16,0 4-4-16,0-3 0 0,2 2-2 16,3 0 0-16,2-2-4 0,0 1 1 15,6 0 0-15,-6 3-1 0,13-1 0 16,0 2 0-16,-5 1 0 0,5 0 0 16,3 5-1-16,-6 5 0 0,-2 1-1 15,6 4 2-15,-6 0-2 0,-3 4 2 0,-5 2 0 16,1-2-1-16,-1 0 3 15,-5 1 0-15,-2-2 1 0,0-1 0 16,-6 1-1-16,1 1 2 0,-3-3-2 0,0 0-1 16,-5 1 1-16,0-1-1 0,0 0 1 15,0 0-2-15,-5 0 2 0,-8 2 0 16,-2-3 1-16,2 1-2 0,-7-2 1 16,0-1-2-16,-1-1 0 0,-4-1 0 15,5 0-1-15,-1-3 0 0,1 1 0 0,-1-3 1 16,1 1-1-16,7-4 0 0,-4 2 0 15,9-4-1-15,-5 1 2 0,11 0-1 16,-6-2 0-16,8 0 0 0,-5 0 1 16,5 0-2-16,0 0 2 15,0 0-1-15,0 0-2 0,0 0-1 0,0 0 0 16,0 0-1-16,0 0-4 0,0-1-2 16,0-2-6-16,5-2-8 0,3 1-13 15,7-6-18-15,-2-3-35 0</inkml:trace>
  <inkml:trace contextRef="#ctx0" brushRef="#br0" timeOffset="60500.5">3005 8357 562 0,'10'-1'0'0,"5"-3"-9"0,-2 1 29 0,2-1-9 16,8-1-3-16,0-3 16 0,-3 3-6 15,6 2-7-15,-6-2-2 0,-7 1-3 16,7 0-2-16,-5 0 2 0,3-2 0 16,-3 1 2-16,6-1-1 0,-11 1-1 15,5 0-1-15,-7 1-2 0,-1 2 1 16,4-2 0-16,-9 0 0 0,8 2-1 0,-7-3 1 15,2 2-1-15,-5-1 1 16,0 1-1-16,2-1 1 0,4 1-1 16,-6-3 0-16,0 1-1 0,0-2 0 0,0-1-1 15,-6-1-1-15,4-2 1 0,-6 0 0 16,-2 0-1-16,2-1 0 0,-4 4 1 16,4 1 0-16,-5 2 0 0,1 5 0 15,-1-3-1-15,3 0 0 0,-8 3 0 16,3 0 1-16,2 0-1 0,0 6 3 0,-2 2-2 15,2-1 0-15,-5 2 0 0,3 2 1 16,-5 2-1-16,-1-1 1 16,9 1 0-16,-6-1-2 0,10 3 2 0,1-1-1 15,-1 2 1-15,3-1-2 0,5 1 0 16,0 1 0-16,5 0 1 0,3-1 0 16,4 1 0-16,4 0 0 0,1-1 0 15,6 0 1-15,3-2-2 0,7-1 2 16,0-3 0-16,0 0 1 0,3-2-3 15,-6-5 1-15,6 2 2 0,-3-4-2 16,-5 1 0-16,5-2 0 0,-8 0 1 0,3 0-1 16,-7 0 0-16,-1 0-2 0,-2-2-1 15,-3 0-2-15,-2-2-2 0,0 3-2 16,-11 0 1-16,8 1-3 0,-7-1-3 16,-3 1-4-16,0-2-1 0,0-1-2 15,0-1-23-15,-8-3-27 0</inkml:trace>
  <inkml:trace contextRef="#ctx0" brushRef="#br0" timeOffset="61193.1">3544 8167 491 0,'0'0'128'0,"-5"0"-126"0,5 0-2 15,0 0 33-15,-3 0-23 0,3 0-6 16,0 3 6-16,8 3-5 0,5 3 3 16,-3 2 2-16,8 1-3 0,-3 0 2 15,3 1-4-15,2 3-1 0,0 1 1 0,1 0-2 16,-1 3 3-16,6 2-3 0,-6-2 0 16,0 1-2-16,1-2 3 0,-6 2 0 15,-2-2-3-15,-1-1-1 0,-4 0 3 16,-3-3-2-16,8-1 0 0,-11-3 3 15,3-2-1-15,0-2-2 0,-5-4 2 0,0-3-1 16,0 2-1-16,3-2 3 0,-3 0 5 16,0 0 0-16,0-3 1 0,0-6-6 15,-8-1-2-15,3-1 1 16,-2-3-3-16,-1-2 1 0,0 2 1 0,-4-3-2 16,4-2 0-16,-2 2 0 0,7-3 0 15,-7-1 0-15,8 0 0 0,2-1 0 16,0 3 0-16,0-3 0 0,0 6 0 15,0 0 0-15,0 1-1 0,0 3 0 16,7 1 1-16,1 0 0 0,-3 1-1 16,0 3 0-16,-2 2 0 0,2-1 1 0,2 1 0 15,1 4-1-15,-3-1 0 0,8 2 0 16,-1 0 0-16,-4 0 1 16,5 0-1-16,-6 0 1 0,9 2-1 15,-4 5 2-15,9 3-2 0,-3 2 1 0,-3-1 1 16,3-1-1-16,-8 3 0 0,8-2 0 15,-3 3 1-15,3 2-1 0,-6 0 0 16,9 4 1-16,-6-4 0 0,0 2 0 16,3 1-1-16,-3 0 1 0,3-5-1 15,-5 3 0-15,0-3 0 0,-6 2 2 0,1-4-2 16,-3-2 0-16,-2-3 0 16,2-2 0-16,-5 0 1 0,0-3-1 0,0-2 0 15,0 0 2-15,0 0 1 16,0 0-2-16,0 0-1 0,0 0 0 0,0-2-3 15,-5-4 0-15,-3 1-4 0,-5 2-1 16,6-2-5-16,-1 0 0 0,-5 0-8 16,0 1-10-16,1-2-13 0,-1-2-45 15</inkml:trace>
  <inkml:trace contextRef="#ctx0" brushRef="#br0" timeOffset="61843.64">4656 8001 621 0,'0'-9'7'16,"0"-1"-15"-16,0 3 50 0,0 1-20 15,0-1-13-15,0 1 13 0,0 2-4 16,0 2-5-16,-5-1-4 0,2 2-3 16,-10 1-4-16,1 0-1 0,-14 0 0 0,6 4-1 15,-8 3 1-15,0 3 0 16,-3-1 0-16,3 1-1 0,3 4 1 0,2-3-1 16,-2 2 0-16,4-2 0 0,1 1 0 15,7-2 0-15,0 0 1 16,6-2-1-16,7 0-1 0,-5-1 1 0,5 0-1 15,0 2 1-15,5 0-1 0,2 0 2 16,6-2 0-16,0 2-1 0,2-2 2 16,5 0-1-16,-2 3-1 0,3-4 0 15,4 1 2-15,-5-1-1 0,3 0-2 16,3-2 2-16,-1 2 0 0,-2-4-1 0,2 3 1 16,1-3 0-16,-3 2-1 15,-5 0 0-15,2-1 1 0,-5 2-1 16,-2-2 0-16,0 3 0 0,-6 0 0 15,1 0-1-15,2 0 1 0,-7 2 0 0,2 2 1 16,-3-2 0-16,-2 1 0 0,0 2-1 16,0-1 1-16,-2 3 1 0,-6 0 0 15,-5 1 0-15,-4 0-1 0,1 0 2 16,-4 1 0-16,0-4-1 0,2-1 0 16,-3-1-1-16,-1-1 1 0,-4-1 0 0,6 0-1 15,-1-6 0-15,1 1 0 16,0-1 2-16,-6-1-2 0,1 0 0 0,2-4 0 15,3-2-2-15,2 1 0 0,5-1 0 16,0 0-1-16,6 3-2 0,4-1 1 16,-2 1 0-16,5 2-3 0,0-1-3 15,0-1-4-15,0 1-5 0,0 0-8 16,8-4-22-16,4-2-30 0</inkml:trace>
  <inkml:trace contextRef="#ctx0" brushRef="#br0" timeOffset="62163.59">4857 8050 586 0,'0'-5'56'0,"0"2"-61"16,0 3 34-16,0 0 3 15,0 0-25-15,0 0 0 0,0 0 0 16,7 1-2-16,1 6 0 0,10 2 4 0,-11 4-1 15,9 4-3-15,-4 1 1 0,1 5-1 16,0 1 0-16,2 3-3 0,-2-1 1 16,5 0 0-16,-3 0-1 0,-2 0 1 15,2-3-2-15,-5 1 2 0,-2-3-2 16,-1-2 0-16,1-1 0 0,-8-6 0 16,5 0-1-16,-5-7 2 0,0-2 0 15,0-1-2-15,0-2-3 0,0 0 2 16,-13-7-4-16,-2-2-5 0,-8-2-7 0,0-3-7 15,-2-2-9-15,-3-1-19 16,2-5-49-16</inkml:trace>
  <inkml:trace contextRef="#ctx0" brushRef="#br0" timeOffset="62336.14">4656 7886 688 0,'-5'-3'10'0,"-3"2"-17"0,8 0 17 0,0 1 4 16,0-1-12-16,0-1 1 0,0 1 1 16,13 0-8-16,7 1-5 0,3 0-7 15,7-2-13-15,-2-1-30 0,-2-3-103 16</inkml:trace>
  <inkml:trace contextRef="#ctx0" brushRef="#br0" timeOffset="62659.96">5139 7766 667 0,'0'0'36'0,"0"0"-40"16,0 0 17-16,0 0 7 0,0 0-19 16,0 1 2-16,5 4 5 0,3 4 1 15,7 3 0-15,-2 3 0 0,5 4-2 16,2 3-3-16,-5 1 0 0,5 4 2 15,6 0-1-15,-6 5-1 0,6 2 0 0,-3 2-2 16,-3 2-1-16,0-4 1 0,-2 1-1 16,2-3 1-16,-4-3-1 0,-4-4-1 15,1-4 2-15,0-4-1 0,-5-1-1 16,-1-2 0-16,-7-6 2 0,5-2-1 16,0-2-1-16,-5-3-1 0,0-1-1 0,0 0 0 15,0 0 0-15,0-4-3 16,0-1-3-16,0-5-6 0,0-1-7 15,-10 0-8-15,3 0-12 0,-9-3-38 16</inkml:trace>
  <inkml:trace contextRef="#ctx0" brushRef="#br0" timeOffset="62861.86">5198 8126 640 0,'0'0'30'0,"0"0"-34"15,0 0 17-15,7 0-6 0,14 0-2 16,6 0 18-16,7-1-6 0,-1 0-12 16,2-1-2-16,3 2-2 15,-5 0 1-15,1 0-2 0,-6 0 0 0,0 0-4 16,2 0-2-16,3 0-14 0,-10 0-8 16,2 0-16-16,1-3-33 0</inkml:trace>
  <inkml:trace contextRef="#ctx0" brushRef="#br0" timeOffset="63387.67">5701 7996 403 0,'-5'0'214'0,"5"0"-211"16,0 0 0-16,0 0 17 0,0 6-22 0,0 1 6 15,5 3 8-15,3-1 3 16,0 5-9-16,9 0 0 0,-1 0-2 15,4 1-1-15,0 0 5 0,6 1-4 16,-6-1-2-16,6 1 0 0,-1 1-1 0,-5-5 0 16,1-2 1-16,-1-1 0 0,-5-4 0 15,-2-5 0-15,0 0-1 0,-1 0 3 16,-4-5 0-16,5-8-1 0,-11-3-3 16,9-5 2-16,-11 0-1 0,0-3 0 15,0-1-2-15,0 0 2 0,-6 1-1 16,1 4 0-16,-2-1 0 0,2 5 1 15,2 3 1-15,-2 4 4 0,2 4 2 16,-2-1-2-16,5 6 2 0,-5 0-2 16,5 0-2-16,0 0-3 0,0 0-2 0,0 4-2 15,0 5 3-15,0 3 0 0,0 4 1 16,5 2-1-16,3 1 2 0,5 2 0 16,-1 2-1-16,1 4-1 0,2 3 3 15,3-2-2-15,-3 3 3 16,6-5-1-16,-1 1 1 0,-2-2-4 0,-3 3 3 15,3-2 0-15,-10 0 1 0,7 0-1 0,-5-2-1 16,-2-2 0-16,-6-1-1 16,3-4 1-16,-5-3-1 0,6-3 0 15,-6-2-1-15,2-4 2 0,-2-4-1 0,0 0-2 16,0-1-1-16,0 0-1 0,0 0 0 16,0 0-1-16,0 0-5 0,0-2-5 15,0-4-7-15,-2-2-13 0,-4-2-21 16,1-5-39-16</inkml:trace>
  <inkml:trace contextRef="#ctx0" brushRef="#br0" timeOffset="64244.36">6436 7683 676 0,'0'-1'15'15,"0"0"-18"-15,-5 1 29 0,5 0-11 16,0 0-13-16,0 0 5 0,0 0 1 16,5 2-6-16,-2 7 3 0,5 3 1 15,2 3-1-15,-3 1 2 0,1 2-2 16,5 3 0-16,-6-2 0 0,6 4 1 15,0 1-3-15,2 2 0 0,-2 3-1 16,5 2-1-16,-3 2 2 0,-2 1-2 16,2 0 0-16,-2 0 0 0,-1-3 1 15,1-1-1-15,0-2 3 0,-6-2-2 0,1-3-1 16,0-6 1-16,-8-3 0 0,5-2 0 16,0-4 0-16,-5-4-1 0,0-1 0 15,0-3 1-15,0 0 1 16,0 0 2-16,0 0 4 0,0-6-2 0,0-3-4 15,0-6-1-15,-10-3-2 0,7 1 0 16,-10-3 0-16,8-3 0 0,-7-2 1 0,4-2-1 16,0 1 0-16,-4-2 0 15,4 2 0-15,3-1 0 0,-3-2 0 16,1 0 0-16,7-1 0 0,-5 2 0 16,2 1 0-16,3 2 0 0,0 2 0 0,0 0 0 15,0 4 1-15,0 4 0 0,3-2 2 16,2 1-2-16,2 2 1 0,1 2-1 15,2 4 0-15,0-1 1 0,8-1-2 16,-3 1 1-16,6 1 0 0,-3 0-1 16,-3 2 0-16,3 1 1 0,2 2 0 0,-5-2-1 15,3 5 0-15,-3 0 1 0,3 0 0 16,2 0 0-16,1 4-1 0,-1 4 0 16,-5-1 0-16,6 4 1 15,-1-1 0-15,6 3-1 0,-6 0 0 0,0 2 1 16,1 3 0-16,-1 2-1 0,0 0 1 15,-2 3 0-15,2 0 0 0,-4-1 0 16,4 1 0-16,-7 0 0 0,5 2-1 16,-11-1 3-16,6-2-2 0,-5 7 1 15,-1-4-1-15,-2 0 1 0,-5-1-1 0,8-2 0 16,-8 0 0-16,5-1 0 0,-2 0 0 16,2-4 0-16,-5-1-1 15,0 0 2-15,0-5-2 0,0-1 0 16,2-2 1-16,3 0-1 0,-5-3 0 0,0 0 0 15,0-2 1-15,5-1-1 0,-5 0 1 16,0-2-1-16,0 0-1 0,0 0 0 16,0 0-1-16,0 0 0 0,0 0-1 15,0 0 1-15,-5-2-4 0,-2-5-3 16,7-1-4-16,-13-2-3 0,5 1-4 0,-4-2-10 16,4-1-8-16,-10 0-18 0,3-3-55 15</inkml:trace>
  <inkml:trace contextRef="#ctx0" brushRef="#br0" timeOffset="64784.78">6699 8066 249 0,'-6'0'325'0,"4"1"-319"0,-3-1 15 15,5 0 8-15,-5 0-19 0,5 0 12 0,-3 0 2 16,-2 0-15-16,3 0-3 0,2 3-2 16,-11-1 3-16,9 1 0 15,-3-1 5-15,-3 1-1 0,0-1 0 16,-2-1-1-16,8 2-2 0,-6-3-2 0,3 3-1 15,0-2-1-15,5 1-1 0,-3-2 0 16,-2 0 0-16,5 0-1 0,-5 0 2 16,3 0-2-16,-3 0 0 0,-3 0-1 15,-5 0-1-15,6 0 0 0,-1 0-1 16,0 0 1-16,-2 0 0 0,3 1 0 0,1 1 0 16,4-2 1-16,2 0-1 0,-5 0 1 15,5 0-1-15,0 0 1 16,0 0-1-16,0 0 0 0,0 0 1 15,0 0 0-15,0 0-1 0,5 0 2 0,-3 0-1 16,11 0 2-16,8 0 0 0,-4-2-2 16,6 1 2-16,8-5-1 0,2 3-1 15,0-2 0-15,8 1 1 0,-1-3-1 16,-4 2-1-16,-6 2 0 0,-9 2 1 16,-8 1-1-16,-6 0-1 0,-7 0 0 0,0 0-1 15,0 0-3-15,-5 7 0 0,-10 3 2 16,-11 0-5-16,-7 5-9 15,-13 0-13-15,3-5-22 0,-8-9-198 0</inkml:trace>
  <inkml:trace contextRef="#ctx0" brushRef="#br0" timeOffset="66314.52">7739 5490 356 0,'-2'-2'56'15,"-4"2"-54"-15,6 0 32 0,0-3 19 16,0 3-22-16,0-1 3 0,0 1 0 16,0-2-11-16,0 1-6 0,0-1-2 15,0 2 0-15,0 0-1 0,0 0 0 16,0 0-1-16,0 0-1 0,0 0-2 0,0 0-2 15,0 0 0-15,0 0-1 0,0 0 0 16,0 0 0-16,0 0-2 16,0 0 0-16,0 0 1 0,6 0 0 15,6-2-3-15,3 0 0 0,6-3 1 0,-1 2-2 16,6 1 1-16,2-1 0 0,0 2 1 16,2 0-1-16,-7 0 2 0,2 1-2 15,1 0-1-15,-6 0 0 0,1 0-1 16,7 0 2-16,-3 0 0 0,8 0-1 15,-5-3 1-15,5 0 0 0,0 0-1 0,3 3 0 16,-3-4 0-16,5 3-1 0,-2-1 1 16,-3 1-1-16,7 1 1 0,-6 0 0 15,6-1-2-15,-9 1 0 0,-3 0 1 16,-3 0 0-16,3 0 0 0,-2 0 0 16,2 0 0-16,-5 0-1 0,7 0 1 15,-2 0 1-15,0 0 0 0,-8 0-1 16,6 0 0-16,-6 0 0 0,-2 0 0 15,2 0 1-15,-7 0-1 0,2 0 1 16,-2 0 0-16,2 0-1 0,-2 1 0 16,-5-1 0-16,2 0 0 0,0 0-1 0,0 0 1 15,-2 1 0-15,5-1 0 0,-6 0 0 16,8 0 0-16,-4 0 2 0,-1 0-3 16,8 0 0-16,-6 0 2 0,1 0-2 15,-3 0 1-15,-5 0-1 0,3 0 1 16,-3 2-1-16,3-2 0 0,-3 0 0 15,-3 1 0-15,-2-1 0 0,5 0 1 16,-5 0-1-16,0 0 1 0,0 0-1 16,0 0 0-16,0 0 0 0,0 0 1 15,0 0-1-15,0 0 0 0,0 0 1 0,0 0-1 16,0 0 2-16,0 0-2 0,0 0 1 16,0 0 0-16,0 0 0 0,0 0 0 15,0 0 0-15,0 0-1 0,0 0 0 16,0 0 1-16,0 0-1 0,0 0-3 15,0 0-3-15,0 0-4 0,0 0-2 0,0 0-3 16,0 0-7-16,0-1-14 0,0-1-14 16,0-1-26-16</inkml:trace>
  <inkml:trace contextRef="#ctx0" brushRef="#br0" timeOffset="67223.67">8650 5193 219 0,'0'0'152'0,"0"0"-67"0,0 0-16 0,0 0-24 16,0 0-14-16,0 0 5 0,0 0-4 15,0 0-12-15,0 0-5 0,0 0-5 16,0 0-3-16,0 0 0 0,0 0-2 16,5 2 0-16,3-1 0 0,-3-1 1 15,2 1 1-15,-2 1-1 0,-2-2 0 16,2 0-2-16,3 1 0 0,-1-1-1 0,-7 2-1 16,10 2 0-16,-2-1 1 0,0 0 0 15,-1 2 0-15,-2 0-2 0,8 1 2 16,-5 1 1-16,-1 0 0 0,6 1-2 15,0 1 0-15,0 0 1 0,2 1 0 16,3 2 1-16,-3-2 0 0,5 2-1 16,1 1-1-16,-1-1 1 0,5 1-1 15,1 0 0-15,-3 0 0 0,2 2-1 16,1-3 1-16,2 2-1 0,-3-2 0 16,-5 1 0-16,1-2 0 0,-6-1-1 0,3 1 1 15,-3-3-1-15,-2 1 2 0,-6-4-2 16,6-1 1-16,-5 0 0 0,-1 1 0 15,4-4-1-15,-11 0 1 0,2 3 0 16,3-4-1-16,-5 2 1 0,0-2 0 16,0 0 0-16,0 0-1 0,0 0 2 0,0 0 0 15,0 0-1-15,0 0 1 0,0 0 0 16,0 0-2-16,0 0 1 0,0 0 0 16,0 0 1-16,0 0-1 15,0 0 0-15,0 0-1 0,0 0 2 0,0 0-2 16,0 0 0-16,0 1 0 0,0 1 0 15,-7 3 1-15,-4-1-1 0,4 5 0 16,-6 3 1-16,0 0 0 0,3 4-1 16,-8 2 1-16,3 1 0 0,-10-2-1 15,4 0 2-15,-4-1-1 0,5-2-1 0,-1 2 1 16,1-1 0-16,5 0 0 0,-3-2-1 16,5-1 1-16,-2 0-1 0,2-3 1 15,5-2-1-15,3-1 2 0,3-4-2 16,-3 0 2-16,5-2-2 0,0 0 1 15,-5 2 1-15,5-2-1 0,0 0 1 16,0 0-1-16,0 0 1 0,0 0-1 16,0 0-4-16,0 0-1 0,0 0-1 15,0 0-6-15,0 0-6 0,0 0-7 16,0 0-17-16,0 1-7 0,0-1-4 16</inkml:trace>
  <inkml:trace contextRef="#ctx0" brushRef="#br0" timeOffset="85352.04">9451 5532 150 0,'-5'0'72'16,"3"0"-30"-16,2 0-9 0,0 0 41 16,-6-3 0-16,6 3-38 0,0-2-7 15,0 2 1-15,0 0-9 0,0 0-7 16,0-1-3-16,0 0-1 0,0 1-3 15,0 0 0-15,0 0-1 0,0 0-2 16,0 0 1-16,-5 0-3 0,5 0 1 0,0 0-2 16,0 1 2-16,0 7 0 0,-2 0 2 15,2 4 0-15,-5 5-1 0,5 2 1 16,0-2-1-16,0 2 0 0,0 1-1 16,0-1 1-16,5 1 0 0,2-1 0 15,1 2 1-15,-3-1-2 0,3 0 1 16,-3-3 0-16,-3 1 0 0,4-2 2 15,-6-3-4-15,0 1 2 0,0-3 0 16,7 1-1-16,-7-5-1 0,5-2 1 16,-5-1 0-16,0-2-2 0,0-1 1 0,0-1 0 15,0 0 1-15,0 0 1 0,0 0 3 16,0 0 1-16,0 0-1 0,0-6-2 16,0 0-1-16,-5-2-2 0,-2-5-1 15,-1 2 1-15,-2-4-1 0,2-1-1 16,0-1 0-16,3 0 0 0,-2 0 2 15,4-2-2-15,-2-1 0 0,5 0 0 0,0 5 0 16,0 0 2-16,0 1-2 16,0 0 0-16,0 1 0 0,8 1 0 15,-3-1 0-15,-3 2 0 0,3 2 0 16,1 0 0-16,1 1 0 0,-7 2 0 0,3 2 0 16,7 0 0-16,-10 1 0 0,2 3-1 15,-2 0 0-15,6 0 1 0,1 0-1 16,1 0-1-16,2 4 1 0,-2 5 1 15,7 3 0-15,3 3 0 0,2-1 0 16,0 4 1-16,-4 0-1 0,4-4 0 0,-2 5 0 16,2 0 0-16,1 0 0 0,-1-1 1 15,-7 2-2-15,2-3 2 16,3-2-1-16,-6-1 0 0,-1 0 0 16,-1-5 2-16,-3 0-2 0,1 0 0 0,-3-4 1 15,-2-1 0-15,2-3 0 0,-5 2 0 16,0-3 1-16,0 0 1 0,0 0 1 15,0 0 1-15,0 0 2 0,0 0-1 16,0-7 0-16,0-4-4 0,0-3-1 16,-5 0 0-16,2-3-1 0,3-1 1 0,-5 0-1 15,-3-3 0-15,8 2 0 16,0-3 0-16,0 1 0 0,0 1 0 0,0 0 0 16,8 2 0-16,5-3 0 0,2 1 0 15,-2 2 0-15,7 4 0 0,-2 2 0 16,5 0-2-16,-5 2 2 0,2 3-1 0,5 2 1 15,-4 1 0-15,-6 2-1 16,5 2 0-16,-2 0 0 0,3 1 1 16,-6 7-1-16,5 6 1 0,0 1 0 15,-2 3 0-15,3 3 1 0,-6 0-1 0,3 1 1 16,-3 1 0-16,3-1 0 0,-3-3 0 16,0 1 0-16,3-4 0 0,-5 1 1 15,-6-2-1-15,6-1-1 0,-5-4 1 16,-3-2-1-16,3-1 2 0,-6-3-2 15,3 2 1-15,-5-5 0 0,5 1 0 16,-5-2 1-16,0 0-2 0,0 0-1 0,0 0-2 16,3 0-1-16,-3-3-4 0,5-4-2 15,-5 4-6-15,5-4-3 16,-5 2-9-16,0 1-6 0,0-3-22 16,0-2-67-16</inkml:trace>
  <inkml:trace contextRef="#ctx0" brushRef="#br0" timeOffset="85927.79">10825 5490 543 0,'-8'-12'21'0,"3"2"-27"0,-7 2 38 16,-4-2-1-16,-2 2-15 0,3 2 3 16,2-1 6-16,1 3-11 0,-3 0-6 15,-6 3 1-15,14 1-1 0,-6 0-2 16,0 0-3-16,0 0 1 0,1 1-1 0,-1 5-2 16,3 3 0-16,0 2 1 0,-6 2 0 15,9 3 0-15,-3 1-1 0,7 1 1 16,-2 3 0-16,5-1 0 0,0 5-2 15,0-2 4-15,0-2-3 0,5 0 2 16,8-4-3-16,-3-3 2 0,3-1-2 16,4 1 2-16,-1-4-1 0,1 0 1 15,-1-2 0-15,4-2-1 0,-2 0 1 16,-3-4 1-16,5-2-2 0,-2 0 2 0,-8 0 0 16,8 0-1-16,-2-4 0 0,-11 0 0 15,7-4 1-15,-12-1-1 0,3 1 1 16,-3-2-1-16,0-4-1 0,0 1 1 15,-3 0-2-15,-4-4 0 0,-6 1 0 16,0-1 1-16,1-4-1 0,-1 1-1 0,0 2 2 16,5 2-1 15,1 2 0-31,-1 3 0 0,-2 2 0 0,2 5-1 0,6 0 1 0,-8 2-2 0,7 0 1 16,-4 0-1-16,-4 2 2 0,4 0-1 15,-1 0-1-15,0 0-1 0,-2 0-1 0,8 2-3 16,-3-2 1-16,5 2-2 0,0-1-3 15,0 0-4-15,0-1-6 0,5 1-3 16,15-1 0-16,0 0-9 0,6-1-32 16</inkml:trace>
  <inkml:trace contextRef="#ctx0" brushRef="#br0" timeOffset="86300.78">10985 5352 557 0,'0'0'52'15,"0"0"-56"-15,0 0 26 0,0 0 13 16,0 0-28-16,0 0 1 0,5 0 4 0,-2 5-8 16,10 5 2-16,-1 1 4 0,4 6-1 15,-4-1 0-15,6 5 1 16,2-1-6-16,-4 3 3 0,2 1 0 15,-8 1-2-15,8 0-2 0,-6 1 5 0,-2-2-6 16,3-3 1-16,-3 0 0 0,1-3 2 16,-6-4-3-16,0 3 0 0,-3-5 0 15,3 2 0-15,-5-3-1 0,0 0 1 16,0 0-1-16,0-4 0 0,0-2 0 16,0 1 1-16,0-3-2 0,0 0 2 15,0-1-1-15,0-2-3 0,0 0-2 0,0 0 0 16,0 0 0-16,0 0-2 15,0-8-5-15,3-2-9 0,2-2-12 16,0-5-28-16,3-2-55 0</inkml:trace>
  <inkml:trace contextRef="#ctx0" brushRef="#br0" timeOffset="87229.07">11682 5141 587 0,'0'-5'22'0,"0"4"-25"15,0 0 39-15,0 1-11 0,0 0-18 16,5 0 6-16,-2 0-4 0,10 6-4 15,-6 1 0-15,4 3 2 0,-4 3-2 16,1 2 1-16,-1 2-1 0,-2-1 0 0,8 7 4 16,-5-1-3-16,7 5 0 0,-10 0-1 15,8 1-2-15,-5 1 1 0,-1-1 0 16,1 4-3-16,5 0 1 0,-8-1 1 16,0-1-2-16,2 3 2 0,-4-5 0 0,2-1-2 15,-5-4 0-15,5-2 1 16,-2-4-1-16,2 0-1 0,-5 0 3 15,0-2-1-15,0-2-1 0,0-2 1 16,0-3-1-16,0-3 0 0,0-1 0 0,0-3 1 16,0-1-1-16,2 0 1 0,-2 0 3 15,5 0 1-15,-5 0-1 0,0-1 0 16,0-6-3-16,0-2-1 0,-7-3 1 16,7-1-2-16,-8-3 0 0,3-1 0 15,0 1 1-15,-3-3-1 0,6 0 0 0,-8-4 0 16,2-2 0-1,3-3 0-15,2 0 0 0,-4-2 0 0,2 1 0 16,-3 0 1-16,8 1-1 0,0 2 1 16,-5 2 0-16,5 5 0 0,0-4 0 0,0 6-1 15,5-2 0-15,8 0 1 0,-6 1-1 16,1 2 1-16,5 1-1 0,-1 2 0 16,1 1 0-16,-3-1 0 15,3 3 1-15,0-2-2 0,-1 3 1 0,1 5 1 16,-5-3-1-16,-1 5 0 0,-2-1 1 0,-5 2-1 15,8 0 1-15,-3 0-1 16,3 1 0-16,-1 0 0 0,1 0 0 0,-3 0 0 16,8 4-1-16,0 5 1 15,2 3 0-15,-2 0 1 0,7 3-1 0,-7 1 1 16,7 3-1-16,-5 2 0 0,3-1 0 16,-3 2 0-16,-2 1 0 0,5-1 1 15,-8 2-1-15,3 0 0 0,-6-1 0 16,6 2 0-16,-3-1 1 0,-2-2 0 15,-6 2-1-15,4-2 1 0,-1-1 1 16,-3 0-1-16,3-3 0 0,-5 1 0 0,0-3 1 16,0-1-2-16,3-2 1 0,-3-3 0 15,5 1 1-15,-5-1-2 0,5 0 0 16,-5-1 0-16,0-3 1 0,3 1 0 16,-3 0-1-16,0 0 1 0,0-3-1 15,0 0 0-15,5-1 0 0,-5 3 2 0,0-5-2 16,0 2 0-16,0-3 0 15,0 2-2-15,0-2-1 0,0 0 1 0,0 0-3 16,0 0 1-16,0 0 0 16,0 0-2-16,0 0-1 0,0-2-4 0,0-2-3 15,0-1-2-15,0 2-4 0,-5-1-6 16,-3-1-11-16,-5-1-19 0,0-1-41 16</inkml:trace>
  <inkml:trace contextRef="#ctx0" brushRef="#br0" timeOffset="87542.08">11687 5592 347 0,'0'0'214'16,"0"0"-208"-16,0 0 22 0,0 0 11 16,0 0-22-16,0 0 5 0,3-1-2 15,5 1-10-15,4-1-7 16,1-1 2-16,5 2 0 0,-3-2-1 0,3 0 3 16,2 2-1-16,1-3-2 0,2 1 0 15,-3 0-1-15,-2 0-1 0,7-1-2 16,-2 1 1-16,-3 0-2 0,-2 1-7 15,3 1-8-15,-9 0-11 0,-4 0-28 16,0-4-135-16</inkml:trace>
  <inkml:trace contextRef="#ctx0" brushRef="#br0" timeOffset="88662.19">12802 5507 240 0,'0'0'264'16,"0"0"-260"-16,0 0 3 0,0 0 33 0,0 0-22 16,0 0 1-16,0 0 5 15,0 0-5-15,0 0-4 0,0 0-3 16,0 0-3-16,0 0 0 0,0 0 1 16,0 0-1-16,0 0-1 0,0 0 1 0,0 0-1 15,0 0-2-15,0 0-1 0,0 0 0 16,0 0-3-16,5 0 1 0,2-1-1 15,1-2-2-15,12 0 1 0,11 0 0 16,2-1 0-16,10 1 0 0,-2-2-1 16,10-1 2-16,-3 2-2 0,6-1 2 0,4 0-1 15,-2-3-1-15,3 0 3 0,-3 0-1 16,2 2-1-16,-12 0 0 16,-5 2 1-16,-13 1-2 0,-3 2 1 15,-10 0 0-15,-2 1 0 0,-8 0-1 0,-2 0 1 16,-3 0 1-16,0 0-1 0,0 0 1 15,0 0 0-15,0 0-1 0,0 0 0 16,0 0 0-16,0 0 1 0,0 0-2 16,0 0 2-16,0 0-2 0,0 0 1 15,0 0 0-15,0 0-1 0,0 0 0 0,0 0-1 16,0 0 2-16,0 0-1 0,0 0-2 16,0 0-2-16,0 0-1 15,-3 0-2-15,-2 0-1 0,0 0-3 0,2 0-4 16,-2 0-2-16,-2 0-6 0,-1 0-12 15,0-3-11-15,-2 1-31 0</inkml:trace>
  <inkml:trace contextRef="#ctx0" brushRef="#br0" timeOffset="89240.49">13311 5240 358 0,'-3'-4'151'0,"3"2"-148"16,-5-3-3-16,0 5 49 0,5 0-20 16,0 0-12-16,0 0 6 0,0 0 0 15,0 0-7-15,0 0-5 0,0 0-2 0,0 0 1 16,0 0-1-16,0 0 0 0,0 0-3 15,0 0-1-15,0 0 0 0,5 0 0 16,0 0 0-16,3 5 0 0,-1-2-2 16,6 2 1-16,2 2-2 0,3-2 0 15,2 6 1-15,6-2-1 0,2 1 0 0,0-1 0 16,5 2-1-16,0 2-1 16,0-3 2-16,0 1-1 0,0 1-1 15,-5-1 0-15,5 2 0 0,-10-3 1 16,3-2 0-16,-9 3-1 0,-1-2 0 0,-4 3 0 15,-4-4 0-15,0 0 0 0,-8-1 0 16,0-1 0-16,0 3 0 0,0-1 1 16,-8 0 1-16,0 2 2 0,-4 2 0 15,-4-2 0-15,-1 2-1 0,4 1 0 16,-7 2-1-16,-1-2 1 0,1 2 1 0,5-1-2 16,-6-2 0-16,3 1 1 0,6-3 0 15,-4-1-3-15,4 0 2 16,4-1-1-16,-5 0-1 0,8-2 1 15,3-2 0-15,-3 0-1 0,5-1 1 0,-3 1-1 16,3-1 0-16,-5 0 0 0,5 0 1 16,0-2-1-16,-5 2-1 0,5 1 2 15,-3-3-2-15,-2 2-2 0,0 0-2 16,3 0-3-16,-6-1-4 0,-2 3-5 16,2-1-12-16,-5-1-19 0,1-3-41 0</inkml:trace>
  <inkml:trace contextRef="#ctx0" brushRef="#br0" timeOffset="90495.86">14562 5402 297 0,'5'-3'113'0,"-5"-4"-107"0,0 5 23 15,0-1 48-15,0 2-41 0,0-1-8 0,0 2 1 16,0 0-4-16,0 0-5 0,3 0-6 15,-3 0-5-15,0 0-6 0,0 0-1 16,0 0-1-16,0 6 3 0,5 4 1 16,-5 7 1-16,2 2 1 0,9 4-3 15,-9-1-1-15,11 4 1 0,-5 1 0 16,4 4-2-16,1-3 1 0,-5 1-1 16,2-1-1-16,-8-5-1 0,6 0 2 15,-8-1-1-15,5 0 0 0,0-3 1 16,-2-1-1-16,-3-3 1 0,0-4-1 15,0-2 1-15,0-3-1 0,0-1 2 0,0-3-2 16,0-2 2-16,0 0 2 0,0 0 1 16,0 0 3-16,0 0-2 0,0-5-2 15,-3-3-2-15,-7-4-3 0,2 0 3 16,1-5-3-16,-6-1 0 0,5 0 0 16,-4-4 0-16,-1 1 0 0,0-3 0 15,-2-1 0-15,7-1 1 0,-2-3-2 16,8 1 2-16,2 3-1 0,0 3-1 15,0 6 1-15,12 3 0 0,-4 3 0 16,0 2-2-16,-1 1 2 0,6 1-1 0,-5 3 0 16,4 3 1-16,6 0-1 0,-3 0 0 15,11 0 1-15,-6 11-1 0,8 4 0 16,-2 1 2-16,2 5-2 16,-3 4 0-16,3 0 1 0,0 4 2 0,-8-4-2 15,6 1-1-15,-6-3 2 0,0-1-1 0,-2 0 1 16,-2-3-1-16,-4 1 0 0,-4-7 2 15,-3 0-2-15,-5-3 1 16,3-3-1-16,-3-3 0 0,5 0 3 16,-5-4-2-16,0 0 3 0,0 0 1 0,0 0 2 15,0-1 0-15,-5-7-4 0,2-4-1 16,-2 0 0-16,-3-5 0 0,3 1-2 16,-5-2 0-16,0-2 0 0,7 0 0 15,-2-3 0-15,-2-2 0 0,7-1 0 16,0-1 0-16,0 1 0 0,0 2 0 0,15 2 0 15,-2 4 0-15,4 3-2 0,4 5 0 16,-6 2 1-16,5 6 0 0,1 1-1 16,4 1 2-16,1 0 0 0,-6 0 0 15,3 4 0-15,2 6 0 0,1 1-1 16,-3 1 2-16,7 4-1 0,-7 0 0 16,-3 4 0-16,1 1 0 0,-1-1 0 15,-2 1 1-15,-3 0 0 0,-2 0 0 16,5-3-1-16,-6 1 1 0,-1 1 0 15,-1-3-1-15,-3 1 0 0,1-2 0 16,0-3 1-16,-3 0-1 0,-5-1 2 0,0-4-2 16,2 0 0-16,-2-2 0 0,0-1-2 15,0-3-2-15,5-2 1 0,-5 0-5 16,0 0 0-16,0 0 0 0,0-1-1 16,0-6-10-16,0-3-14 0,0-4-15 15,-7-1-46-15</inkml:trace>
  <inkml:trace contextRef="#ctx0" brushRef="#br0" timeOffset="91095.73">15850 5500 563 0,'0'-10'29'16,"0"-2"-38"-16,0 2 33 0,0 2 8 15,0-3-17-15,0-2 2 0,-8 2 3 0,5-1-4 16,-7-1-8-16,8 5-3 0,-11 2 1 16,8 2 1-16,-10-1-5 0,7 3 1 15,-10 1-1-15,3 1 0 0,-3 0 0 16,-5 0 0-16,3 2 0 0,-6 6-1 15,9 0 1-15,-4 2 0 0,6 1-2 0,2 2 2 16,6 3-2-16,-1 4 4 0,3 2-4 16,0 4 2-16,5-1 1 0,0 5-1 15,12-3 3-15,1-1-4 16,2-1 1-16,8-2 1 0,-2-3-3 0,-1-3 3 16,3 1-1-16,-3-4-1 0,6-3 2 15,-6-3-2-15,6-3 1 0,-6-4 1 16,0-1 0-16,-4 0 0 0,1-6 1 15,-1-2-3-15,1-2 2 0,-4 0-1 16,-3-3 0-16,-5 0-2 0,3-1 2 0,-8-1-1 16,0 0 0-16,0-3-1 0,0-3 0 15,-13-1 0-15,6-2 0 0,-9-1-1 16,-4 1 1-16,0 1-1 0,-6 0 2 16,6 4-2-16,-6 4 0 15,4 5 1-15,-4 2-1 0,8 1 1 0,3 5 0 16,0-1-2-16,2 3 1 0,0 0 0 15,6 0 1-15,-3 0 0 0,10 1-1 16,-3 3 0-16,-2 0 1 0,5 1-2 16,0 1 0-16,0 2-5 0,13-1-1 15,2 0-3-15,10 1-4 0,3-3-10 0,3 2-5 16,-8-5-21-16,7-2-33 0</inkml:trace>
  <inkml:trace contextRef="#ctx0" brushRef="#br0" timeOffset="91685.22">16157 5104 608 0,'-7'-4'12'0,"2"3"-11"15,2-2 27-15,3 2 1 0,0-1-20 16,0 2 7-16,0 0 0 0,0 0-9 16,0 0-6-16,0 6-1 15,3 2 4-15,9 6 1 0,-7 3 3 0,3 5-1 16,0 2-2-16,4 3 0 0,1 2 0 15,5 2 1-15,-3 2-2 0,6 3 0 16,-1 0 1-16,0 1-2 0,-2 0 1 16,2-2-3-16,-4-2 1 0,-9-1 0 15,6 0-1-15,-5-5 1 0,2-5-1 16,-8-3 0-16,4-6 0 0,-6-1-1 0,0-3 1 16,0-3 0-16,0-4 0 0,2-1 0 15,-2-1-1-15,0 0 1 16,0 0-1-16,5 2-1 0,-5-2-1 15,0 0-1-15,0 0-2 0,0 0-3 0,0-3-6 16,0-3-5-16,0-1-10 0,0 1-16 16,0-5-50-16</inkml:trace>
  <inkml:trace contextRef="#ctx0" brushRef="#br0" timeOffset="92883.35">16824 5241 645 0,'0'0'10'15,"0"0"-22"-15,0 0 24 0,-5 0-2 0,5 4-11 16,0 4 11-16,0 5 5 0,7 3-3 15,1 4-1-15,2 3-4 0,0 2 0 16,8 1-4-16,-10 0 3 0,5 6 2 16,-1-4-3-16,-4 3 0 0,5 1 1 15,-6-4-4-15,6 1 0 0,-5-4-1 0,-1-3 3 16,3-1-3-16,-2-4 0 0,-8-3 1 16,3-2 0-16,2-2-1 15,-5-2 0-15,5-2-1 0,-5-3 1 16,0-2 0-16,0-1 0 0,0 0 1 0,0 0 3 15,0 0 1-15,0 0 0 0,0-1-3 16,0-6 0-16,-10-2-3 0,7 1 1 16,-10-4 0-16,1-1-1 0,-1-1 0 15,-2-2 1-15,-3-4-1 0,3-1 0 16,-1-5 0-16,-1-3 1 0,1 0-1 0,-2-2 0 16,6-1 1-16,2 3-1 0,-1 1 0 15,4 2 1-15,-1 5-1 0,3-2 1 16,5 6-1-16,0 0 0 15,0 1 2-15,0 2-1 0,0 1 1 16,0-2-1-16,0-2-1 0,0 2 1 0,0 0 0 16,5-1 0-16,3-2-1 0,-1 2 0 15,6 3 0-15,-5-2 0 0,4 1 0 16,-4 3 0-16,5 1 0 0,-6-1 0 16,6 5 0-16,0-1-1 0,-5 2 1 15,4 2-1-15,1 1 0 0,0-1 1 0,2 1 0 16,-2 2-1-16,4-1 1 0,4 1-2 15,-6 2 2-15,5 4-1 0,-2 5 0 16,-2 3 1-16,4 1-1 0,-7 2 0 16,-1 1 1-16,-4 2 0 0,5 2 0 15,-6 0 0-15,-2-1 0 0,-2-1 0 16,-3 0 0-16,0 1 0 0,0 0 0 16,-3-2 0-16,-9 2 0 0,-1-4 0 15,-2 1 0-15,-3-2 0 0,3 1 0 16,-6-3 1-16,3-2-1 0,-2 1 1 0,5-4-1 15,-3-2 0-15,5-2 1 0,-2 0 0 16,7-2-1-16,-4-2 0 0,4 0 1 16,3-1 0-16,0 0-1 0,5 0 1 15,0 0-1-15,0 0 2 0,0 0-1 16,0 0 1-16,0 0-1 0,0 0 1 0,0-1-2 16,0-1 0-16,5-3-2 0,3 1 2 15,4 1-1-15,6-2 0 16,-3 0 0-16,1 2 1 0,7 0 0 15,-8 0-1-15,5 2 1 0,-5 0 0 0,8 1 0 16,-2 0 0-16,2 0 0 0,2 0-1 16,-5 0 2-16,1 0-1 0,-3 1-1 15,2 4 1-15,-5-1-1 0,0 3 1 16,3 2 0-16,-3 0 0 0,-2 1 0 16,5 1-1-16,-5 0 1 0,-3 2 0 0,0 1 0 15,0 0 0-15,0-2 1 0,-7 2-1 16,2 1 0-16,3-2 0 15,-3-1 2-15,-3 3-2 0,-2-4 1 16,0-1-1-16,0 3 2 0,0-2-1 0,0 0 1 16,-2 0-2-16,-8-1 1 0,7-2 0 15,-5 3 1-15,-2-5-1 0,3 2 1 16,-6-4 1-16,5 2-1 0,-4-1 0 16,-4-3 1-16,4-1-2 0,-9 2 1 15,-4 0 0-15,2-3 0 0,-8 0 0 16,-2 0 0-16,3 0-1 0,-3 0 3 0,-5-2-3 15,2-3 2-15,-7 3-2 0,7-2 0 16,-2-1 1-16,7 1-1 16,-7 0 0-16,13 1-1 0,2 0 1 0,2 1-1 15,9-2 0-15,-1 3 0 0,8 0 1 16,5-1 0-16,0 2-1 0,0-3 1 16,0 2-4-16,0 1-3 0,0-1-6 15,5 1-7-15,3 0-15 0,4-3-16 16,4-8-132-16</inkml:trace>
  <inkml:trace contextRef="#ctx0" brushRef="#br0" timeOffset="94078.22">17844 5490 284 0,'-5'0'148'0,"5"0"-139"16,-3 0 35-16,3 0 10 0,0 0-20 15,0 0-6-15,0-2-8 0,0-2-1 16,0 2 1-16,0-1-6 0,0 2 0 15,0 0 1-15,0 1 0 0,0 0-3 0,0 0-1 16,0 0-1-16,3 0-2 0,2 0-4 16,3 0 2-16,4 0-3 0,1 0 1 15,0 1-1-15,7 3 0 16,1 0 0-16,4 2-1 0,8-1 0 16,-2-2 2-16,7 1-2 0,8 1 1 0,7-3-1 15,0-1 0-15,1 0 0 16,-1-1-2-16,-4 2 0 0,-9-2 1 0,1 0 0 15,-8 0-1-15,0 0 0 0,-5 0 1 16,-2 0-1-16,-6 0 1 0,-5 0 2 16,-5-2-1-16,-2 1 1 0,-5 1-1 0,2-2 1 15,-5 1 1-15,0-1-2 0,0-1 0 16,0 2-1-16,0 0 1 0,5-1-2 16,-5 2 1-16,2 0-1 15,-2 0 0-15,0 0 0 0,0 0 0 0,0 0 1 16,0 0-1-16,0 0 0 0,0-1-1 15,0 1-2-15,0 0-2 0,0-2-3 16,0 2-2-16,0-1-3 0,0 1-3 16,0 0-3-16,-2-1-7 0,-11-1-8 15,5 0-22-15,-2-5-107 0</inkml:trace>
  <inkml:trace contextRef="#ctx0" brushRef="#br0" timeOffset="94768.37">18401 5307 489 0,'0'-3'69'0,"0"1"-68"0,-2 2 23 15,2-2 23-15,-5 2-26 0,5-1-2 16,0 1 2-16,0 0-5 0,0 0-3 0,0 0-2 16,0 0-5-16,0 0 0 0,0 0-1 15,0 0-1-15,0 0 3 16,0 0-3-16,0 0 2 0,0 0-1 16,0 0-2-16,0 0 1 0,0 0-2 0,0 0 1 15,0 1 1-15,5 1-1 0,-3 0 0 16,3 5 0-16,3-1 0 0,-3 2-2 15,10 2 1-15,-2 0 0 0,7 2 1 16,1 1-1-16,9 2 0 0,-7 0 0 16,15 0 0-16,-10-2-1 0,5 2 1 15,3-1 0-15,-11 0-2 0,3-1 2 0,3-2-1 16,-8-2-1-16,-3 0 0 16,-2 0 1-16,-3-4-1 0,-5 2 0 15,-7-3 0-15,2-1 0 0,-2-2 0 16,-3-1 0-16,0 0 0 0,0 0 0 0,0 0 1 15,0 0 0-15,0 0 0 0,0 0 0 16,0 1-1-16,0-1 1 0,0 2-1 16,0-1 1-16,0 0 0 0,-3 2 1 15,-10-1-1-15,8 3 1 0,-10-1 0 16,7 2-1-16,-4 1 0 0,-6 1 0 0,8 2-1 16,-8 0 1-16,3 3 0 15,-3-2 0-15,5 3-1 0,-2-4 1 0,-3 5 0 16,-2-3 1-16,4 2-1 0,-1-2 1 15,6 1-2-15,-1-2 2 0,-1 0 0 16,0 1-2-16,6-3 2 0,-1-1-1 16,-2-2 1-16,7-2-1 0,3-2-1 15,0 1 1-15,0-3 0 0,0 2 1 16,0-2-1-16,0 0-1 0,0 0 0 16,0 0-1-16,0 0-3 0,0 0-2 0,0 0-3 15,0 0-5-15,0 0-9 0,0 0-11 16,3 0-20-16,10-6-63 0</inkml:trace>
  <inkml:trace contextRef="#ctx0" brushRef="#br0" timeOffset="96412.4">19831 5603 252 0,'8'-3'92'16,"-6"0"-76"-16,8-2 65 0,-7 1-18 0,2-3-30 16,-2 3 0-16,-3 1-3 15,5-1-7-15,0 0-3 0,-5 0-3 16,0 2-1-16,0 1-2 0,0-5-1 15,0 3-2-15,0 0-1 0,0-2-1 0,-5 1-2 16,0 0-2-16,-3-3-2 0,0 1 0 16,-4 0-1-16,4 0 0 0,-5 0-1 15,0 3 2-15,1-2-2 0,-4 1-1 16,1 1 1-16,-3 1-1 0,-2 0 0 16,0 2 0-16,-1 0 0 0,4 0 1 15,-4 0-2-15,1 0 1 0,5 2 2 0,-3 3-2 16,2 0 0-16,4 2 0 0,-3 1 0 15,2-1 0-15,5 1 0 16,-2 2 0-16,0 1 0 0,0 3 0 16,2 1 0-16,0 2 1 0,8 0-2 0,-5 0 2 15,3 1-1-15,2-1 0 0,0 3 1 16,0-2-1-16,0-2 0 0,7-1 0 16,1 0 1-16,5-2-1 0,2-2 1 15,3 0-1-15,-3-2 1 0,5 0-1 16,1-5 0-16,-3-1 0 0,2-2 0 0,5-1 0 15,-4 0-1-15,2 0 1 0,-3-7-1 16,-2-1 1-16,2-2-1 0,-5 0 0 16,6-2 0-16,-9-2 1 15,-1 2-1-15,-1-5 1 0,-5 2 0 0,-5-1-1 16,0 1 1-16,0 3 1 0,0-4-1 16,0 5 0-16,-5-3-1 0,-3 3 1 15,1 0 2-15,1 3-1 0,-1-2 1 16,2 4-1-16,2-1 0 0,-4 1 1 15,7 1-1-15,-6 1 0 0,1-1 2 0,5 1-1 16,0 1-1-16,-7 1 1 0,7 1 0 16,0 0-1-16,0 1 1 0,0 0 0 15,0 0-1-15,0 0 0 0,-3 0-1 16,-2 0-1-16,0 4 2 0,2 3 0 16,-2-2-1-16,-2 5 0 0,7 0 2 15,0 4-2-15,0-2 0 0,0 3 1 16,0 0 2-16,7 1-2 0,1 2 2 15,2 0-2-15,0 4 1 0,3-2-1 16,5 2 1-16,-3 2-1 0,3 0-1 0,2 1 1 16,1 1 0-16,-6 0 0 0,3 0-1 15,-3 2 1-15,-2 0-1 0,2-1 1 16,-5 1-1-16,0 2 0 0,1-4 1 16,-9 0 0-16,6-1 0 0,-8 0 0 15,10-2 0-15,-10-3-1 0,8 1 2 16,-8-1-2-16,5-2 1 0,-3 0 0 0,-2-3 0 15,5 0-1-15,-5-1 0 16,0 1 1-16,0-5 1 0,0 0-2 16,-5-2 0-16,3 1 1 0,-3-2 0 15,-1 0 1-15,4-5-1 0,-8 3 1 0,10-1 0 16,-10 0 1-16,-1-1-1 0,4-2 2 16,-6 2-2-16,-2-3 0 0,2 2 0 15,-2-2 0-15,-6 0 0 0,-4 0-1 16,5 0 1-16,-6-2 0 0,1-3-2 15,-3-1 0-15,2 1 1 0,6 0 0 0,0 0 0 16,-1 2-1-16,6-4 0 0,-3 4 1 16,3-3 0-16,2 3-1 0,6-1 0 15,1 2 1-15,4 2-1 16,2-1 0-16,-5-1 0 0,0-1 0 0,5 1-1 16,0 1-1-16,-3-3 0 0,-2 0 1 15,5-1-4-15,0 2-1 0,0-3-2 16,0-1-4-16,0-1-5 0,0-3-4 15,8 1-7-15,2-3-10 0,0-1-21 16</inkml:trace>
  <inkml:trace contextRef="#ctx0" brushRef="#br0" timeOffset="97725.32">20457 5559 532 0,'-3'-9'26'16,"3"4"-28"-16,-5 1 30 0,0 1 11 0,3 0-17 15,2 2-2-15,-6-1-2 0,6 2-2 16,0 0-7-16,0 0-2 16,0 0-4-16,0 0-1 0,0 0 0 15,0 0-2-15,-2 3 2 0,-3 5 0 16,5 8 3-16,-5 2 0 0,5 5-1 0,0-2-1 16,0 1 0-16,5 2-1 0,8 1 1 15,-1 1 1-15,1 2 0 0,2 1-2 16,-2 0 1-16,2 2 1 0,-2-1-1 15,5-3 0-15,-8 1-3 0,3-2 2 16,-1-1 0-16,-4-4-1 0,0-1 1 0,2-3-2 16,-8-1 2-16,3-4-1 15,1-3 0-15,-6-5 0 0,2-1 0 16,-2-3 0-16,0 2 1 0,0-2 1 16,0 0 4-16,0 0-1 0,0 0 2 0,0 0-2 15,0-4 0-15,0-1-4 0,-8-4 0 16,3-1-1-16,-7-1 0 0,4-3 1 15,-5 1 0-15,3-4-1 0,0 0-1 16,-5-4 2-16,-3 1-2 0,3-4 1 16,-1-1 0-16,-1-1-1 0,1-4 0 0,-2 0 1 15,6-2-1-15,-4 3-1 0,9 0 1 16,-6 4 1-16,8 1-2 16,5 5 1-16,0-1 1 0,0 2-1 0,0 0 0 15,0 0 1-15,0 1-1 0,5 3 0 16,-5-1 0-16,8 3 0 0,-1-4 0 15,4 1 1-15,4 4-1 0,0-3-1 16,-2 3 1-16,12 3 0 0,-4-4 0 16,7 3-1-16,-8-1 1 0,5 4 0 15,-4 0-1-15,-3 0 1 0,2 2 1 0,-5 2-2 16,3 1 0-16,-3 1 1 0,1 0 0 16,-6 0-1-16,5 1 1 15,-7 7-2-15,9 2 1 0,-4 2 1 0,-3 3 0 16,3-1 0-16,0 5-1 0,-6 0 2 15,4 2-1-15,-4-1 0 0,-4 1 0 0,2 1 0 16,-5-3 0-16,0 2 0 16,0-3 0-16,0-2 0 0,-5-1 1 15,-5-5-1-15,-1 2 1 0,-9-2 0 16,5 0 0-16,-11-1 0 0,-2 0-1 0,3-1 1 16,-3-2 0-16,0-1 0 0,-3 1-1 15,8-4 0-15,-7 0 1 0,10-2 0 16,-1 0 0-16,9 0-1 0,-4 0 1 15,11-2 0-15,-5-2-1 0,10 0 0 16,-5 3 1-16,5 0 0 0,0 0-1 16,0-1 1-16,0-1 0 0,5 0-1 15,5 1-2-15,8-3 1 0,-3 2 0 16,6-2 0-16,4 3 1 0,0 1 0 16,-2-2 0-16,8 2 0 0,-3 1 0 15,0 0 0-15,5 0 0 0,0 0 0 0,0 0 0 16,3 5-1-16,-3-1 1 0,0 3 1 15,0 0-1-15,0 1-1 0,0 1 2 16,-5 1-1-16,-2 1 1 0,-1 0-1 16,-5-1 0-16,-4 3 0 0,1-3 0 15,-1 2 0-15,-4-1 0 0,1 1 1 0,-5-1 0 16,-1 2-1-16,1-4 0 0,-3 2 0 16,-5 1 0-16,5-1 0 15,-5 0 1-15,0 1 0 0,0-1 0 16,0 0-1-16,0 3 1 0,-5 0 0 0,-3-1-1 15,-4 1 2-15,-1 2-2 0,-2 0 2 16,-3-4-1-16,3 1 1 0,-3-4-1 16,5 2 1-16,-7 0 0 0,-3-5 0 15,3 0-1-15,-6-1 0 0,1-1 1 16,-3-2 0-16,0 0 0 0,-3-2-1 0,-10 0 0 16,8 0 0-16,-7-4 0 15,-1-4 0-15,0 0-1 0,1-1 1 0,1-1-1 16,-1-1 1-16,7-1-1 15,0 1 1-15,5-2-1 0,7 5 0 0,1 2 1 16,5 0-2-16,4 0 1 0,4 3 0 16,-1 2-2-16,8-2 0 0,0 2-5 15,0-2-1-15,0 3-6 0,0 0-7 16,0 0-14-16,8 1-6 0,10 2-22 16</inkml:trace>
  <inkml:trace contextRef="#ctx0" brushRef="#br0" timeOffset="98784.28">22103 6088 219 0,'0'0'232'0,"0"-3"-218"0,0 2-12 16,0 0 49-16,-5 1-8 0,5 0-17 15,0 0 3-15,0 0-3 0,0 0-6 16,0 0-3-16,0-2-2 0,0 2-1 16,0 0 0-16,0 0 0 0,0 0-2 15,0 0-1-15,0 0-1 0,0 0-2 16,0 0 0-16,0 0-1 0,0 0-2 16,0 0-1-16,0 0-1 0,0 0 0 15,0 0-2-15,10 0 2 0,-8 0 0 16,11 0 0-16,2 0 0 0,11 3 2 15,2-3-3-15,5 0 2 0,8 0-3 0,-3 0 2 16,3 0-2-16,-1 0 1 0,1 0 0 16,0 0 0-16,10 0 0 0,-6 0 0 15,4 0-1-15,4 0 1 0,-5 0 0 16,3 0 0-16,-2 0-1 0,7 0 1 16,-3 0 0-16,0 0-2 0,-2-1 1 15,-2-3 1-15,-1 2 0 0,-5 1-1 16,-2-2 0-16,-8 2 1 0,-2 0-1 15,-6 0-1-15,-5 1 1 0,1 0 0 16,-3 0 0-16,-3 0 1 0,3 0 0 0,2 0 0 16,0 0 0-16,3 0-1 0,0 0 1 15,0 0-2-15,2-2 1 0,1 2 0 16,-6-1 0-16,1 1-1 0,-6 0 1 16,-8 0-1-16,4 0 0 0,-9 0 0 15,6 0 0-15,-8 0 0 0,0 0 1 16,0 0 0-16,0 0-1 0,0 0 3 15,0 0-3-15,0 0 1 0,0 0 0 16,0 0 0-16,0 0 0 0,0 0 0 16,0 0 0-16,0 0-1 0,0 0 1 0,0 0-1 15,0 0 0-15,0 0 0 0,0-1 0 16,0 1 1-16,0 0-2 0,0 0 1 16,0 0 0-16,0 0-3 0,0 0-1 15,-8 0-2-15,6 0-3 0,-3 0-3 16,-8 0-2-16,5 0-4 0,1 1-7 15,1 3-5-15,-1-2-13 0,-1 0-20 0</inkml:trace>
  <inkml:trace contextRef="#ctx0" brushRef="#br0" timeOffset="99715.48">23293 5870 286 0,'-5'-4'161'0,"0"0"-151"16,5 2-8-16,0-1 70 0,-2-1-34 16,2 1-10-16,0 2-8 0,0-2-2 0,0 0-2 15,2 2-4-15,-2 0 2 0,0 1-1 16,0-1 0-16,0 1 2 0,0 0-2 16,0 0-3-16,0 0-1 0,0-2 0 15,0 2-2-15,0 0-1 0,0 0 0 16,0 0 0-16,0 0 0 0,0 0-1 15,0 0 1-15,0 0-1 0,0 0-1 16,0 0 1-16,0 0-3 0,0 0 1 16,0 0-1-16,0 0-1 0,5 0 1 15,-5 4-2-15,5 3 2 0,-2 0 0 0,5 3 1 16,2 1-1-16,0 4 0 0,3 0 1 16,7 3-1-16,0-2 1 0,11 2-2 15,-3 0 1-15,0 4 0 0,13-4-1 16,-8 1 0-16,7 1 1 0,4-3-1 15,-9 0-1-15,6-4 2 0,-3 1-2 16,-5-3 2-16,-5 1-2 0,-7-3 1 0,-1-4-1 16,-5 2 0-16,-5-3 0 0,-2-1 1 15,-3-3-1-15,-5 0 1 16,0 0-1-16,0 0 1 0,0 0 0 0,0 0 1 16,0 0-1-16,0 0 1 0,0 0 1 15,0 0-2-15,0 0 0 0,0 0 1 16,0 0-1-16,0 0 1 0,-5 0-2 15,0 0 0-15,5 0 0 0,-8 0 1 16,3-1-1-16,-2 1 0 0,-1 0-1 0,0 0 1 16,1 0 0-16,-4 0 0 0,1 0 1 15,-2 3-1-15,-6 3 0 0,5 1 1 16,-7 2-1-16,4 1 2 0,-1 3-2 16,-4 0 0-16,1 2 1 0,0 2 1 15,4 0-1-15,-2-1 1 0,-2 2-1 16,0-1 1-16,-1 1 0 0,6 1 0 15,-3-1 0-15,-2-1-1 0,5-1 0 16,-3 2 0-16,5-5 0 0,-2 0 1 16,10-2 0-16,-5-1-1 0,5-5 1 15,-1 0-1-15,6-3 0 0,-2 0 0 0,-3-1 0 16,5-1 0-16,0 0 0 0,0 0 0 16,0 1 0-16,0 1 0 0,0-2 0 15,0 0 0-15,0 0-1 0,0 0 2 16,0 0-1-16,0 0 1 0,0 0-2 15,0 0 0-15,0 0 1 0,0 0-2 16,-5 0-2-16,5 0-2 0,0 0-1 16,-3 0-5-16,3 0-3 0,-5 1-6 15,-8 6-3-15,6 2-14 0,-8-2-13 16,-3-3-3-16</inkml:trace>
  <inkml:trace contextRef="#ctx0" brushRef="#br0" timeOffset="104180.01">6912 6261 213 0,'8'-2'-20'16,"-1"-4"-6"-16,1 3 30 0,-3 3 23 0,3 0-19 16,-8 0 50-16,5 0 20 0,-5 0-24 15,0 0-19-15,0 0-13 0,0 0-4 16,0 0-1-16,0-1 2 0,0 1 2 15,0 0-6-15,0 0 1 0,0 0 1 16,0 0 3-16,0 0-3 0,0 0-3 16,0 0-1-16,0 0 0 0,0 0-2 15,0 0-1-15,0 0 0 0,0 0-3 16,0 0 1-16,0 0-2 0,0 0-2 16,0 0 0-16,0 0-2 0,0 0 0 0,0 0-1 15,0 0-1-15,0 1 2 0,2 5 4 16,9 3-2-16,-9 1-1 0,11 3 0 15,-5 1 1-15,4 2 1 16,6 2-2-16,-3 3 0 0,1-1 2 0,7 3-1 16,-1-1-1-16,-4-1 0 0,5 1 1 0,-5-2-1 15,5-2-1-15,0-1 3 16,5 1-2-16,-8-3 0 0,8 0-1 16,-3 1 2-16,1-1-3 0,-6-2 3 15,3 1-2-15,-2-2-1 0,-1 0 1 0,5-1 0 16,-4-1 0-16,4 3 0 0,-5-6 1 15,8 2-1-15,-2-3 0 0,2 0 0 16,5 2 0-16,-5-3 1 0,5-2 0 16,-8 2-2-16,9-3 2 0,-7 1-2 15,1 0 0-15,6-1 0 0,-9 2 0 0,8 0 1 16,-5-2-1-16,5 2 0 16,0-2 1-16,0-2 0 0,3 2 0 15,2-2-1-15,8 0 0 0,-11 0 1 16,11 0 0-16,-5 0-1 0,0 0 0 0,-1 0 0 15,6 0 0-15,-5-1 0 0,0 1-1 16,-1-1 1-16,-2 1 0 0,3-2-1 16,0-1 2-16,0 2-2 0,-1 0 0 15,-2 0 0-15,8-1 1 0,-5-1 1 16,-5-1-2-16,4 2 1 0,-2-4 0 16,3-1 0-16,-5 1-1 0,2 0 1 0,0-2 0 15,-7-2 0-15,7 3 0 16,-10-4 0-16,2 3-1 0,-7-2 2 15,3 1-1-15,-6 2-1 0,0 0 1 16,1 0 1-16,-9-3 1 0,4 2-2 0,1-2 0 16,-1 2 1-16,1-3-1 0,-1-5-1 15,4 0 1-15,0 0 0 0,1 0-2 16,-3-2 2-16,2 2 0 0,-5-2-1 16,3 2 0-16,-5 2 1 0,-6-2-2 15,9 3 2-15,-9-1 0 0,6 3-1 0,-13-2 1 16,10 3 1-16,-10-1-1 0,3 4 1 15,2 0 0-15,-5 2 0 16,0-1-2-16,0-1 1 0,2 5 1 16,3-3-2-16,-5 3 1 0,0-4 0 0,0 3-1 15,0 0 2-15,0 2-2 0,0-3 1 16,0 4 0-16,0-1 0 0,0-2 0 16,0 3-1-16,0 0 1 0,0-2 0 15,0 2-1-15,0 0 2 0,0-1-1 16,0 1-1-16,0-1 1 0,0 1 0 0,0 0 0 15,0 0 0-15,0-1-1 0,0 1 1 16,0-2-1-16,0 0 0 0,0 0 2 16,0 0-2-16,0 0 0 0,0 0 0 15,0 1 0-15,0-1 0 0,0 1 0 16,0 0 1-16,0 0-1 0,0-1 0 16,-5 0 2-16,5 0-2 0,-2 0 0 15,2 1 0-15,0 1 0 0,0-2 1 16,0 1-1-16,0 0 0 0,0 1 1 15,0-2-1-15,0 2 1 0,0 0-1 0,0-1 0 16,0-1 1-16,0 2-1 0,0-1 0 16,0 0 0-16,0 1 1 0,0 0-1 15,0 0-1-15,0 0 1 0,0 0 0 16,0 0-1-16,0 0 2 0,0 0-2 16,0 0 1-16,0 0 0 0,0 0 0 15,0 0 0-15,0 0-1 0,0 0 1 0,0 0 0 16,0 0-2-16,0 0-6 15,0 0-1-15,0 2-4 0,0 3-5 16,0 2-7-16,0 0-13 0,7-6-13 16,-1-2-104-16</inkml:trace>
  <inkml:trace contextRef="#ctx0" brushRef="#br0" timeOffset="105748.96">8787 7608 28 0,'-10'-5'98'0,"10"1"-40"0,-10-3-17 16,5 1-47-16,-3-1 115 0,-5 2-81 15,8-2-18-15,-2-1 5 0,-1 2 5 16,3 0 1-16,2 0 7 16,-7 1 1-16,10 1-6 0,-7 0 3 0,2 2-14 15,2-2 3-15,3 2-2 0,0 1 0 16,0-1 1-16,0 2-2 0,-5-1 0 15,5 1-4-15,-3 0 2 0,3 0-3 16,0 0 1-16,0 0 0 0,0 0-1 16,0 0-3-16,0 0-1 0,0 0-1 0,0 0-1 15,0 0 0-15,0 6 1 0,0 4 4 16,0 3 1-16,0 3-1 0,0 4-2 16,0 1 0-16,0 4 0 0,0 2 0 15,3 2 1-15,5-1-1 0,2 3-1 16,-8-2 3-16,8 1-4 0,-7-1 1 0,2-2 1 15,-5-3-2-15,3-4 0 16,2-4 2-16,-5-1-3 0,0-5 0 16,5-3 1-16,-5-6 0 0,0-1 1 15,0 0-1-15,0 0 5 0,0 0 1 0,0-1 1 16,0-6-5-16,0-5 0 0,0-2-2 16,0-5-1-16,0-2 0 0,0-3-1 15,0 0 0-15,0-2 1 0,0-1-1 16,-5-3 0-16,5 1 0 0,-5-1 0 15,2 3 0-15,3 3-1 0,0 0 1 16,0 5 0-16,0 3 0 0,3 2 0 16,7 2-2-16,-8 3 2 0,3 1 0 15,3 2-1-15,0 4 0 0,2-3 0 16,-3 4 1-16,1-1-3 0,0 2 3 16,4 0 0-16,1 4-1 0,8 6 1 0,-9 1 0 15,9 5 0-15,-6 2 0 0,5 3 0 16,-2-1 0-16,2 4 0 0,-4 0 1 15,4 1-1-15,-7 0 1 0,-1 2 1 16,1-3-1-16,-5-4 0 0,-1 0 0 16,-1-5 0-16,-1-3 0 0,-5-3 1 0,0-2 1 15,0-6-2-15,0 0 2 0,0-1 1 16,0 0 3-16,0 0 1 16,0-4-3-16,0-7-1 0,-11-5-2 15,4-4-1-15,-1-3-1 0,3-1 0 0,-3 2 0 16,1-2 0-16,7 0 0 0,-5 2 0 15,5 2 0-15,0 1 0 0,0 1-1 16,0 5 1-16,0-1 0 0,5 4-1 16,8 1 0-16,-6 3 0 0,-4 3 0 15,7 0-1-15,-8 2 1 0,4 1-1 0,1 0 1 16,-2 1-2-16,8 6 2 0,-5 4-1 16,7 1 2-16,-2 4 0 0,4 1 0 15,-6 2 0-15,6 4 1 0,-1 1 0 16,-4 0 0-16,1-1-2 0,0 2 4 15,0 0-3-15,-6-1 0 0,1-1 1 16,-1-3-1-16,4-2 1 0,-4-5-1 16,-4-1 0-16,2-4 0 0,0-3 1 15,-5-1 0-15,2-3-3 0,-2-1-2 16,0 0-2-16,0 0 0 0,6-5-1 0,-4-5-8 16,3-4-5-16,3-4-13 0,-3 0-14 15,-5 0-40-15</inkml:trace>
  <inkml:trace contextRef="#ctx0" brushRef="#br0" timeOffset="106121.93">9581 7758 541 0,'0'0'104'0,"0"0"-103"0,0 0 14 15,0 0 27-15,0-1-26 0,-3 0-2 16,3 1 2-16,0 0-6 0,0 0-8 16,0 0 0-16,0 0-2 0,0 0-2 15,0 0 2-15,0 0-2 0,0 0 2 16,0 0-3-16,0 3-6 0,0 4-4 0,-5-3-7 16,5 2-9-16,-2-1-15 0,-3-4-27 15</inkml:trace>
  <inkml:trace contextRef="#ctx0" brushRef="#br0" timeOffset="106943.18">9599 7496 573 0,'0'0'36'15,"0"0"-45"-15,0 3 19 0,7-2 3 16,-7 1-12-16,8 3 9 0,2 2 12 16,-2 4-6-16,7 0-8 0,-2 4-1 15,0 3-1-15,-1-1 1 0,1 5 0 16,-3 0-1-16,3-1-2 0,0 3 3 16,4-2 0-16,-6 0-4 0,-1 1 1 15,-3-1-1-15,6-1-1 0,-5 0 1 16,-8-3-1-16,2-6 0 0,-2 2 0 0,5-6 1 15,-5-1-2-15,0-5 0 0,0 0 2 16,0-2-2-16,0 0 6 0,0 0 1 16,0-4-1-16,0-5-4 0,0-2-1 15,0-2-1-15,0-2-1 0,-5-3 0 16,3-3 1-16,2 0-2 0,0-3 2 0,-5-2-2 16,5 0 1-16,0-3 1 0,0 3-2 15,0 2 2-15,0 0-1 16,0 4 0-16,0 3-1 0,5 3 1 15,-3 4 0-15,3 4-1 0,-5 1 1 0,8 0 0 16,-8 4-1-16,0 0 0 0,0 1 1 16,0 0-1-16,5 0-1 0,0 0 2 15,3 5 0-15,5 3 0 0,-6 2 0 16,8 1 1-16,6 3 0 0,-3 1-1 16,2 1 1-16,5 1-1 0,-4-1 1 0,-1 1 0 15,3 2-1-15,-5-2 0 16,2 0 1-16,-5-2-1 0,-2 0 0 0,0-1 1 15,-6-3-1-15,-1-2 2 16,1-3-2-16,-7-1 1 0,5-3 1 0,-5-2-1 16,0 0 3-16,0 0 1 0,0 0 2 15,0-4-2-15,-5-7-3 0,-2 0 0 16,1-5-1-16,-1 0-1 0,2-4 0 16,-5-2 0-16,-1-1 0 0,4-3 0 15,-1 2 0-15,8 0 0 0,0 3 0 0,0 1 0 16,3 3 0-16,9 5 0 0,-1-1-2 15,-1 3 2-15,8 3-1 16,-3 3 1-16,-2 0 0 0,-1 4 0 16,1 0-2-16,0 3 2 0,-3 5 0 0,8 3 1 15,-3 4 0-15,3 1 0 0,2 3 1 16,0 2-1-16,1 3 1 0,-1 1 1 16,1 4-1-16,-4-2 2 0,4 3 1 15,-1-4-2-15,-5 0-2 0,3-3 2 16,-3-2-2-16,3-3 1 0,-8-5-1 0,3-2 0 15,-8-4-1-15,3-2 0 0,-3-5-4 16,-3 0-4-16,-2-1-3 0,6-9-5 16,-6-2-15-16,0-4-19 0,-6 0-368 15</inkml:trace>
  <inkml:trace contextRef="#ctx0" brushRef="#br0" timeOffset="107900.61">9484 8336 389 0,'0'0'174'16,"0"0"-171"-16,0 1 26 0,0 2-1 16,0-1-21-16,0 3 8 0,-5 0 8 15,-2 4-10-15,7 2-4 0,0 3 2 16,-6 1-3-16,6 3 0 0,-2 2 2 15,2-1-1-15,-5 5 1 0,5 2-3 0,0 1 1 16,-5 3-2-16,5 2 1 0,0 1-2 16,0 2 0-16,0-3-1 15,0-1 0-15,5-2-2 0,0-3-1 0,-3-2 2 16,-2-3-1-16,6-3-1 0,-6-3 1 16,0-1-1-16,0-4 0 0,2-3 1 15,-2-7-2-15,5 1 3 0,-5-1 0 16,0 0 3-16,0-1 1 0,0-8-4 15,0 1-1-15,0-5-1 0,0 0-1 16,0-4 0-16,0 1 1 0,-7-6-1 16,7 3 0-16,-6-6 0 0,4-1 0 0,-8-2 0 15,7-2 0-15,3-1 0 0,-5-3 0 16,5 0-1-16,0-1 1 0,0 0 0 16,0-4 0-16,8 5 0 0,4 2-1 15,-4 7 1-15,5 7 0 0,-3 2 0 16,0 3-1-16,3 1 0 0,0 5 1 0,-6 1 1 15,3 3 0-15,-10 3-1 16,0 0 1-16,3 0-1 0,-3 0 0 16,8 0 1-16,2 8 0 0,-3 3 1 15,1 3 1-15,5 3 0 0,-6 5-2 0,11 0 2 16,-10 1 0-16,12 5-1 0,-7 0 1 16,2-1 1-16,3 5-2 0,-3-4 1 15,1 3-1-15,1 0 1 0,-1-3-1 16,1 1-1-16,-1 0 1 0,4-3 1 15,-2-1-1-15,-3-1-1 0,-2-6 0 0,0 0 0 16,-6-4 0-16,1-3 0 16,-8-3-1-16,5 0 1 0,0-3-1 15,-5-2 1-15,3 1-1 0,-3-4-1 16,0 1-1-16,0 0-1 0,0-1-1 0,0 0 0 16,0 0-3-16,0 0 1 0,0 0-3 15,-3 0-3-15,-7 0-3 0,0 0-5 16,-8-1-8-16,3-4-9 0,-11-3-29 15,1-2-138-15</inkml:trace>
  <inkml:trace contextRef="#ctx0" brushRef="#br0" timeOffset="108134.19">9433 8792 493 0,'0'0'221'0,"0"-2"-226"16,0-6 11-16,11-2 29 0,9-4-20 16,3-2 1-16,7-1 5 0,3 0-9 0,-5 4-6 15,5 4-4-15,-5 4-1 0,0 0-1 16,3 4-1-16,-3 1-1 0,0 0-4 16,-3 0-6-16,3 1-7 0,-2 4-7 15,-3-4-13-15,2-1-19 0,-4-1-53 16</inkml:trace>
  <inkml:trace contextRef="#ctx0" brushRef="#br0" timeOffset="110071.71">11494 6210 318 0,'-5'0'129'0,"-3"1"-144"0,1 0 15 16,2 0 25-16,2 2-3 0,-2-2-2 16,5-1 11-16,0 0-2 0,0 0-6 15,0 1-7-15,0-1-5 0,0 0-4 16,0 0-2-16,0 2 1 0,0-1 4 16,0 3 0-16,0-2 3 0,0 4-2 15,0-1 0-15,0 2-4 0,0 0 1 0,5 2 0 16,3 2-1-16,-1 1-1 0,6 3 2 15,0-1-3-15,0 4 2 0,7 1-3 16,-5 1 2-16,3 1-1 0,2-1 1 16,-4 2-4-16,4-3 5 0,0 4-3 15,-2 1 1-15,5-3-2 0,2 1 2 16,-4-3-2-16,7 4-2 0,2-5 2 16,-2 2 2-16,0 0-2 0,-2 0 0 15,7 1-2-15,-10-2 2 0,7 1-2 16,-7-1 1-16,3-1 1 0,2 0 0 0,-8 0-2 15,5-2 1-15,1 1-1 0,-3-2 2 16,7-1 0-16,-2 0-1 0,0-1 0 16,5-4 1-16,0 1-1 0,0-2 0 15,0-2 0-15,3 0 0 0,7-2 0 16,-7 2-1-16,5-3 1 0,-3 3-1 16,-5 1-1-16,-3-3 2 0,3 0-2 15,1-2 0-15,-1 1 1 0,0-1 0 16,5-1-1-16,-3-1 1 0,-1 0 0 15,6 0 0-15,-2 0-1 0,6 0 2 0,-6-3-2 16,8 0 0-16,-3 0 2 0,-5-1-2 16,8 1 0-16,-5-1 0 0,-6 0 0 15,3-1 0-15,-2 3 0 0,-3-3 1 16,0 1-1-16,-5 0 0 0,5 0 1 16,0-1 0-16,5-1-1 0,-2-1 2 0,5-6-2 15,-3 3 0-15,-3-1 1 0,6-3 0 16,-3 2 0-16,3-2-1 0,-3 1 1 15,-2 2 0-15,-3 0-1 16,0-1 1-16,-8 1-1 0,-2 1 1 0,3 2 0 16,-1-2 0-16,-2-1 1 0,-3 0-1 15,-2 0 1-15,8-2-1 0,-3 3 0 16,2-6 0-16,0-1-1 0,-2 1 2 16,-2-1-2-16,4 2 0 0,-10 1 0 15,3 1 0-15,3-1 0 0,-6 3 1 0,-5 1-1 16,0-2 1-16,3 4 0 0,-8-1 1 15,10 0 0-15,-10 0 0 0,8 2-1 16,-10-2 1-16,2 2 1 0,0 0-2 16,-3 1 1-16,-2-1 0 15,5 2 0-15,-5 1 0 0,0-1 0 0,0 2 0 16,0-3-2-16,3 4 1 0,-3 0 1 16,5 0-1-16,-5 2-1 0,0-1 1 15,0 1-1-15,0 0 0 0,0-2 1 16,0 2-1-16,0 0-1 0,0 0 1 15,0 0 1-15,0 0-2 0,0 0 1 0,0 0 0 16,0 0 0-16,0 0 0 0,0-1 0 16,0 1 0-16,0 0 0 0,0 0 0 15,0 0 1-15,0 0-2 16,0 0 1-16,0 0 1 0,0 0-1 0,0 0 0 16,0 0 0-16,0 0 0 0,0 0 0 0,0 0 0 15,0 0 0-15,0 0 0 16,0 0 0-16,0 0 0 0,0 0-3 15,0 0 0-15,0 0-4 0,0 0-3 16,0 0-1-16,0 0-5 0,-5 3-6 0,2 3-8 16,-2 1-7-16,-2-4-13 0,-1-3-74 15</inkml:trace>
  <inkml:trace contextRef="#ctx0" brushRef="#br0" timeOffset="112320.6">12206 7678 42 0,'0'-3'174'16,"6"0"-187"-16,-1-2 23 0,-3 3 29 0,3-4 14 15,0 4-30-15,-2-2 12 16,-3 3 6-16,5 0-8 0,-5 1-5 16,0 0-5-16,0-1 1 0,0 0-3 15,0-2-6-15,2-1-2 0,-2 2 3 16,0-2-3-16,0 3 2 0,0-2-3 0,0 2-2 15,0-2 0-15,0 3-1 0,0-1 1 16,0 1-1-16,0 0-2 0,0 0-5 16,0 0-2-16,0 5-2 0,0 4 4 15,0 3 0-15,0 7 0 0,0 1 3 16,0 5 1-16,11 0-2 0,-4 3-1 0,1 2 2 16,0 1-1-16,4 0 2 0,-4 2-2 15,-3 0 0-15,0-2 0 0,-2 0-1 16,-3-6 0-16,5-4-1 0,-5-1 3 15,0-2-1-15,0-7-2 0,0-3 2 16,2-2-2-16,-2-5 1 0,0 0 0 16,0-1 2-16,0 0-1 0,0 0 5 15,0 0 1-15,0-8-3 0,-2-3-4 16,-6-5 0-16,-2-3-2 0,-5-2 1 16,7-2 0-16,-5 0-2 0,1-5 1 0,4 0-1 15,-5-4 1-15,6 2-2 0,-4 0 1 16,9 1 1-16,2 4-1 0,0 3 0 15,0 2-1-15,0 1 2 0,0 3-2 16,8 1 1-16,4 3 0 0,-4 0 0 16,-1 2-1-16,4 3 2 0,-4 1-2 15,1 0 0-15,-3 4 0 0,3-1 1 16,-6 3-1-16,11 0-1 0,-3 0 2 16,0 5-1-16,3 3 0 0,5 3 2 15,-3 4-2-15,3 3 1 0,2 1 0 0,1 2 1 16,1 1-1-16,-4 0 0 0,3 2 1 15,-1 2-1-15,0-2 0 0,-7 2 0 16,0-2 0-16,-6 0 0 0,1-5 1 16,-3-2 0-16,-2-3 0 0,2-3-1 15,-5-3 2-15,0-1-1 0,0-1 0 16,0-5 0-16,0 1 1 0,0-2 0 16,0 0 1-16,0 0 1 0,0 0 1 0,0 0 2 15,0-2-2-15,0-8-2 16,0-4-1-16,5-1-1 0,-5-4-1 0,0-1 0 15,0-2 0-15,0-1 0 0,2-2 0 16,3 0 0-16,-5 0 0 0,8 1 0 16,0 0 0-16,-3 3-1 0,8 4 1 15,-6 0 0-15,1 1 0 0,5 4-1 16,-1 3 0-16,1 3 0 0,-5 1 0 16,-1 3 1-16,1-1-1 0,-3 2 0 0,0 1 0 15,3 0 1-15,-6 0-1 0,8 0 1 16,-2 5-1-16,5 3 1 0,-1 3 0 15,-1 1 0-15,1 3 0 16,1 3 0-16,0 0 1 0,2 3-1 0,5 3 1 16,-7-1-1-16,5 2 1 0,-5-3-1 15,-3 0 0-15,3-1 1 0,-6-2-2 16,6 0 2-16,-5-1 0 0,4-3-1 16,-7-2 0-16,0-4 1 0,-2-2-1 15,2-4 1-15,-5 0 0 0,0 0-2 0,3-3 0 16,-3 0-2-16,0 0 0 0,0 0 1 15,0-6-4-15,0-1-5 0,-8-2-5 16,0 1-4-16,3 1-7 0,-2 2-1 16,-1 2-18-16,3 2-13 0,2-1-40 15</inkml:trace>
  <inkml:trace contextRef="#ctx0" brushRef="#br0" timeOffset="112602.16">13176 7893 563 0,'5'-3'48'16,"-3"-2"-53"-16,3 1 26 0,3 0 12 0,-3 2-19 16,3-1 7-16,-3 1 4 15,-5 1-11-15,2 1-7 0,4 0-2 16,-4 0-3-16,-2 5 0 0,0 2 2 15,5 4-2-15,-5-2 1 0,5 4-1 0,-5-2 0 16,0 0-1-16,0 3 0 0,3-3-1 16,-3-1-3-16,0 0 0 0,0-1-4 15,0-3-1-15,5-1-6 0,-5-4-7 16,2-1-6-16,3 0-16 0,1-3-30 16</inkml:trace>
  <inkml:trace contextRef="#ctx0" brushRef="#br0" timeOffset="113761.69">13626 7509 604 0,'0'-1'12'0,"0"-1"-14"15,0 2 27-15,-3 0 0 0,3 0-22 16,0 0 4-16,0 0 4 0,0 6-3 15,3 4 4-15,10 3 0 0,-1 1-3 0,1 2-2 16,2-2 0-16,-2 4-2 0,5 1-1 16,-3-2 1-16,3 3-3 0,-3 2 1 15,-2 0-1-15,2 2 0 16,3-2 2-16,-10 1-2 0,7-3 0 0,-10 2-1 16,3-3 1-16,-3-3-1 0,-5 0 1 15,0-1-1-15,0-6 2 0,0 1-1 16,0-2-1-16,0-3 0 0,0-3 0 15,0-1 1-15,0 1-1 0,-5-1 2 16,5-1-2-16,-3 0 1 0,3 0 1 0,-5 0 0 16,0 0 0-16,-5-4-1 0,0-3-1 15,2-2 1-15,-5-6-1 0,6-1 0 16,-6-3-1-16,0-1 0 0,6-2 1 16,-6-1-1-16,5-3 0 0,-4 0 0 15,-4 0 0-15,9-1 0 0,-4 1 0 0,4 4 1 16,4-2-1-16,-2 6 1 0,0 2 1 15,5 1-2-15,0 0 1 16,0 3 1-16,0-1-1 0,0 1-1 16,5-1 2-16,3 1-2 0,-1-1 0 0,4 2 1 15,-4 2-1-15,9-1-1 0,1 1 1 16,-1 3 0-16,-4-1 0 0,1 4-1 16,2-1 1-16,-2 4-1 0,0 0 1 15,2 0-1-15,3 0 1 0,-5 4 0 16,2 2-1-16,3 4 0 0,-8 0 1 15,2 0 0-15,6 4 0 0,-10-3 0 0,7 4 0 16,-5-2 0-16,-2 1 0 0,5 1 0 16,-6-3 0-16,-2 3 0 15,-5 0 0-15,0-3 0 0,0 1 2 16,0-2-2-16,-5-1 0 0,-2 0 1 0,-6-1 0 16,0 0 0-16,1 0 0 0,-4-2 1 15,-2-1-1-15,-2 1-1 0,7-1 0 16,-7-1 1-16,0 0-1 0,4 0 0 15,-1-3 1-15,1 3-1 0,4-2 1 16,-1-1-1-16,0-1 0 0,6 2 0 0,-1-2 1 16,3 0-1-16,-3 0 0 0,8 1 0 15,-5-2 0-15,3 1 0 16,2 1-1-16,0-1 1 0,0 0-2 16,0 0 2-16,0 2-1 0,0 1 1 0,0 0 0 15,7 1 0-15,1 2 0 0,2 0 1 16,0 0-1-16,3 3 2 0,0-2-1 15,7 0-1-15,-7-2 2 0,12 1 0 16,-4 0 0-16,1 1-1 0,4 1 1 16,2 0 1-16,2 1-2 0,-2-1 0 0,5 0 1 15,-10 3 1-15,10-2-2 0,-15 0 0 16,8 3 1-16,-11-4-1 0,0 0 1 16,3 0 0-16,-10-2-2 0,-1 0 1 15,3-2 0-15,-2-1-1 0,-5-3 1 16,-3 0 1-16,0-1-1 0,0 0 0 0,0 0 1 15,0 0-1-15,0 0 2 16,0 0-2-16,0 0 0 0,0 0 0 16,0 0-1-16,0 0-1 0,0 0 0 15,0 0 0-15,0 0-2 0,0 0 0 0,0 0-1 16,0 0 1-16,0 0-5 0,0 0-1 16,0 0-3-16,0-1-5 0,0 1-5 15,0 0-7-15,0 0-3 0,0 0-10 16,0 0-38-16</inkml:trace>
  <inkml:trace contextRef="#ctx0" brushRef="#br0" timeOffset="114684.17">12728 8627 401 0,'-3'-3'109'16,"3"0"-107"-16,0 1 17 0,-5 2 27 0,5 0-22 16,-5 0-9-16,5 0 0 15,0 0-3-15,0 0-7 0,0 1-2 16,0 7 2-16,0 4 7 0,5 4 0 0,0 0 1 15,-2 5-3-15,5 3-2 0,2 2-1 16,-3 2-1-16,6 0 1 0,-5-1-2 16,-1 0 0-16,1 2 0 0,2-3-3 15,-2 1 0-15,-6-2-1 0,3-2 1 16,3 0 0-16,-8-4-1 0,5-4-1 0,0-4 3 16,-2-2-3-16,2-3 1 0,-3-3-2 15,-2 0-1-15,0-1 0 0,0-1-3 16,0-1-1-16,0 0-1 15,0 0 1-15,0-1-5 0,0-7-5 0,-2-2-6 16,-11-2-9-16,6 0-10 0,-11-3-18 16,2-2-109-16</inkml:trace>
  <inkml:trace contextRef="#ctx0" brushRef="#br0" timeOffset="115402.4">12613 8728 137 0,'0'0'454'0,"0"0"-451"0,0 0-9 16,0 0 23-16,0 0-3 0,0-1-12 15,6 0 11-15,1-1 3 0,6 0-6 16,0 0-3-16,2 1-3 0,3-3-1 16,-3 0 1-16,5-1 0 0,1-1-1 15,7 1-1-15,-8 0 2 0,13 0-2 0,-7 0 0 16,2 0-2-16,-3 0 2 0,0 4-2 15,-2-1 0-15,-2 2 0 0,-9 2-1 16,1 5 0-16,0 6 1 0,-6-1 0 16,1 4 2-16,-3-2 0 0,0 4 2 15,-5-3 3-15,0-1-2 0,0 2-3 16,-5-2 1-16,-2 2 3 0,-6-4-3 16,-5 1-1-16,3-2 1 0,-6 0 1 0,-4 1-2 15,5-2 1-15,-8 0-1 16,2 1-1-16,6-3 0 0,-6-2 0 15,11-1 0-15,0 1-1 0,2-3 1 0,5-2 0 16,3-1-1-16,0 0 2 0,5 0 0 16,0 0 0-16,0 0 0 0,0 0 0 15,0 0-2-15,0-1 0 0,0 1 0 16,5 0-1-16,3-3 1 0,0 0 0 16,4 0-1-16,1 2 1 0,0-3 1 0,7 3-1 15,-5 0 0-15,3 0 0 0,8 0 0 16,-3 1 1-16,2 0-1 0,0 0 0 15,-2 0 0-15,8 0 0 16,-3 0 1-16,-5 1-1 0,2 1 0 0,1 3 0 16,-6 2 0-16,0-2-1 0,-4 4 1 15,1 2 1-15,-4-1-1 0,0 1 1 16,-11 1 1-16,6-1-1 0,-3-1 2 16,0 3-2-16,-2-2 1 0,-3-1 1 15,0 0-1-15,0-1 0 0,-8 1 1 0,-5-2 0 16,-2 0 1-16,-5 0-1 0,-1-1 2 15,-4-1-2-15,-3 1-1 0,3-1 0 16,-3-4-2-16,2 1 2 0,-2-2-1 16,3-1 0-16,-1 0 0 0,6-1 0 15,0-5 0-15,7 1 0 0,-2-3 0 16,7 5-1-16,3-3 0 0,0 1-1 16,5 3-2-16,0 0-1 0,0 0-4 15,0 1-3-15,5 1-7 0,8 0-4 16,-6 0-3-16,11 1-8 0,-3 3-18 0,-2 0-30 15</inkml:trace>
  <inkml:trace contextRef="#ctx0" brushRef="#br0" timeOffset="115846.32">12641 9367 412 0,'0'0'170'0,"0"-3"-165"16,0-1 0-16,0 0 37 0,6 1-21 0,-1 1-2 16,-3 0 4-16,3-3-9 0,8 3-3 15,0 0-2-15,2-1-2 0,5 2 1 16,6 0-1-16,-3-1 0 0,10 2-2 0,0-1 0 15,8 0-1-15,-3-2 0 16,10 3 1-16,5-3-1 0,1 2-1 16,-1-1 0-16,1-1 0 0,-1 2-1 0,-5 0 1 15,-2-1-1-15,0-2-1 0,-5-1 0 16,-8-1 1-16,2-1-1 0,-1-1 1 16,-1 1-1-16,-8 1 0 0,-10 1 0 15,-2 2 0-15,-5 0-1 0,-8 2 2 16,0-1-1-16,0 2 1 0,0 0-1 0,0 0 1 15,0 0-1-15,0 0 1 0,0 0-2 16,0 0 0-16,0 0 0 0,0 0-2 16,0 0-4-16,0 0-5 0,-13 3-3 15,3 8-6-15,-11 2-8 0,1 2-15 16,-5 0-22-16,-3-4-132 0</inkml:trace>
  <inkml:trace contextRef="#ctx0" brushRef="#br0" timeOffset="116763.57">13107 9663 551 0,'-5'0'69'0,"0"0"-69"16,2 0 19-16,-4 0 2 0,2 4-15 0,5 1 6 15,-6 3 3-15,6-1-9 16,-2 3 2-16,-3 1-4 0,5 3 0 16,-5 1-1-16,2 1 3 0,3 4-3 15,-5-3 3-15,3 4 1 0,-3 1-2 0,-1 2-2 16,4 0 2-16,-3 2 1 0,5-2-4 16,-3 0 1-16,3-1 0 0,0-4-1 15,0 0-1-15,0-3 0 0,0-4 0 16,0-1-1-16,0-4 1 0,3-2-1 15,-3 2 1-15,0-5-1 0,0 0 1 0,0 2-1 16,0-3 1-16,5 2 1 16,-5-3-1-16,0 0 1 0,0 0 0 0,0 0 1 15,0 0 1-15,0-4 1 16,0-3-3-16,0-5-1 0,0-1-1 0,0-4 1 16,0 0-1-16,0-5-1 0,2-1 1 15,-2-4 1-15,0 0-2 0,0 0 2 16,6 0-1-16,-6 3-1 0,0 1 2 15,5 0 0-15,-3 3-2 0,3-1 1 16,3 2 0-16,-1 3-1 0,-1 2 2 0,6 1 0 16,-4 3-1-16,0-2 1 0,4 6 1 15,-4 0 0-15,0 2 0 0,4 1 1 16,-7 0 1-16,8 0-1 0,-5 2 0 16,4 1-1-16,-4 0 1 0,5 0-3 15,0 0 0-15,-1 2 1 0,-4 4-1 16,7 0 0-16,3 1 1 0,-3 1-1 15,3 2 2-15,-8-1-1 0,3 3 0 16,5 1 0-16,-6 0-1 0,-1 1 2 16,1 2 0-16,6 0 0 0,-5 0 0 15,-3 2 1-15,0 2-1 0,-2 1 0 0,5-3 0 16,-6 4 0-16,-7-4 0 0,8 1-1 16,-3-3 1-16,-3 0 0 0,-2-1-2 15,0-5 1-15,6-1 0 0,-6-1 0 16,5-2-1-16,-3-2 1 0,-2-1 0 15,5 0-1-15,-5-2 0 0,0-1 0 16,3 1 1-16,-3-1-1 0,0 1 0 16,0-1 1-16,0 0-1 0,0 0-1 15,0 0 0-15,0 0-2 0,0 0-1 16,0 0-1-16,0 0-1 0,0 0-3 0,0 0-2 16,-3 0-7-16,-4-1-1 0,-4 0-5 15,4 1-6-15,-6-2-6 0,5-2-24 16,-7-2-55-16</inkml:trace>
  <inkml:trace contextRef="#ctx0" brushRef="#br0" timeOffset="117096.14">13041 9916 616 0,'-5'0'50'0,"2"0"-49"0,-2 0 31 0,5 0-7 15,-5 0-15-15,5 0 7 0,0 0-4 16,0 0-7-16,0 1-4 16,0 5 1-16,5-3 0 0,3 1 2 15,-3-1 0-15,8 0 0 0,-6 1-1 0,8-4-1 16,-2 0 0-16,8 0-1 0,-1 0 0 15,0-4-1-15,6-2 0 0,2-1 0 16,2-3-1-16,6 2 0 0,-3-1 1 16,0 3-2-16,-8-3-1 0,-2 4-1 15,-2 0-2-15,-9 1-3 0,-4 3-7 0,-8 1-11 16,0 0-19-16,-3 0-32 0</inkml:trace>
  <inkml:trace contextRef="#ctx0" brushRef="#br0" timeOffset="119909.14">16183 6461 222 0,'0'0'-24'0,"0"0"32"0,0 0 75 0,0 0-18 15,5 0-28-15,-5 0 14 0,2-1-5 16,-2 0-20-16,6-4-5 0,-6 1-3 15,7 4 0-15,-7-3 3 0,5 2-6 16,-5 0 5-16,3-1-4 0,-3 1 1 16,0 1-6-16,0 0 1 0,0 0-2 0,0 0-2 15,0 0 0-15,0 0 0 0,0 0-3 16,0 0-1-16,0 0-1 0,0 0 1 16,0 0-2-16,0 0 0 0,0 0 1 15,0 0-1-15,0 7 0 0,0-2 2 16,0 4 3-16,0 1-1 0,0 1 1 15,0 0-3-15,0 3-1 0,0-2-1 16,0 2 1-16,0 1 2 0,5 2-2 16,3 0 1-16,4-1-1 0,3 1-1 15,-2 1 1-15,5 0 1 0,-3 0-1 0,3 0-1 16,2-1 1-16,-4-3-1 0,4 2 1 16,-2-2-1-16,2 1 1 0,1-3 1 15,-1 2-2-15,3-3 1 0,2 2-1 16,1-3 0-16,-1 1 0 0,6-1 1 15,-1 1-1-15,3-1 0 0,0-1 0 0,3 1 1 16,-3-1-1-16,3-2-1 0,2 1 1 16,3-1-1-16,-3 1 2 0,-8-2-3 15,8-1 1-15,-10 1 1 16,5 2-1-16,-7-2 0 0,7-1-1 0,-5 1 1 16,0-2 0-16,5 1 1 0,0-2-1 15,-5 2 0-15,5-3-1 0,-2 2 2 16,2-2-2-16,-3-1 1 0,3 2 0 15,5 0 0-15,-4-1 0 0,-1-1 1 16,0 1-1-16,-3 1 0 0,3-1 0 0,0-2 1 16,0 0-1-16,1 0 0 0,4 0 0 15,-10 0 0-15,7 0 0 0,-2 0-1 16,-2 0 1-16,5 0 0 16,-3-2-1-16,0-2 2 0,0 1-2 0,-5 2 0 15,0-5 0-15,2 5 1 0,-9-2 0 16,1-1-1-16,-1 2 0 0,-3-4 1 15,7 3-1-15,-10-3 1 0,6 3 0 16,-1-2-1-16,0 1 1 0,1-2-1 16,-1-2 0-16,6 1 0 0,-1-1 0 15,-2 2 0-15,-3 0 0 0,6-2 1 0,-6-2-2 16,5 3 1-16,-4-2 1 16,-1-1-1-16,1 0 0 0,-1-1 0 0,5-3 0 15,-2 3 0-15,-5-3 0 0,2 2 1 16,6-2-1-16,-11 0 0 0,5 2 0 15,6-2 0-15,-6 2 0 0,-5-4 1 16,6 6-1-16,-8-1 1 0,-1 1-1 16,1 1 1-16,0-1 0 0,-6 2-1 15,1-1 0-15,5 1 2 0,-8 0-1 16,2-1-1-16,6 0 1 0,-5 0-1 0,-1 2 0 16,1 0 1-16,-8 2 0 0,5 0 0 15,3-1-1-15,-8 2 1 0,7 1-1 16,-7 0 1-16,5-1 0 0,-5 2 0 15,0 1-1-15,0 0 2 0,0-1-1 16,0 1 0-16,0-2 0 0,0 3 0 0,0-1 0 16,0 1 0-16,0-2 1 0,0 2-2 15,0 0 0-15,0 0 0 16,0 0 0-16,0 0 0 0,0 0 0 16,0 0-2-16,0 0 2 0,0 0 0 0,0 0-1 15,0 0 0-15,0 0-6 0,-5 6-4 16,-2-1-5-16,4 4-7 0,-10-3-10 15,1-3-26-15,-1-3-105 0</inkml:trace>
  <inkml:trace contextRef="#ctx0" brushRef="#br0" timeOffset="121459.11">16384 7827 471 0,'0'-7'91'16,"0"2"-87"-16,0-2-4 0,0 2 19 15,0 3 12-15,0 1-14 0,0-2 0 0,-5 3 0 16,5 0-6-16,0 0-5 15,0 0-6-15,0 0-1 0,0 2 0 0,-3 6 2 16,-2 4 0-16,5 1 1 0,0 5 1 16,0 2 1-16,0 2 0 0,0 1 0 15,0 2-1-15,0 1 0 0,0 0 1 16,0 3 0-16,0-1-1 0,0-2-1 16,0-1 2-16,0-3-2 0,0-2 1 15,0-4 1-15,0 0-3 0,0-8 3 16,0-1 0-16,0-4 0 0,0-3-2 0,0 0 1 15,0 0 2-15,0 0 3 0,0 0 1 16,0 0-2-16,0-9-3 0,0-2-1 16,0-4-2-16,-2-3 0 0,2-4 0 15,0-3 1-15,0-1-2 0,-6-4 0 16,6 1 0-16,0-4 0 0,0 1 0 16,0-1 0-16,0 6 0 0,8 3 0 15,0 2 0-15,4 8-2 0,1 0 1 16,-5 6 1-16,4 0-1 0,1 1 1 15,-5 3-1-15,-3 0 0 0,8 3 1 0,-11 0-1 16,6 1 0-16,5 0 0 0,-3 0-1 16,0 6 2-16,3 5 0 0,-1 0 0 15,6 10 0-15,-3-2 0 0,1 5 0 16,1 1 0-16,-1 3 0 0,-4-1 1 16,-4 1 0-16,5-2-1 0,-8-1 1 15,8-1 0-15,-11-3 0 0,-2-2-1 0,5-7 2 16,-5 0-1-16,0-6 0 15,0-2 1-15,0-3 1 0,0-1-1 16,0 0 4-16,0 0 2 0,0-6-2 0,0-7-1 16,0-3-2-16,0-5-2 0,5-2-1 15,-5-3 0-15,0-1 0 0,3-1 0 16,-3-4 0-16,8 2 0 0,-3 1 0 16,0-2 0-16,5 5 0 0,0 2 0 15,-2 6 0-15,7 4-1 0,3 4 1 16,-6 2-2-16,-1 7 1 0,-1-1 0 0,-3 2 0 15,6 0 0-15,-5 9 1 0,7 4-1 16,-5 7 1-16,6 1 1 16,-4 3 0-16,4 1-1 0,-4 0 2 15,6 1-2-15,-8-1 3 0,8 0-2 0,-5-2 0 16,-1 0-1-16,-4-5 2 0,5-2-1 16,-6-2-1-16,1-3 1 0,0-2-1 15,-3-2 1-15,0-5-1 0,-5 0 1 16,0 1 1-16,0-3-1 0,2 1-1 15,-2 0-2-15,0-1-1 0,0 0-1 0,0 0 0 16,0 0-3-16,0 0-2 0,0 0-6 16,0 0-2-16,0 0-8 0,0 0-12 15,0-1-24-15,0-5-92 0</inkml:trace>
  <inkml:trace contextRef="#ctx0" brushRef="#br0" timeOffset="121672.92">17353 8042 691 0,'3'-9'12'0,"2"4"-18"0,-3 2 23 16,-2 0 5-16,0 0-18 0,0 0 2 15,0 1 3-15,0 0-7 0,0 2 0 0,0 0-4 16,5 0 0-16,-5 0-8 0,0 3-4 15,0 3-3-15,0 0-10 16,-7 2-13-16,-6-7-37 0</inkml:trace>
  <inkml:trace contextRef="#ctx0" brushRef="#br0" timeOffset="122621.64">17602 7752 426 0,'0'-1'175'0,"0"0"-176"0,0 1 5 16,0 0 22-16,0 0-22 0,0 0-4 15,0 6 14-15,0 2 1 0,0 4-5 16,0 2 1-16,8 3-2 0,0 1-4 0,2 3 2 16,-3 0 0-16,6 4-1 0,0-1 0 15,-3 2-3-15,3-2 1 0,0 2-2 16,-1-4 1-16,1 0 0 16,-5-4 0-16,-1 0-1 0,1-4 2 0,-3 0-3 15,0-5 2-15,-2 1 0 0,-3-5-2 16,5-4 2-16,-5-1-2 0,0 1 1 15,0-1 3-15,0 0 0 0,0 0 1 16,0 0 1-16,0-7-4 0,0-3 1 16,-5 1-3-16,2-5 0 0,-2 2 0 0,0-5-1 15,2-4 0-15,-4 1 1 0,2-1 0 16,-3-5-1-16,-2 0 0 16,7 0 0-16,-4-5 0 0,2 4 0 15,-1-1 0-15,6 1 0 0,0 5 0 0,0 5 0 16,6 2 0-16,-1 7 0 0,2-2 1 15,1 4 0-15,0 2 0 0,2-1 0 16,0 3 1-16,-5-2-1 0,8 4-1 16,-1 0 0-16,4 0 0 0,4 4-1 15,0 6 1-15,1 1 0 0,4 6 0 0,-4 5 0 16,4-1 0-16,-5 2 0 0,1 0 1 16,-1 2-1-16,-5 0 0 0,6 2 0 15,-9-4 1-15,1 0-1 0,0-2 1 16,-6-4-1-16,1-1 1 0,-3-4 0 15,0-1-1-15,-2-6 2 0,-3-1-1 0,0-3 1 16,0 0-1-16,0-1 4 0,0 0 1 16,0 0-1-16,0 0 0 0,-3-6-1 15,-2-2-1-15,0-4-2 16,-5-1 0-16,0-4-1 0,-6-3 1 16,9-1 0-16,-3-3-1 0,-1-2 0 0,1-2 0 15,3 2 0-15,4 1 0 0,3 4 0 16,0 1 0-16,0 3 0 0,0 2 0 15,10 3 0-15,-5 3 0 0,11 1-2 16,-6 0 2-16,5 3 0 0,3 1-1 16,-3 3 1-16,0-2 0 0,8 3 0 0,0 0 0 15,3 0 0-15,2 5 0 0,-3 5 0 16,8 1 0-16,-10 1 0 16,2 3 0-16,-4 2 0 0,-1 1-1 15,-2-1 1-15,-3 6 1 0,3-2 0 0,-3 3-1 16,-2 1 1-16,-5-1 1 0,4 0-1 15,1-4 0-15,0 2 1 0,-6-6 0 16,1 1-1-16,0 0 1 0,-3-7 0 16,2 0-2-16,-1-3 0 0,-4-2 2 15,-2-4-1-15,0 0-1 0,0-1 1 0,5 0-4 16,-5 0-2-16,0-1-2 0,0-5-7 16,0-4-16-16,0-2-24 15,-5-4-140-15</inkml:trace>
  <inkml:trace contextRef="#ctx0" brushRef="#br0" timeOffset="124164.15">16844 8740 553 0,'0'0'24'0,"0"0"-21"16,0-1 34-16,0 1 0 15,0-2-16-15,0 1 0 0,0 1 1 0,0 0-9 16,0 0-8-16,3 0-2 0,2 6 1 15,3 8 3-15,-1 2 2 0,3 4-2 16,1 2-1-16,-1 0 0 0,0 2-1 16,3-1-2-16,-6 5 3 0,6 1-3 15,0 2 1-15,-6 0-1 0,3 2-1 16,-2-1 0-16,0-3-1 0,-1-1 0 16,4-3 1-16,-9-5-2 0,6 0 1 0,-3-7 0 15,0-1 0-15,-5-7 0 0,2 1-1 16,-2-5 2-16,6 0-2 0,-4-1-2 15,-2 0-2-15,5 0 1 0,0-3-1 16,-2-4-4-16,-3-2-1 0,0 1-2 16,0-3-4-16,0-2-2 0,0-1-4 15,-8 1 0-15,1-3 0 0,-1 2 1 16,-2 0-2-16,2-1 3 0,0 0 9 16,-4-3 5-16,4 1 2 0,0-2 4 15,-2 0-2-15,3 0 4 0,-1 2 0 0,0 0 7 16,-4 0-2-16,7 2 8 0,-3 0-1 15,8 5 1-15,-5-1 0 0,5 1-1 16,0 0 1-16,0 2-2 0,0 2-3 16,0 1 0-16,5-4-3 0,3 2 1 15,-3 0 0-15,10 3-2 0,-10-3-2 0,8 2-1 16,-1 2 0-16,-4-3-1 0,7 4-2 16,6-1 1-16,-9-3-1 0,14 4 1 15,-1-1 0-15,-2 1 0 16,3 1-2-16,2 1 2 0,0 0-1 15,5 0-1-15,-3 0 0 0,-2 1 0 0,0 5 0 16,-2 2 0-16,-6-1 0 0,-5 0 0 16,3 4 0-16,-3-1 2 0,-2-2-2 15,-5 2 0-15,-3 0 0 0,0-1 1 16,-5 1-1-16,0 0 0 0,0 1 2 16,-5 0-1-16,-3 2 1 0,-5 0 0 15,-7-1 1-15,2 2-2 0,-5-3 2 16,-2 2-1-16,-1-1-2 0,6-3 1 0,-8 1 0 15,0 1 0-15,-2-3 0 16,9-1 0-16,1-1 0 0,0 0-1 0,7-5 1 16,10 0-1-16,-2-1 1 0,5 0-1 15,0 0 3-15,0 0 0 0,5 0-3 16,8-4 0-16,7-1 0 0,3 2 0 16,-2-4 0-16,9 2 1 0,-7 2-1 15,-3-2 0-15,3 3 0 0,0 1 0 0,-2-1 0 16,4 0 0-16,-5 1 0 0,1 1 0 15,-1-1 0-15,-7-1 1 0,-1 2-2 16,1 0 1-16,-5 0 1 16,-1 0 0-16,6 0-1 0,-5 2 0 0,5 3 0 15,-1-2 1-15,4 4-1 0,1 0 0 16,-1 0 1-16,1 1-1 0,4 0 1 16,-6-1 1-16,5 0-2 0,-2 4 0 15,-5-2 0-15,-3-1 0 0,3 1 0 16,0 0 0-16,-6 1 0 0,6-2 1 0,-5 2 0 15,2 2 0-15,-8-1 1 0,3-1-1 16,-5 3 1-16,0-2 0 0,0 0-1 16,0-3 1-16,-5 0 0 0,3 0 0 15,-3-3 1-15,-3-1 0 0,-5 2 0 16,6-1 0-16,-11-2 1 0,-3 0-1 0,-7 1 0 16,3-3-2-16,-8 1 1 0,0-1-1 15,-3 2 1-15,-4-3-1 16,-1 2 0-16,-5-1 0 0,5 0-1 15,-4 3 1-15,4-4-1 0,3 1 0 0,5 0 1 16,10-1-1-16,-3 0 1 0,11 1-1 16,2-1 1-16,6 0-1 0,-4 0 0 15,9 0 0-15,2 0 1 0,-5 0-1 16,5 0 0-16,0 0 0 0,0 0 1 16,0 0 0-16,0 0-1 0,0 0 0 15,0 0 0-15,0 0-2 0,0 0 0 0,0 0-3 16,0 0-1-16,0 0-6 0,0 0-7 15,0 0-8-15,0 0-15 16,0-1-20-16</inkml:trace>
  <inkml:trace contextRef="#ctx0" brushRef="#br0" timeOffset="125964.88">20772 6720 216 0,'0'0'228'0,"0"0"-219"0,0 0 27 0,0 0 5 15,0 0-19-15,0 0-5 0,0 0 6 16,0 0 0-16,0 0-3 0,0 0-6 15,0 0-3-15,0 0-4 0,0 0 1 16,0 0-1-16,0 0-2 0,0 0 1 16,0 0-2-16,0 0-4 0,0 0 0 0,0 0 0 15,0 1 0-15,0 4 4 0,0 2-1 16,0 0 3-16,10 3 1 16,-7 0 2-16,10 5-6 0,-6 1 3 15,11 2 0-15,-5-1-1 0,7 3-2 0,-4 1 1 16,4-2 2-16,0 4-4 0,6-5 1 15,-6 0 0-15,5-2 1 0,-2 1-1 16,3 1-1-16,2 1 2 0,-3-3-1 16,1 2-1-16,-6-2 1 0,0 2-2 15,1-2 2-15,-6 1-3 0,5 1 2 16,1 0-1-16,2 1 2 0,-3 1-1 0,3-2 0 16,2 1 0-16,1 3 1 0,2-5-1 15,7 2 0-15,-2-2 0 16,6 2 1-16,-4-2-2 0,6-3 2 0,2 1-1 15,0-1-1-15,-2 0 1 0,2-1-1 16,-2 3-1-16,0-5 1 0,-6 3-1 0,6-2 1 16,-3 1 0-16,-2-2 0 15,2-1-1-15,3-3 1 0,-1 1 0 16,1-2-1-16,-3 2 1 0,8-5 0 16,-3 2 1-16,3-2-2 0,2 2 0 0,-9-3 1 15,1 4-1-15,1-5 0 0,-8 1 0 16,5 2 0-16,-2-2 0 0,-3 2 1 15,0-1-1-15,3-1 1 0,-3 0-1 16,-3 0 0-16,3-1 0 0,-2-1 1 16,7 0-1-16,-2 0 1 0,7 0-1 0,0-5 1 15,3-1 0-15,0-1-1 0,-1 2 0 16,-4-3 0-16,2 0 0 16,-4 1 0-16,-4 0 1 0,-2 0-1 15,0 1 0-15,-2 0 0 0,-8-2 0 0,2-1 3 16,3 2-1-16,0-3 1 0,5-3-1 15,-2 2 0-15,-3-4 0 0,5 0 0 16,-5 0-1-16,5-3 1 0,-5 1-1 16,-3 1 1-16,1-2 0 0,-6 1-1 15,3 2 1-15,-10 2 0 0,-1-2 0 0,1 4 1 16,-5-1 0-16,-1 1-1 0,4 2-1 16,-1-1 1-16,-5-2 0 15,3 2 1-15,-1 1-2 0,6-1 0 16,-8-3 0-16,8 3 0 0,-6 0-1 0,6 2 0 15,-5-1 1-15,-1 0 0 0,-2 1-1 16,3 1 0-16,0 2 1 0,-3 1-1 16,0-1 1-16,-3 2 0 0,-2-2 0 15,8 2 0-15,-8-1 0 0,0 0 0 16,5-1 1-16,-5 2-1 0,5-3 0 0,-5 3 0 16,3-4 0-16,-3 3 0 0,5-1-1 15,-3-2 0-15,-2 4 1 0,0-4-1 16,5 5 1-16,-5-2-1 0,0 3 1 15,0 1-1-15,0 0 0 0,0-1 1 16,0 1-1-16,0 0 1 0,0 0-1 16,0 0 0-16,0 0 0 0,0 0 1 15,0 0-1-15,0 0 0 0,0 0 1 16,0 0 0-16,0 0-1 0,0 0 0 16,0 0 1-16,0 0-1 0,0 0 1 15,0 0-1-15,6 0 0 0,-6 0 0 0,0 0 1 16,0 0-1-16,0 0-1 0,0 0 1 15,0 0 0-15,-6 0 0 0,1 0 0 16,-2 5-2-16,-6-1-3 0,5 3 0 16,-7 2-5-16,-3-1-2 0,6 3-5 15,-4 1-7-15,1-2-6 0,-3-1-15 0,6-7-21 16</inkml:trace>
  <inkml:trace contextRef="#ctx0" brushRef="#br0" timeOffset="127540.93">21111 8320 501 0,'-5'-3'8'16,"-1"0"-24"-16,4 0 18 16,-3 0 12-16,5 2 5 0,0-2-4 15,0 0 3-15,0-1-2 0,0 0-1 0,0 3-3 16,0-1-2-16,0 2-2 0,0-1 0 16,0 1-1-16,7 0-4 0,-7 0 1 15,6 3 3-15,1 5 2 0,3 4 1 16,-2 3-3-16,0 7 0 0,-1 0 0 15,6 6 0-15,0-1 0 0,2 4-1 0,-5 1 0 16,0-2 0-16,3 1-2 0,0-1 2 16,-1-2-3-16,-4-1 1 0,0-2-2 15,2-3 2-15,0-4-4 0,-5-2 2 16,0-5-2-16,-2-2 1 16,-3-3 1-16,5-3-2 0,-5-3 2 0,0 0 0 15,0 0-3-15,0 0-1 0,0 0-1 16,0-3-3-16,0-7-6 0,-5-5-10 15,2-1-4-15,-7-3-17 0,2-3-25 16,1-2-330-16</inkml:trace>
  <inkml:trace contextRef="#ctx0" brushRef="#br0" timeOffset="127987.33">21118 8317 572 0,'0'-9'15'0,"0"4"-19"16,0 1 4-16,0 1 26 0,5-1-5 16,3 1-8-16,5-3-1 0,2 3 1 15,5-1-5-15,8 3-1 0,-2-2-1 0,7 1-2 16,0 1 0-16,-5 1-1 0,5 0 0 16,0 0-3-16,0 6 2 0,-5 2-2 15,5 2 2-15,-5 4 0 0,-2 1-2 16,-1 3 2-16,-2-1-1 0,-3 3 0 15,-7 0 1-15,7 0 0 0,-2 2-1 0,-5-3 2 16,-3 1-1-16,0 2 1 0,-7-5 0 16,-3 3-1-16,0 0 1 15,0-2 1-15,-8 0 0 0,-7 3 0 16,-3-2 0-16,-7 0 1 0,4 1-1 0,-9-3-1 16,-1-3 0-16,-2-1 0 0,5-3-2 15,0-3 1-15,-2 0-1 0,9-2 1 16,-2-1-1-16,3-3 0 0,0-1 0 15,2 0 0-15,5 0 1 0,0-4-1 16,11 0 0-16,-3 2 0 0,5-2-1 0,-3 3 0 16,3-1 0-16,0-1-2 0,3-1-2 15,4 0-1-15,6 1-4 0,5 0-1 16,-3 1-5-16,3-1-7 0,-3 0-5 16,6 2-14-16,-4-5-25 0</inkml:trace>
  <inkml:trace contextRef="#ctx0" brushRef="#br0" timeOffset="128551.74">21810 8600 579 0,'0'0'5'0,"5"0"-16"16,0 0 21-16,3 0 1 0,0 0-3 16,10 0 7-16,-8 0 2 0,10 0-8 15,-2 0-3-15,7 0-1 0,-2-5 1 16,8 2-3-16,-8-6 3 0,10 1-1 0,-5 0-1 16,5-2 0-16,-3 0-1 0,-7 2-1 15,3 0-2-15,-6 1 3 0,-5 0 0 16,-5 0-1-16,-7 1 4 0,2 2 1 15,-5-1-1-15,0 2-2 0,0-3 2 16,0 1-4-16,0-1 1 0,-5-2 0 0,2 0-2 16,-7 1 0-16,8-2-1 0,-6 2 0 15,-2-2 1-15,0 2 0 16,-3-2-1-16,-5 0-1 0,3 2 0 16,-5 1 1-16,-1-1 0 0,1 2 0 0,-6 4-1 15,6 1 1-15,-5 0-2 0,4 5 2 16,-4 1 0-16,4 4 0 0,6-1 2 15,0 2-2-15,5 0 0 0,2 4 0 16,3 1 1-16,5 3 1 0,0 3 0 16,0 0 0-16,5 3-1 0,13-2 1 0,2 4 0 15,1-4 0-15,2 0-1 0,2-1 0 16,3-4 1-16,3-2 0 0,-1-4 0 16,3-3-1-16,-2-3 2 15,2-4-1-15,-3-2-2 0,8 0 2 0,-5-3-4 16,-5-5-4-16,0-1-2 0,-2 1-5 15,-8 0-3-15,-3-2-3 0,0 3-8 16,-10-1-5-16,3 1-16 0,-8 0-36 16</inkml:trace>
  <inkml:trace contextRef="#ctx0" brushRef="#br0" timeOffset="129119.99">22406 8383 584 0,'0'-2'40'0,"0"-1"-41"16,0 3 13-16,0 0 23 0,0 0-27 15,0 0-2-15,0 5 5 0,5 7 3 16,2 4-1-16,6 5-4 0,7 3-2 16,1 2 0-16,4 2-2 0,-2 2 0 0,-3-3-1 15,11 5 0-15,-8-4-1 0,-5 1-1 16,7-3 0-16,-10-5 0 0,1 0-1 15,-4-8 0-15,-1-1-1 0,-9-5 1 16,6-2 0-16,-8-2 0 0,0-2 0 16,0-1 2-16,0 0 5 0,0-3-2 15,-8-3-2-15,-5-7-2 0,1 0-1 16,-4-3 0-16,1-3-1 0,-8 0 0 16,3-1 1-16,5 0-1 0,-1-1-1 15,-1-2 1-15,4 1 1 0,5-1-1 0,3 1 1 16,5-2-1-16,0 4 0 0,10 0 0 15,6 5-1-15,4 2 0 0,8 4 0 16,2 1-1-16,-2 0 2 0,11 4-1 16,-9 1 0-16,3 3 1 0,-7 0-1 15,2 0 1-15,-3 5-2 0,0 6 2 0,-2 0 0 16,-2 4 0-16,-1 1 0 16,-2 2 1-16,-3 2 0 0,-5 0 0 15,6 2 0-15,-9-4 0 0,6 2 1 16,-5-4-1-16,2 1-1 0,0-3 2 0,-5-5-1 15,3 0 0-15,-1-1-1 0,-2-5 1 16,0 1 0-16,-2 0 0 0,-3-1-1 16,5-1 1-16,-5-1-2 0,0-1-1 15,0 0 0-15,0 0-3 0,0 0-1 16,0 0-1-16,0 2-5 0,0-2-3 0,0 0-6 16,0 0-14-16,0 0-22 0,-5-3-40 15</inkml:trace>
  <inkml:trace contextRef="#ctx0" brushRef="#br0" timeOffset="129680.93">23645 8382 528 0,'0'-7'73'16,"0"2"-77"-16,0 0 16 0,0 1 19 16,0 1-20-16,-3-1 0 0,-2 1 3 15,0-1-6-15,-3 0-4 0,-5 3-1 16,6-2 0-16,-8-1-2 0,-3 2 2 16,-5 1 0-16,0 1-1 0,-8 0 0 15,-2 0 0-15,0 0 0 0,0 0-2 16,0 4 2-16,5 2-2 0,8-1 0 0,-1 1 1 15,4 0 0-15,9 2-1 0,0-1-1 16,8-3 1-16,0 1-1 0,0 2 1 16,0-2 0-16,0 1 0 0,8 0 2 15,7 3 1-15,6-1 1 0,4 0 0 16,1 2-2-16,2-2 1 0,-1 3-2 16,-1 0 1-16,2 0-1 0,2 2 0 15,-2-1 0-15,-2 1 0 0,-3-1-1 16,-3 2 0-16,0-1 0 0,1-1 2 15,-8 1-2-15,-1 1 0 0,1-2 0 0,-5 2 0 16,-3-2 0-16,-3 2 0 0,-2 0 2 16,0-3-1-16,-7-1 2 0,-9 1 0 15,-1-1 2-15,-6-1-1 0,-3-3-1 16,1-2-1-16,-3-2 0 0,2 0 0 16,-2-1-1-16,0-1 0 0,3 0 0 0,-1-6 0 15,4-2 1-15,-4-1-2 16,11 0-2-16,2 0 1 0,3 2-4 15,10 2 1-15,0 1-4 0,0 1-1 16,0-1-9-16,13 3-11 0,7-4-18 0,0 0-19 16</inkml:trace>
  <inkml:trace contextRef="#ctx0" brushRef="#br0" timeOffset="129966.07">23866 8411 558 0,'0'-7'153'0,"0"3"-161"0,0 3 9 15,0 1 28-15,0 0-19 0,0 0-7 0,0 1 2 16,10 7-3-16,0 6 2 0,8 6 0 16,-3-1 1-16,6 6-3 0,-1-1 0 15,0 2-1-15,-2 2 0 0,-5-2 1 16,0 3-2-16,-3-1 1 0,-5-3 0 15,3-4 0-15,-3 0 0 0,-5-9-1 0,2-1-2 16,3-6 1-16,-5-2-3 0,0-3-3 16,0 0 2-16,0-5-2 0,0-8-12 15,0-4-7-15,-12-4-15 0,-1-7-23 16,-8-2-104-16</inkml:trace>
  <inkml:trace contextRef="#ctx0" brushRef="#br0" timeOffset="130107.03">23718 8225 431 0,'-7'0'202'16,"7"-3"-205"-16,0 0-3 0,0 1 23 15,0 1-11-15,12 0-8 0,4 0 0 16,4 1-8-16,0 0-18 0,-2 0-29 16,8 0-133-16</inkml:trace>
  <inkml:trace contextRef="#ctx0" brushRef="#br0" timeOffset="130427.16">24181 8182 561 0,'0'-1'96'0,"5"-4"-95"15,1 4 5-15,-4 0 21 0,-2 1-19 16,13 0 5-16,0 3 5 0,2 6-8 0,8 5-2 15,0 2-3-15,-3 1 1 0,5 3-4 16,1 5 2-16,-3 5-1 0,-3 4 0 16,0 2 0-16,1 3-1 15,-3 3 0-15,-3 1 0 0,-5-3-1 16,0-1 2-16,-5-5-2 0,3-4 0 0,-3-1-1 16,-2-8 2-16,-3-2-1 0,0-7 0 15,0-3-1-15,0-5 2 0,0-1-5 16,0-3 2-16,0 0-1 0,0 0-1 15,0-2-1-15,0-6-7 0,0-4-12 16,0 0-12-16,-8 1-8 0,-5-4-34 0</inkml:trace>
  <inkml:trace contextRef="#ctx0" brushRef="#br0" timeOffset="130627.65">24207 8519 657 0,'0'0'7'0,"0"0"-5"16,0 0 28-16,13 0-19 0,12 0-3 16,11-2 10-16,9 2-3 0,1 0-9 0,-3 0-3 15,-4 3-1-15,1 2-2 0,-2-2 1 16,3 2-4-16,-5 1-5 0,2-3-3 16,-5 2-12-16,-5-2-6 0,-3-3-18 15,-4 0-19-15,-6 0-95 0</inkml:trace>
  <inkml:trace contextRef="#ctx0" brushRef="#br0" timeOffset="131108.64">24807 8442 397 0,'0'-6'148'15,"0"2"-145"-15,0 2 32 0,0 2-6 0,0 0-18 16,3 0 2-16,-3 0-4 0,7 3 1 16,-7 6 1-16,5 0 0 0,1 2-2 15,-4 2-4-15,6 2 1 0,4 1 0 16,1 2-2-16,0 0 0 0,7 1 1 15,1 1-3-15,-4-1-2 0,6-3 3 16,-2-1-1-16,-1-4-1 0,0-3 1 0,-2-1-1 16,-3-4 1-16,3-3-1 0,-5 0 2 15,2-6-3-15,-2-6 1 16,0-2 1-16,-6-6-2 0,-2 2 1 0,6-3 0 16,-11-3-1-16,5 1 2 0,-5-2-3 15,0 2 2-15,0-1-1 0,0 4 0 16,-5-1 4-16,-3 7 3 0,5 1 3 15,-7 5 1-15,10 1-3 0,-2 4 1 16,-3 0-3-16,5 1 1 0,0 2-4 16,0 0-2-16,-3 2-3 0,3 7 2 0,-5 4 1 15,0 5 1-15,5 6 2 0,0 2-1 16,5 5 0-16,8 4 2 0,-1 1 0 16,-1 3 1-16,9 1 0 15,-7 0-1-15,7-1 1 0,-7-3 2 0,4-3-5 16,-4-5 3-16,-3-3-2 0,1-5-2 15,-4-2 1-15,-4-7-1 0,2-4 0 16,0-4 0-16,-5-3-1 0,0 0 2 16,0 0 4-16,2-5-2 0,4-5-6 15,-4 0-4-15,8-3-1 0,-7 2-3 0,-3 1-4 16,0 2-7-16,0-1-15 0,-8-5-21 16,-7-2-84-16</inkml:trace>
  <inkml:trace contextRef="#ctx0" brushRef="#br0" timeOffset="131868.38">26036 8231 416 0,'0'0'150'0,"0"-1"-140"0,0 1-7 16,0-2 37-16,0 2-13 0,0 0-11 15,0 0 2-15,0 0 1 0,0 0-9 16,0 0-6-16,0 2-3 0,5 4 3 16,3 7 4-16,-3-1-1 0,-3 4 1 0,11 6-1 15,-5-1-2-15,4 4 1 0,-1 2-3 16,-1 2 1-16,-5 1-2 0,2 3 1 15,-1-4-2-15,-4 3 2 0,3-4-1 16,0-1-1-16,-2-3 0 0,2-3 1 16,-5-4-1-16,5-3 0 0,-5-4 1 15,0-5-2-15,0-2 1 0,0-3-1 16,3 0-4-16,-3 0-3 0,5 0 1 16,-5-4-4-16,0-9-18 0,0-2-12 15,0-7-35-15</inkml:trace>
  <inkml:trace contextRef="#ctx0" brushRef="#br0" timeOffset="132856.15">25909 8225 561 0,'5'-8'21'16,"2"2"-34"-16,1 2 24 0,2-1 16 0,0 2-7 15,3-3 4-15,-3 2 5 0,1-2-11 16,-6 3-3-16,2-2-2 0,1 2-1 16,2-2-2-16,3 2-2 0,-3-3-2 15,3-2 1-15,4 1-2 0,-6 0-2 16,12-2-1-16,-3-1 1 0,3-1-1 16,2-3-1-16,3 0 0 0,5 2-1 0,-5-2 0 15,5 4 0-15,-2-4 0 0,-3 5 0 16,0 1 1-16,0 0-2 15,-5 5 2-15,-3-2 0 0,-10 2-1 16,3 3 1-16,0 0 0 0,-1 0 1 0,-4 0-2 16,0 5 0-16,4 1 0 0,-4 7 0 15,10-2 0-15,-10 4 0 0,-1 0 0 16,3 3 0-16,0 0 1 0,-4 3-1 16,-6 0 0-16,0 2 1 0,0 0-1 15,-6-4 1-15,-9 0-1 0,0-3 1 0,-8-1 0 16,8 0-1-16,-11-3 1 15,3 3 0-15,-2-5 0 0,0 2 0 0,-3-4-1 16,2 1 1-16,6-3 0 0,-1-1 0 16,1-2-1-16,5-1 0 0,2 1 2 15,0-3-2-15,6 1 1 0,-1 0-1 16,3-1 1-16,5 0 0 0,0 0 0 16,0 0-1-16,0 0 0 0,0 0 1 15,0 0 1-15,0 0 0 0,0 0 0 16,0 0 1-16,0 0 0 0,0 0-1 0,0 0-1 15,0-2 0-15,8-1-1 0,-1-2 1 16,3 3 0-16,1-5-1 0,6 4-1 16,-1-2 2-16,9 0-1 0,-4 2 0 15,-1 0 0-15,5-2 0 0,-4 4 0 16,-1 0 0-16,0 0 1 0,1 1-2 0,7 0 1 16,-3 0 1-16,3 0-2 15,-8 0 2-15,6 0-1 0,-1 1 0 16,-2 1 0-16,0 4 0 0,0-1 0 15,2 2 0-15,-9 2-1 0,4 0 2 0,-7 0-2 16,0 1 1-16,-1 1 0 0,4-3 0 16,-6 4 1-16,0 1-1 0,0-2 1 15,0 1 0-15,3-1-1 0,-3 0 0 16,-2 3 1-16,-6 0-1 0,8-2 1 16,-7 2 1-16,5 1-2 0,-8-1 1 15,5 2-1-15,-5-1 2 0,0 0 0 0,0-2 0 16,0 2-1-16,-5-1-1 15,-3-1 2-15,-5 0-1 0,3-1 2 16,-3 1 0-16,-7-5 0 0,0 1-1 16,-6 0 1-16,1 0 0 0,2-3 0 0,-10 0-1 15,2-2 0-15,-4-2-1 0,-3 2 0 16,-3-3 1-16,0-1 0 0,0 0 0 16,3 0-1-16,-2 0 1 0,7 0-1 15,-3-6 0-15,3 1 0 0,0-3 1 16,7-2-1-16,-2 3-1 0,8 0 3 0,5 2-3 15,5 2 0-15,2 3 0 0,8 0 0 16,-3 0 0-16,3 0-3 0,0 0 2 16,0 0 0-16,0 0 0 15,0 3-4-15,0 2-4 0,3 0-1 0,5 1-5 16,9 1-5-16,-4-4-13 0,7-3-14 16,-4 0-68-16</inkml:trace>
  <inkml:trace contextRef="#ctx0" brushRef="#br0" timeOffset="169124.01">2274 9552 275 0,'-2'0'121'15,"2"0"-116"-15,0 0 0 0,0 0 36 16,0 0-1-16,0 0-8 0,0-1-6 15,0 1-2-15,0 0-1 0,0 0-3 16,0 0-5-16,0 0-2 0,0 0 1 16,0 0-2-16,0 0-2 0,0 0 0 15,0 0-3-15,0 0-3 0,0 0 0 16,0 0-1-16,0 0 0 0,0 0-1 16,0 0-1-16,0-1 0 0,0-2-2 0,13 0 2 15,2-1-1-15,5 0 0 0,1-1 0 16,4 0 0-16,-5 1 0 0,1 0 0 15,-4 2 0-15,4 1 0 0,-11-1 0 16,8 0 0-16,-3 2 0 0,-5 0 0 16,-2 0-1-16,0 0 1 0,-1 0-1 15,-7 0 1-15,5 0-1 0,-5 0 0 16,0 0 1-16,3 0-2 0,2 0 2 16,-5 0 0-16,0 1 0 0,5 2 0 15,-5-1 2-15,0-1-1 0,3 3 0 0,-3 0 1 16,0 1 0-16,0 2 0 0,0 1 1 15,0 2 1-15,0 2 0 0,0 3 1 16,0 2-2-16,0 0 1 16,0 3 1-16,0 1-1 0,0 3 1 0,-3-1-1 15,-2 0 1-15,0 0-2 0,2 0 0 0,-2-3-1 16,3 3 0-16,2-3-1 0,-5 0 2 16,-1-1-1-16,4-2 0 15,2-2 0-15,0 2 0 0,-5-6 0 16,5 2-1-16,0-5 1 0,0 0-2 0,0 0 1 15,0-3 0-15,0-2-2 0,0-1 2 16,0 1 1-16,0 0-2 0,0-2 0 16,0 1 1-16,0-1-1 0,0 2 1 15,0-2-1-15,0-1-2 0,0 0-2 16,0 0-3-16,0 0-2 0,5 0-1 0,-5 0-6 16,8 0-4-16,-3-5-7 0,2-2-12 15,1-4-47-15</inkml:trace>
  <inkml:trace contextRef="#ctx0" brushRef="#br0" timeOffset="169400.12">2386 9836 581 0,'0'0'13'16,"5"0"-12"-16,-2 0 8 16,2 0 5-16,-2 0-7 0,7-5 7 0,2 0 1 15,4-2-9-15,-1 4-4 0,3-2 1 16,2 2-1-16,-7 1-1 0,2-2-1 16,3 3 1-16,-5-1-1 0,2-3 0 15,0 3 0-15,3-1 0 0,2-3-7 16,-4 3-8-16,1-1-19 0,-1 1-24 0,-4-3-80 15</inkml:trace>
  <inkml:trace contextRef="#ctx0" brushRef="#br0" timeOffset="169913.16">2875 9563 588 0,'0'0'8'16,"0"0"-8"-16,0 0 23 0,0 0-8 16,0 0-6-16,0 0 2 0,5 0-2 0,-5 0-6 15,0 3-3-15,0 3 1 16,0 3 3-16,2 2 1 0,-2 2 2 15,0-1-1-15,0 4-1 0,6 0-1 16,-6 1-1-16,0-1-1 0,0 3 1 0,0-2 0 16,0 2 1-16,-6-1-2 0,6 0 1 15,-2-2-1-15,-3-2 0 0,5 0 0 16,0-1 0-16,-5-3-2 0,5-3 1 16,0-3 1-16,0 0-2 0,0-3 2 15,0-1 0-15,0 0-1 0,0 0 3 16,0 0 3-16,0 0 1 0,0 0-1 0,0 0-2 15,0-1-2-15,5-3-2 0,0-3-1 16,3 3 0-16,7-4 0 16,3 2 0-16,4-4 0 0,4 1 0 15,2-1 0-15,2 2 0 0,-2-3 0 0,5 4 0 16,-5 1-2-16,0-1 0 0,-2 2-2 16,-11 2-2-16,3 2-1 0,-5 1 0 15,-11 0-1-15,3 0-3 0,-5 0-2 16,0 0-1-16,0 0-1 0,0 0-8 15,0 0-7-15,0 0-14 0,-7 0-36 0</inkml:trace>
  <inkml:trace contextRef="#ctx0" brushRef="#br0" timeOffset="170233.48">3088 9568 546 0,'0'0'91'16,"0"0"-91"-16,0 0 3 0,0 0 17 0,0 0-20 16,0 1 4-16,0 5 4 0,13 1 6 15,-5 3-1-15,5 3-4 0,-6-1 0 16,8 4-3-16,-2 2 0 0,0 2 1 16,0 1-2-16,-1 4 0 0,-4 1-1 15,-3 4-1-15,-2-2-2 0,2-1 1 0,-5 2 1 16,0-4-3-16,0 0 0 0,0-2 1 15,2-3-1-15,3-4 1 0,-5-2-1 16,0-4 1-16,5-1 0 16,-5-3-2-16,3-3 1 0,-3-3-3 0,0 0-2 15,0 0-2-15,5 0 3 0,-5-3-3 16,8-5-11-16,-3-4-11 0,2 0-21 16,1-5-48-16</inkml:trace>
  <inkml:trace contextRef="#ctx0" brushRef="#br0" timeOffset="170996.7">3727 9578 595 0,'-13'-9'13'0,"6"3"-14"0,4-1 33 16,-10-2-16-16,8 1-2 0,-2-1 2 0,-6 0-5 16,5 1-3-16,-4 2-1 0,-1-1-1 15,5 3-2-15,1-2 1 0,-6 5 0 16,0-2-2-16,-2 2-1 0,-3 1-1 15,3 0 0-15,-3 0-1 0,3 5 0 16,-6 5 0-16,4-2 0 0,1 2 0 16,-1 0-1-16,6 2 0 0,-1 1 1 0,4 2 0 15,-5 0-1-15,3 4 2 0,8-2-1 16,2 3-1-16,0-1 1 0,0 1-1 16,0-1 1-16,7-1 0 0,1-1 0 15,5-2 0-15,-1-4 0 0,1-1 0 16,2-2 0-16,3-3 0 0,-3-4 1 15,3-1 0-15,3 0 0 0,-6-6 1 16,5-5-1-16,1-3 0 0,-1-4 0 16,-7 1 0-16,4-5 0 0,-9 4-1 15,0-3-1-15,-1 1 1 0,-2 2 1 0,0 2 0 16,-5 0-1-16,0 3 0 0,0 2 2 16,0 1-1-16,0 2-1 0,-5 4 2 15,0-2 0-15,3 4 2 0,-3 1 0 16,5 1 0-16,-5-2 1 0,5 2-3 15,0 0-1-15,0 0-1 0,0 0 0 0,0 0-1 16,0 0 1-16,0 0-2 16,0 3 0-16,0 5 3 0,0 2-1 15,0 1 0-15,0 3 1 0,5 1 0 16,2-2 1-16,3 4-1 0,1 3 1 0,1-2-1 16,1 3 1-16,0-2 1 0,2 1-1 15,-5 0 0-15,0 1-2 0,3-1 1 16,-5-4 0-16,2 2 0 0,-2-4 0 15,-1 0-1-15,1-3 1 0,-3-1 1 16,0-2-2-16,-2 1 0 0,2-5 1 16,-5-1 0-16,2-1-1 0,3 1 0 15,-5-1-1-15,0-1-2 0,0 0-1 0,0-1-3 16,0 3-3-16,0-3-3 0,0 0-5 16,0 0-5-16,0 0-8 15,0 0-16-15,0-5-98 0</inkml:trace>
  <inkml:trace contextRef="#ctx0" brushRef="#br0" timeOffset="171947.65">4223 9586 602 0,'0'-5'7'0,"0"0"-9"15,0-2 34-15,-2 4-21 0,2-2 0 16,-5 2 6-16,2 0-5 0,3 0-2 0,-10 1 3 16,7 1-6-16,-2-1-1 0,-8-1-2 15,6 3-3-15,-6 0 1 0,0 0-2 16,3 0 1-16,-8 5-1 0,3-2 0 15,2 5 0-15,-4-1 1 0,6 2-2 16,-1 0 2-16,-1 0-1 0,-5 3 0 16,11-1 0-16,-1 2-1 0,0-1 2 15,3 2-2-15,3-2 1 0,2 3 0 16,0-4 0-16,0 2-1 0,7-3 2 16,-4 1-1-16,7-3 0 0,-2-1 0 0,4 1 0 15,-4-3 0-15,5-3 0 0,-6 0 0 16,6-2 0-16,-5 0 1 0,4 0 0 15,1-4 1-15,-5-2-1 0,4-4 0 16,1 0-1-16,-5-2 2 0,-1 0-2 16,6-2 1-16,-10 3-1 0,7-3 1 15,-8 2 0-15,-2-1-1 0,0 2 0 0,0-1 0 16,6 3 1-16,-6 1-1 0,0 0 0 16,0 4 1-16,0 0 0 15,0 1 1-15,0 2 2 0,0 0 1 16,-6 0-2-16,4-1 2 0,2 2-1 0,0 0-1 15,0 0-1-15,0 0-1 0,0 0 0 16,0 0-1-16,0 0-1 0,0 0 1 16,0 0-1-16,-5 3 2 0,5 1-1 15,-5 3 1-15,5 0-1 0,0-1 1 16,0 0 0-16,0 1 0 0,0 5 1 0,10-2-1 16,-8 1 0-16,9 1 0 0,-4 3 0 15,6-3 0-15,-5 4 0 0,4 0-1 16,4-1 1-16,-4 3 1 15,1 0-2-15,0 1 0 0,-6 0 0 0,9 2 1 16,-6-1-1-16,-3 2 1 0,6-3-1 16,-5 3 0-16,5-2 0 0,-6-2 1 15,1 2-1-15,-1-3 0 0,-1 0 0 16,-1 0 1-16,-5-1 0 0,2-1-1 16,-2-3 0-16,0 2 1 0,0-3-1 0,0-1 0 15,0-1 1-15,-7-2 0 0,1 0 1 16,-1-4 0-16,-1 1-1 0,1 1 2 15,-6 0 0-15,0-1 0 0,0 0 0 16,-2-3 0-16,2 3-1 0,-4-3 1 16,6 0-2-16,-6-1 1 0,-4 0 1 15,6 0-2-15,-3 0 1 0,3 0 0 16,-3-4-1-16,3 2-1 0,2 0 1 16,0-1 0-16,6 0-1 0,-1 2 0 15,-2-1 0-15,7 1 0 0,-4-2 0 0,2 3 0 16,5-1 0-16,-8-1 0 0,8 2 0 15,0 0-3-15,0 0-1 0,0 0-2 16,0 0-3-16,-5-2-2 16,5-1-3-16,0 0-6 0,-3-3-11 0,3-1-14 15,0-4-40-15</inkml:trace>
  <inkml:trace contextRef="#ctx0" brushRef="#br0" timeOffset="173131.98">4528 9335 323 0,'0'0'165'0,"0"0"-161"15,0 0 44-15,0 0-15 0,0 0-12 0,0 1 1 16,0-1-4-16,0 0-9 0,0 0-3 0,0 0-1 16,0 0-1-16,0 0 0 15,0 0-2-15,0 0 2 0,0 0-1 16,0 0 0-16,0 3 1 0,0-2 3 15,0-1 1-15,0 2 0 0,0-2-1 0,0 1 0 16,0-1-3-16,0 1 1 0,0-1-2 16,0 2 0-16,0-1 0 0,0 2-3 15,0 3 0-15,-5 0 0 0,5 6 2 16,0 0 1-16,0 4-1 0,5 3-1 16,-5 3 1-16,8 2 3 0,-3 1-7 15,3 0 2-15,-1-2 0 0,-1 2 1 0,1-4 0 16,-7 1-1-16,8 0 2 0,-3-2-1 15,-3-3 1-15,-2-2 0 16,0-3-1-16,0 0 2 0,5-2-3 16,-5-4 0-16,0-2 1 0,0 0 0 0,0-2-1 15,0-2 2-15,0 0-1 0,0 0 1 16,0 0 3-16,0 0 1 0,0 0 5 16,0-1-1-16,-5-5-6 0,5-3-2 15,-7-1 0-15,-1-3 0 0,3 1-1 16,3-4 0-16,-4-2 0 0,1-1-1 0,3-2 0 15,2-1 1-15,0 0-2 0,0-2 1 16,0-2 0-16,0-1 0 16,0 2 0-16,0 1 0 0,0 2 0 15,2 3-5-15,-2 3 9 0,5 2-1 0,1 3-3 16,-4-1 0-16,-2 4 0 0,5-1 0 16,-5 1 1-16,8 1-1 0,-8 2 2 15,7 0-2-15,-7 1 0 0,5 0 1 16,3 3-1-16,-3-1 0 0,3 2-1 15,-1-1 1-15,-1 1-1 0,1 0 0 0,6 0 1 16,0 4-1-16,-1 5 1 0,4 3-1 16,-4 0 1-16,4 2 0 15,1 3 0-15,4 1 0 0,-6-1 1 0,3 3-1 16,-5-1 0-16,2 0 5 0,-2-1-7 16,2 1 0-16,-2-1 2 0,-1-4 0 15,1 2 0-15,-5-1 0 0,-1 0 1 16,-2-4-1-16,8 3 1 0,-10-3-1 15,7 0 0-15,-8-1 0 0,3-2 1 16,-5-2-1-16,0-2 0 0,3 0 0 0,-3 1 1 16,0-4 0-16,0 0-1 0,0-1 1 15,0 1-1-15,0-1 0 0,0 0-1 16,0 0-1-16,0 0-1 0,0 0-1 16,-3-2-4-16,-4-5-8 0,-3 3-8 15,-3-3-11-15,3 1-14 0,-3-3-38 0</inkml:trace>
  <inkml:trace contextRef="#ctx0" brushRef="#br0" timeOffset="173362.01">4569 9556 530 0,'0'0'55'0,"8"0"-52"0,-1 0 36 15,4 0-26-15,4 0 9 0,5-4 3 0,6 1-6 16,7-3-7-16,-5 3-4 16,5-2-5-16,0 1 0 0,0 1-2 15,-10 0-1-15,7 0 1 0,-9-1-1 16,2 3-3-16,-6-1-6 0,-1-2-10 0,1 0-12 16,-4-1-29-16,-5-3-102 0</inkml:trace>
  <inkml:trace contextRef="#ctx0" brushRef="#br0" timeOffset="173884.42">5266 9106 590 0,'0'0'40'0,"0"0"-40"16,0 0 25-16,0 0-15 0,0 0-6 16,0 0 3-16,0 6 3 0,0 4 1 0,0 4 4 15,0 1-5-15,0 3 1 0,0 3-1 16,0 5-1-16,0-2 2 0,0 3 0 16,0 3-4-16,-5 4 1 0,3 3 1 15,-6 3-2-15,-2 3-1 0,-5-1 8 16,2 1-10-16,0-1 0 0,-2-2 0 15,7 2-1-15,-2 0 0 0,2 0 0 16,-4 0 1-16,9-2 0 0,-7-1 0 16,7-2 1-16,-2 0-1 0,3-1 0 15,-3-4-2-15,-3 1 3 0,8-6-3 0,-5-1 2 16,2-2-2-16,-2-2 1 0,5-4-1 16,-5-1 0-16,3-2 0 0,-3-5 0 15,5-1-1-15,-6-1-1 0,6-3 1 16,-2 0 0-16,2-3 0 0,0 1 0 15,0-3 0-15,0 0 0 0,0 0 0 16,0 0 1-16,0 0 0 0,0 0 0 16,0 0 0-16,0 0 0 0,0 0 1 15,0 0-2-15,0 0 1 0,0 0-1 16,-5 0 1-16,5 0-2 0,0 0-2 16,-3-1-2-16,-2-1-3 0,-2-2-5 0,2 1-4 15,2-1-6-15,-7-3-13 0,7-3-19 16</inkml:trace>
  <inkml:trace contextRef="#ctx0" brushRef="#br0" timeOffset="174791.67">5620 9790 231 0,'0'-4'219'0,"0"0"-194"0,0 3-7 0,0 0 41 16,0 1-22-16,0-2-8 0,0 2-2 15,0 0-4-15,0 0-7 0,0 0-5 16,0 0-3-16,0 0-4 0,0 0-1 0,0 5 1 16,0 2 2-16,-5 5 3 0,0 3-1 15,2 1 0-15,3 3-2 0,0 3-1 16,0-2 1-16,0 5 0 0,0 3-2 15,3 0 2-15,2 2-1 0,2-2-2 16,4 4 3-16,-4-5-5 0,-4-2 3 16,7 0-2-16,-8-4 1 0,4-1-2 15,1-3 0-15,1-2-1 0,-3-4 2 16,-3-1-1-16,4-4-1 0,1-1 1 16,-7-1-1-16,0-3 2 0,5-1-2 0,-5 0 0 15,0 0-3-15,0 0 1 0,0 0-1 16,0-1 1-16,0-8-6 0,0 0-9 15,0-3-5-15,0-2-9 0,0-1-9 16,-5-1-36-16</inkml:trace>
  <inkml:trace contextRef="#ctx0" brushRef="#br0" timeOffset="175355.86">5887 9800 639 0,'0'0'17'15,"0"0"-19"-15,0 0 20 0,3 0-1 16,-3 0-11-16,0 0 4 0,5 1-4 16,-3 6-2-16,3 2 4 0,3 4 1 15,-1 0-2-15,6 2-1 0,-5 3-1 0,5-2 0 16,-3 3 0-16,0 1-2 15,8 0 1-15,-11 3 1 0,6-1-3 0,-5-1 1 16,-1 2 1-16,-2-2 0 0,1-1-1 16,-4 0-2-16,-2-4 3 0,0 0-1 15,0 1 1-15,0-4-1 0,0-1-1 16,0-4 0-16,0 1-1 0,0-1 1 16,0-5-1-16,0 1 0 0,0-1 0 0,0-2 0 15,0 1-1-15,0 0 1 0,0-1 0 16,0 0 0-16,0 0 0 0,0-1 0 15,5 0 0-15,-5 0 1 16,0 1-1-16,0-1 1 0,3 0-2 0,2 2 1 16,2-2 2-16,6 0-1 0,5 0 2 15,2 0 0-15,3 0-1 0,3 0-2 16,2-4 0-16,2 2 0 0,-7-1 0 16,2-1-1-16,1 3 1 0,-11 0-1 15,0 0 0-15,-2 1 0 0,-3 0 0 0,-7 0 0 16,5 0-1-16,-8 0 1 0,0 0 0 15,5 0 0-15,-5 0-1 0,5 0 0 16,-5 0-1-16,0 0-1 16,0 0-2-16,0 0 0 0,0 0-2 0,0 0-2 15,0 0-1-15,2 0-1 0,-2-3-3 16,5 0-7-16,3-3-16 0,0-1-5 16,-3-1-75-16</inkml:trace>
  <inkml:trace contextRef="#ctx0" brushRef="#br0" timeOffset="176154.74">6518 9826 546 0,'0'-3'99'0,"0"-1"-99"0,0 3 20 16,0 1 13-16,0 0-18 0,0 0 3 15,0 0-4-15,0 0-9 0,2 1-4 16,4 8-1-16,-1 2 4 0,-3 1 1 0,8 3 1 16,-7 1 0-16,5 2-1 0,-8 1-1 15,10 5-1-15,-8 0 1 0,3-1-3 16,3 2 3-16,-3-1-2 0,-2-2 0 16,2 0-1-16,-5-2 1 0,0 0 1 15,0-3-2-15,0-1 0 0,0-4 2 0,0-2-1 16,0 1 0-16,0-4-1 0,0-1 2 15,0-2-2-15,0-3 1 16,0-1 1-16,0 0 0 0,0 0 2 16,0 0 1-16,0 0 4 0,0-5-2 0,0-3-4 15,0 0-3-15,0-2 1 0,-5-3 1 16,2 0-2-16,-2-2 1 0,5-3-1 16,-8 2 0-16,8-4-1 0,0-1 0 15,-5 0 1-15,5-3 0 0,0-1-1 16,0 1 0-16,0 0 0 0,0 0 0 0,5 3 0 15,3 0 0-15,0 2 0 0,-1 1 0 16,3 2 0-16,-2 1 0 0,-3 0 1 16,3 4-1-16,4-2 0 15,-4 4 0-15,0 1 0 0,-1 3 0 0,-2 0 1 16,3 3-1-16,0-1 1 0,-8-1 0 16,10 3-1-16,-2-1 0 0,4 0 0 15,-4 2 0-15,5 0-1 0,-1 0 1 16,-4 4-1-16,12 4 1 0,-7 1-1 15,2 2 1-15,3 3 0 0,-8-1 0 0,3 3 0 16,5 2 0-16,-5 0 0 0,-3 0 1 16,2 1-1-16,-4 1 0 0,5 1 1 15,-8 1 0-15,8-1 0 16,-6 1 0-16,-2-1 0 0,3 2 0 0,-6-3 0 16,4 0-1-16,-1-3 1 0,-3 1 0 15,3-3-1-15,-5-1 0 0,8-2 1 16,-3-3-1-16,-5 0 0 0,3-3 1 15,-3-3-1-15,5 1 1 0,-5-3 0 16,0 0-1-16,0-1 1 0,0 1 0 16,0-1 0-16,0 0 1 0,0 0 0 0,0 0 0 15,0 0 1-15,0 0-3 0,0 0 0 16,0 0-1-16,0-3-2 0,0-3-3 16,0 2 0-16,0-2-5 0,0 0 0 15,0 1-5-15,-8-1-3 0,-2-2-7 16,2 2-6-16,1-2-11 0,-9 2-9 0,-2-1-74 15</inkml:trace>
  <inkml:trace contextRef="#ctx0" brushRef="#br0" timeOffset="176592.02">6566 10071 499 0,'-2'0'48'15,"2"0"-42"-15,0 0 30 0,0 0-13 16,0 0 5-16,0 0 2 0,0 0-12 0,0 0-5 16,0 0-3-16,0 0-3 0,0 0 1 15,2 0-3-15,3 0 3 0,8 0 2 16,-5 0 0-16,-6-3-3 0,11 2 2 15,0 0-1-15,-1-2-1 0,9 0 0 16,-1-1 0-16,6-1-2 0,-4 0 0 0,9-2-1 16,-3 0-1-16,0 0-1 0,-3 0 0 15,-4 4-1-15,-3-2-1 16,-8 2 1-16,2 2-1 0,-6 0 0 16,-6-1 0-16,2 1 0 0,-2 1 0 0,0 0 0 15,0 0 0-15,0 0-1 0,0 0 0 16,0 0 1-16,0 0-3 0,0 0 3 15,0 0 0-15,0 0 0 0,0 0-3 16,5 1-1-16,-5 1-1 0,0 0-2 16,0-1-1-16,0 1-1 0,0 0-3 15,0 1-7-15,-7-1-5 0,-1 2-11 0,-2-2-23 16,2-2-377-16</inkml:trace>
  <inkml:trace contextRef="#ctx0" brushRef="#br0" timeOffset="178948.81">8843 9758 318 0,'0'-2'79'0,"0"-2"-75"15,0 3 11-15,0 0 42 0,0 0-12 16,0-1-16-16,0 2-3 0,0-1-4 16,0 1-5-16,0 0-1 0,0 0-4 0,0 0-3 15,0 0-2-15,0 0-2 0,0 0-1 16,0 3 0-16,0 4 2 0,0 2 2 16,0 2-1-16,0 5-2 0,0 2 4 15,0 5-2-15,5 2 0 0,-2 3-1 16,2 3 1-16,0 3-1 0,-5 0-1 0,3 0 0 15,-3-2-1-15,0-1 1 0,0-3 0 16,5-1-1-16,-5-2 0 0,0-1-2 16,0-3 0-16,7-3 0 15,-7-3 0-15,5-2-1 0,-5-3-1 0,3-4 1 16,-3-1 0-16,0-3 0 0,5-2 0 16,-5 0 0-16,0 0 0 0,0 0 1 15,0 0 0-15,0 0-1 0,0 0 2 16,0 0-3-16,0 0 0 0,0 0 0 15,0 0-2-15,0 0-1 0,5-3-3 16,-5-3-1-16,3-1-6 0,2-2-6 0,-3 0-8 16,8-3-14-16,-2-1-26 0,5-2-77 15</inkml:trace>
  <inkml:trace contextRef="#ctx0" brushRef="#br0" timeOffset="179563.92">9115 9778 561 0,'0'0'63'16,"0"0"-64"-16,0 0 0 0,0 0 10 0,0 2-3 15,0-1 2-15,0 1 10 0,0 0-3 16,0 2-4-16,3-1-1 16,2 2-3-16,3-1 0 0,4-2-1 15,1 1 1-15,2-3 0 0,6 1-4 0,4-1 1 16,-4 0-3-16,6 0 1 0,4-1-1 16,-8-4 0-16,2 1-1 0,3 0 0 15,-2 1 1-15,-6 2-1 0,-5-2 0 16,-4 2 0-16,-4-1 0 0,-7 2 1 15,0 0 0-15,0 0 0 0,0 0 5 0,0 0 0 16,0 0-1-16,0 0 0 0,0 0-1 16,0 0-1-16,0 0-1 0,0 0-1 15,0 0 0-15,0 0-2 16,0 6 2-16,0-1 0 0,0 7 1 0,3 0 0 16,-3 2 0-16,10 4 1 0,-8-1-1 15,4 3 0-15,1 1 2 0,-2 3-1 16,-2-1 0-16,2 0-1 0,0 1 1 15,-5 2 0-15,3-2 0 0,-3-1 1 16,5-2 0-16,-5-2-3 0,0-1 0 16,0 0 2-16,0-1-3 0,0-2 2 0,2-1-1 15,-2-3 0-15,0-2 0 0,5-1 0 16,-5-3-1-16,0-2 0 16,0 0 1-16,5-2 0 0,-5-1 0 15,0 2-1-15,0-2 1 0,0 0 0 0,0 0-1 16,0 0-2-16,0 0 0 0,3-2-1 15,2-3-3-15,-5-1-5 0,8-2-3 16,-3 1-3-16,-3-2-6 0,3-1-8 16,-5 1-14-16,0 0-35 0</inkml:trace>
  <inkml:trace contextRef="#ctx0" brushRef="#br0" timeOffset="179812.18">9278 10083 330 0,'0'0'344'0,"5"0"-345"16,-2 0-4-16,-3 0 19 0,5 0-9 0,8-3 5 16,2-1 7-16,5-1-7 0,11 0-3 15,-1-3-3-15,8 2-1 0,-4 1-1 16,-6 0-1-16,-3 2-1 0,-5 1 0 15,-4-2-2-15,-4 4-7 0,1 0-6 16,-5 0-4-16,-3 0-5 0,-3 0-13 0,3 0-29 16,-5-1-120-16</inkml:trace>
  <inkml:trace contextRef="#ctx0" brushRef="#br0" timeOffset="180448.73">9952 9767 401 0,'-10'-6'199'0,"-3"2"-205"16,6-1 13-16,-1 2 24 0,1-2-16 0,-1 1 7 15,3 3-2-15,0-3-7 0,-3 2-2 16,6 1-2-16,-3 1-2 0,-1 0-3 16,4 0-1-16,-11 0-1 0,6 4-1 15,-6 3 1-15,0 2 2 0,-5 4-2 16,8 0 2-16,-8 2-2 0,6 3 0 0,1 2-1 16,1 0 2-16,8 4-2 0,2 0 1 15,-5 1-1-15,5 1 0 0,0 0 0 16,0 3 0-16,7-3 1 0,3 0-2 15,1-1 1-15,-1-1 0 0,-3-4 0 16,6-3 0-16,2-2 1 0,-2 0-2 16,0-6 1-16,2-1 1 0,3-5 0 15,-3 1 0-15,6-4 2 0,-4 0 1 16,6-1-2-16,-5-8 0 0,5 2-1 16,2-2 0-16,-7 1-1 0,3 0 1 0,-14-3-1 15,8 2 0-15,-4-3 1 0,-1-1-1 16,-5 0-1-16,2-1 2 0,-1 0-1 15,-6 0 1-15,0-2-2 0,0-2 1 16,0 0-1-16,-13-2 0 0,0 2 1 16,-7-5-2-16,-6 0 2 0,-2 1-1 15,0 1-1-15,8 3 1 0,-5 0 0 16,4 4 0-16,6 3-1 0,-5 2 1 16,2 0 0-16,3 2-1 0,-6 0 1 15,3 4-1-15,6-1 1 0,-4 2-1 0,9 1 1 16,2 1 0-16,0-2-2 0,5 0 2 15,0 2-4-15,0 0-3 0,0 0-2 16,0 0-5-16,10 0-4 0,-3 0 2 16,9 4-6-16,4-2-7 0,-2 1-17 15,2-3-45-15</inkml:trace>
  <inkml:trace contextRef="#ctx0" brushRef="#br0" timeOffset="180901.25">10398 9957 284 0,'0'-1'122'0,"0"1"-57"16,0-1-4-16,0 1-19 0,0-2-12 16,0 1-3-16,0 1-7 0,0-1-5 15,0 1-1-15,0 0-1 0,0 0-4 0,0 0-2 16,0-1-1-16,0 1 0 0,0 0 0 15,0 0-2-15,0 0-2 0,0 0-2 16,0 1 1-16,-3 3 0 16,3 2 0-16,-5 0 1 0,5 5 0 0,-5-3 1 15,2 3-2-15,3-2 1 0,-5 1-2 16,5-1 0-16,0-1 2 0,-2-1-2 16,2-3 0-16,-5 1 0 0,5-3 1 15,0-1-2-15,0-1-3 0,0 0-5 16,-8 0-6-16,8 0 0 0,0-6-11 0,-5-5-41 15</inkml:trace>
  <inkml:trace contextRef="#ctx0" brushRef="#br0" timeOffset="181787.69">10482 9601 389 0,'0'0'195'16,"0"0"-195"-16,-6 0 20 0,6 0 15 16,0 0-18-16,0 0 7 0,0 0-7 0,0 0-8 15,0 0-3-15,0 0-1 0,0 0-2 16,0 0 1-16,6-1 1 0,-4-2-1 16,6-2-3-16,4 3 2 0,6-5-2 15,-2 4-1-15,1-2 0 0,4-2 1 16,2 4-1-16,7-2 0 0,-7 1 1 0,8 0-1 15,-11 2 0-15,3 2 0 0,-11 0-1 16,1 0 1-16,-5 0-1 0,-3 5 1 16,3 2-2-16,-8 0 2 15,5 5 1-15,-5-1 0 0,0 2 1 0,0 0 0 16,0 1 0-16,0 1-1 0,-11-1 0 16,4 3 1-16,-1-2-2 0,-5 3 2 15,1-1 0-15,-3-2 1 0,-6 2-2 16,8-2 2-16,-2-1-3 0,-8-3 2 15,8-1-1-15,0-2-1 0,-3-1 1 0,10-2 0 16,1-3 0-16,2-2 0 0,0 0 1 16,5 1-1-16,0-1 2 0,0 0 1 15,0 0-2-15,5-2-2 0,2-3 0 16,6 0-1-16,0 0 1 0,-1 2 0 16,4 0 0-16,-4 1 0 0,1 1 0 15,2 1 0-15,-2 0 1 0,0 0-1 16,0 0 1-16,7 0 0 0,0 0 0 15,-5 1-1-15,8 4 1 0,-7-1 0 16,-1 2-1-16,3-1 0 0,-6 0 0 0,4 2 0 16,-4-1 0-16,1 0 0 0,0 0 1 15,-6 3-1-15,1-1 0 0,0 0 1 16,-3 1-1-16,0 0 1 0,-3 0-1 16,4-1 1-16,-6 4 0 0,0-2-1 15,0 1 0-15,0-1 1 0,0 2 0 0,0-4 1 16,-8 3-2-16,-2-2 2 0,-6 0 1 15,9 2-2-15,-11-2 2 0,5 0-1 16,-7-4 1-16,5 2-2 16,-6-2 0-16,9-1 1 0,-1-3-1 0,-2 1 0 15,2-2 0-15,0 0 0 0,-2 0-1 16,5 0 0-16,-3 0 1 0,5 0-1 16,1 0-1-16,-1-3 0 0,3 0-2 15,5-2-1-15,0 2-2 0,-2-4-2 16,2 0-3-16,0-2-6 0,0 0-6 15,2 0-11-15,3 0-13 0,-5-1-49 0</inkml:trace>
  <inkml:trace contextRef="#ctx0" brushRef="#br0" timeOffset="182612.99">10945 9597 611 0,'0'0'9'0,"0"-1"-13"15,0-2 34-15,0 2-19 0,0-2-1 16,7 0 7-16,1 0-6 0,-1 1-3 16,6-1 0-16,0 0-3 0,5-1-1 0,-11 0 3 15,14 0 0-15,-6 1-1 0,3-1-2 16,-6 0 0-16,4 2-2 0,2 1 1 16,-8-2-1-16,2 1 2 0,1 2-4 15,0 0 2-15,2 0-1 0,-2 0-2 16,0 2 1-16,-1 3 1 0,-4 2-1 0,0 1 0 15,-3 0 0-15,2 0 1 16,1 2-1-16,-8 0 1 0,5 3 0 16,-5 0 1-16,0 1 0 0,0 0 1 15,-5 1 0-15,-10-1-1 0,2 1 0 0,0 0 2 16,-2-2-2-16,-3 1-1 0,3-1 1 16,-5-2-1-16,2-1 0 0,2-1 1 15,-4-2-1-15,7 0 0 0,6-4-1 16,-6 1 1-16,8-2 0 0,-3-2 0 15,3 0 0-15,5 0 0 0,0 0 0 16,0 0 2-16,0 0-1 0,5 0 0 0,3 0-1 16,10-1 1-16,-3-1-1 15,3-2 0-15,5 3-1 0,-5-2 0 16,2 0 1-16,5 3-1 0,-9 0 0 16,9 0 0-16,-10 0 0 0,6 0-1 0,-4 6 1 15,-1-1 1-15,2 0-1 0,-3 1 0 16,-2 2 1-16,-6 0-1 0,6 2 2 15,0 1-1-15,-6 2-1 0,-2 1 2 16,-2-2-1-16,-3 3 1 0,0 2-1 16,0-4 1-16,0 2-1 0,0 0 0 0,-8-1 1 15,-4-1 0-15,-1 0-1 16,0-3 0-16,3-1 2 0,-8-3-2 16,3-1 2-16,-3 0-1 0,3-4 0 15,-11-1-2-15,6 0 2 0,-5 0-1 0,2 0-1 16,-3 0 0-16,1 0 1 0,2-3-1 15,-3 3 0-15,6-4 0 0,0 3-1 16,7-1 1-16,-2 2-1 0,5 0-1 16,-1-1-1-16,6 1-2 0,0-1 0 15,5 1-1-15,0-1-2 0,0 1-5 0,0 0-2 16,0 0-5-16,5 0-4 16,3 0-4-16,5 0-6 0,-1-2-35 0</inkml:trace>
  <inkml:trace contextRef="#ctx0" brushRef="#br0" timeOffset="184087.19">9815 10683 354 0,'0'0'97'0,"5"0"-94"0,-5-2 26 15,5-3 22-15,-2 3-26 0,2-5 4 16,2 1-4-16,-1 0-8 0,1-2-3 0,-7 2-1 16,3 0 1-16,-3 1 3 15,0 1-4-15,0 1-1 0,0-2-3 16,0 4 0-16,-8 0-4 0,-5 0 0 15,-2 1-3-15,2 0-1 0,-7 0 0 0,-5 3-1 16,4 4 0-16,-2 0 1 0,3 2-1 16,-5 1 0-16,4 2 1 0,1 1 0 15,2 2 1-15,3 1-1 0,-6 2 3 16,9-2-3-16,4 1 2 0,0 1-2 16,3-1 0-16,5 0-1 0,0-2 2 0,0-3-2 15,5 0 0-15,6-3 1 0,1 0-1 16,6-1 1-16,-3-3 1 15,6-2-1-15,-3 0 0 0,2-3-1 16,0 0 2-16,-4 0 0 0,4-6-1 0,0-1 1 16,1-2-2-16,-9-3 1 0,1 2 0 15,0-1 0-15,-6-1 0 0,1 1-1 16,-8-1 1-16,0-1 1 0,0 1-2 16,0-1 1-16,0 4-1 0,0 0 1 15,0 1-1-15,-8 1 1 0,1 1-1 0,7 3 2 16,-5 0 0-16,5 2 1 0,-3 0 0 15,3 1-1-15,0 0 0 0,0 0 0 16,0 0-2-16,0 0 0 0,0 0-1 16,0 0 0-16,3 6 1 0,2 3 0 15,10 1 0-15,-5 3 1 0,5 0 1 16,1 1-2-16,7 2 1 0,-3 0 0 16,0 0 0-16,3 0 0 0,-5 1-1 15,-3 2 0-15,6-2 0 0,-9 5 1 16,1-2 1-16,-5 2-1 0,-1 1-1 0,-2-1 2 15,1 2-1-15,-6 1 1 0,0-1-1 16,0 0 2-16,-13 0-1 0,8-4 1 16,-8 2-2-16,3-5 0 0,-3-1 1 15,0-2-1-15,-7-4-1 0,7 0 2 16,-7-3-2-16,7-2 2 0,-12-1-1 0,4-1 0 16,-1-3-1-16,-4 0 0 15,6 0-2-15,-6-3 1 0,11-2 0 16,-5 2 0-16,2-1-1 0,3 0 0 15,7-2 0-15,-2 3-2 0,2 1 0 16,6-3-1-16,-3 1-3 0,-1-2-1 0,6-1-5 16,0 0-4-16,6-2-7 0,6 1-5 15,4-5-11-15,1 0-31 0,6-3-117 16</inkml:trace>
  <inkml:trace contextRef="#ctx0" brushRef="#br0" timeOffset="184801.45">10108 10739 337 0,'0'-3'270'0,"0"0"-267"0,0 3 3 0,0 0 24 15,0 0-22-15,0 0-1 0,0 3 1 16,0 7 1-16,0 2 1 0,2 4 1 0,3 0-2 15,3 2-2-15,-3 0-1 0,-3 2 0 16,4-1 0-16,1 2-1 0,3 1 2 16,-2 2-2-16,-5-1-1 0,2-2 1 15,2 2-2-15,-7-4 0 0,5 3 1 16,-5-6-1-16,0-3 0 0,0-2 1 16,0-5-2-16,0-2 2 0,0-4-2 15,0 0 1-15,0 0 4 0,0-4 0 16,-5-6-5-16,5-1 0 0,-2-5-2 15,-3 0 1-15,-3 0 0 0,8-2-1 0,-5 1 0 16,2-3 0-16,3 0 0 0,-10-3 0 16,10 1 0-16,-7-1 0 0,7 0 0 15,0-2 0-15,0 5 0 0,0-3 0 16,0 1 0-16,7 2 0 0,-7 4 0 16,13 1 0-16,-8 5 0 0,8 0 0 15,-11 1 1-15,6 3 0 0,2-2 1 16,-2 6 0-16,-1-2-1 0,1 3 0 15,2-1 0-15,-2 1 0 0,4 0-1 16,-4-1 1-16,7 2-1 0,-2 0 1 0,-5 0-1 16,2 0 1-16,0 2-1 0,3 3 0 15,-3 2 2-15,0 4-2 0,3-1 1 16,0 2 0-16,-6 0-1 16,6 1 1-16,0 0 0 0,2 3-1 0,-2-3 1 15,-1 5-1-15,1-2 1 0,2-1-1 16,-4 1-1-16,-4 1 2 0,6-2 0 0,-5 1-1 15,4 0 1-15,-4 1 0 16,0-1 0-16,-3 0 0 0,-3-2-1 16,3-1 1-16,0-4 0 0,-5 1 0 15,3-3-1-15,-3 0 0 0,0-3 1 0,0-2-1 16,0-2 1-16,0 2-1 0,0-2 1 16,0 0-2-16,0 0-1 0,0-2 0 15,0-3 0-15,0-1-3 0,0-2-2 16,0 4-1-16,0-2-2 0,-3-1-1 15,-2 4-2-15,-2-4-6 0,-1 1-5 0,-5 1-5 16,1-3-16-16,-1 1-61 16</inkml:trace>
  <inkml:trace contextRef="#ctx0" brushRef="#br0" timeOffset="185072.19">10169 10914 636 0,'0'0'4'0,"0"0"-5"16,5 0 33-16,2-6-17 16,6 4 2-16,2-2 2 0,3 2-7 0,-3-2-4 15,11 0-2-15,-6-1-1 0,1 0-2 16,-1-1 0-16,0 3-1 0,1-3-1 15,-1 1-1-15,-2 1-1 0,2-2-3 16,0 0-6-16,1-1-3 0,-1-1-5 16,1 2-8-16,-6-2-15 0,5-1-24 0,-10 1-80 15</inkml:trace>
  <inkml:trace contextRef="#ctx0" brushRef="#br0" timeOffset="185568.84">10904 10444 695 0,'0'-2'6'0,"0"2"-10"16,0 0 24-16,0 0-14 0,0 0-1 15,0 4 9-15,0 5-4 0,0 2-2 16,0 5 1-16,0 2-3 0,0 3 3 0,-5 1-1 16,-3 2 0-16,3 5-1 0,-3 0 1 15,3 3 0-15,-5 3-2 16,-3 5 0-16,1 2 0 0,-1 0-1 16,-2 0 1-16,5 2 0 0,-6 3-3 0,4 1 0 15,4 2-2-15,-5-4 2 0,8 2-2 16,-3-6 1-16,6 0-1 0,-3-3 2 15,0-2 1-15,-3-3-1 0,3-2-1 16,3-2 0-16,-4-4 0 0,6-1 1 16,-2-3-3-16,2-2 1 0,-5-4 0 0,5-4-1 15,-5-1 1-15,2-5 0 0,3-2-1 16,0-3 1-16,0 0 0 0,0-1-1 16,0 0 1-16,0 0-1 0,0 0 0 15,0 0 0-15,0-2-1 0,0-2-1 16,0 1-1-16,0 0-1 0,0-1-1 15,0-1-2-15,0 0-3 0,0-1-3 16,3-1-5-16,-3 1-3 0,5-3-4 16,0-2-8-16,-3 2-18 0,4-2-38 15</inkml:trace>
  <inkml:trace contextRef="#ctx0" brushRef="#br0" timeOffset="185988.22">10965 11101 635 0,'0'-3'14'0,"0"1"-12"0,0 0 34 15,0 1-16-15,0 1 0 0,2 0 1 16,4 0-9-16,-1 0-4 0,-3 0-3 16,3 0-3-16,0 6 0 0,-2 2 1 0,2 2 1 15,-2 3 0-15,-3-1 0 16,5 4 0-16,-5 2 0 0,5 3 0 16,-3-1-2-16,3 4 2 0,-2 1-3 15,7 0 2-15,-7 1 0 0,2 0 0 0,-5 2 0 16,2-5 0-16,-2 0-2 0,5-3 1 15,-5-5-1-15,5-1 1 0,-2-4-2 16,2-4 0-16,-5-1 0 0,5-2 0 16,-5-2 0-16,3-1-2 0,2 0-2 15,-3-1-2-15,3-4-2 0,0-4-2 0,-2 4-5 16,2-2-4-16,-2-2-7 0,2 0-13 16,-5-2-25-16,0-2-249 15</inkml:trace>
  <inkml:trace contextRef="#ctx0" brushRef="#br0" timeOffset="186775.65">11227 11168 92 0,'0'-1'545'0,"5"-1"-537"16,-2 1-3-16,-3-1 27 0,5 2-21 15,-5 0 5-15,0 0-3 0,2 6-4 16,3 7-1-16,0 2 1 0,-2 3-4 16,2 0 1-16,-5 1-3 0,5 2-2 15,-2-2 1-15,2 2-1 0,2 2 2 16,-2-2-1-16,-2-1 0 0,2 2 0 16,-2-4 0-16,2-1 0 0,-5 1 1 0,0-5 0 15,5-2-1-15,-5-5 0 0,0-2-1 16,0-3 1-16,0-1-1 0,0 0 2 15,0 0 2-15,0-4-2 0,0-5-1 16,0 1-1-16,0-3-1 0,0-1 1 16,0 0-1-16,0-2 0 0,0-1 0 15,-5 1 0-15,5-1 0 0,-5-2 0 16,5 1 0-16,0-2 0 0,0 1 0 16,0 0 0-16,10 1 0 0,-8 1 0 15,9 0 0-15,-1 0 0 0,0 5 0 16,0 1-1-16,3 0 1 0,0 3 0 0,-6 3 0 15,6-1-1-15,-5 2 1 0,2 2 0 16,-8 0 0-16,3 0 0 0,3 8 1 16,0 2-1-16,2 3 1 0,-3 2 1 15,1 3 0-15,-3 1 0 0,3 2 0 16,-1-1 0-16,-2-1 0 0,-2 1 0 0,2-2 1 16,-2-2-3-16,2-4 1 15,-5 0 0-15,5-5-1 0,-5-1 2 16,0-2-2-16,0-3 2 0,0 0-2 15,0-1 2-15,0 0 1 0,0 0 1 0,0-4-1 16,0-4-2-16,0-4 1 0,0 0-2 16,0-2 0-16,0-2 0 0,0 0 0 15,0-3 0-15,0 2 0 0,0-3 0 16,0 2 0-16,2-2 0 0,9 2 0 16,-1 1 0-16,0 3 0 0,-2 2-1 0,4 2 0 15,-4 5 1-15,-1 0 0 0,1 3 0 16,-8 2-1-16,10 0 0 0,-7 0 0 15,2 7 0-15,3 5 1 0,-3 3-1 16,2 4 2-16,-4 0-1 0,2 3 1 16,0 0 0-16,-2 0 0 0,2 2 0 15,0-1-1-15,2 0 0 0,-4-3 0 16,2-2 0-16,0-3 0 0,3-4 0 16,-8-5-1-16,7-1-3 0,-2-4-3 15,3-1-5-15,0 0-1 0,-1-8-2 0,4-6-8 16,-1 2-19-16,2-8-15 0,1 1-212 15</inkml:trace>
  <inkml:trace contextRef="#ctx0" brushRef="#br0" timeOffset="187215.66">11848 11126 499 0,'0'-5'141'0,"-5"0"-144"15,0 1 6-15,5 0 13 0,-3 2 0 0,3 0 7 16,-5 0 0-16,0 2-8 0,2 0-4 16,-2 0-6-16,-2 0-3 0,-1 6 1 15,-5 3 2-15,0 0-3 0,1 4 4 16,-4-1-2-16,9 4-1 0,-3 0 0 16,7 5-1-16,-4 0 0 0,7 2 2 15,-6 0 0-15,6-1-4 0,0 1 3 16,13 0-3-16,0-1 1 0,2-2 1 15,5-3-2-15,6-4 1 0,-3-3 1 16,2-5 0-16,1-5 0 0,2 0-1 0,-8-3 1 16,0-8 0-16,-2-3-1 0,-5-2 1 15,-5-1-2-15,-6-2 2 0,-2-2-2 16,0 2 1-16,-15-1-1 0,-6 1-1 16,-4 0 0-16,2 2 1 0,-7 1 0 15,7 0 0-15,-3 6 0 0,6 1 0 16,2 4 0-16,3 3-1 0,2 0 1 0,0 2 0 15,6 0-2-15,2 0 0 16,5 0-3-16,0 0-2 0,0 0-1 16,0 2-1-16,0-2-1 0,10 2-2 0,0-2-3 15,8 0-7-15,-3 0-5 0,3-4-8 16,-5 0-35-16</inkml:trace>
  <inkml:trace contextRef="#ctx0" brushRef="#br0" timeOffset="187549.04">11904 10924 519 0,'-3'0'182'16,"3"0"-188"-16,0 1 10 0,0 0 4 15,3 3-6-15,4 1 13 0,3 3 5 16,1 4-5-16,6 2-4 0,-4 6-3 15,2 1-3-15,-2 4 0 0,0 4-1 16,0 0 3-16,-6 4-2 0,1-1 0 0,5 1 0 16,-6-1-3-16,-2 2 0 0,-2 0-1 15,-3-4 0-15,0-2 0 0,0-5 0 16,0-3-1-16,0-6 0 0,0-3 0 16,0-5 0-16,0-3-3 0,5-3 0 15,0 0-5-15,3 0 3 0,-1 0-3 16,1-1-2-16,2-6-1 0,0 3-4 15,0-4-2-15,-2 1-10 0,0-1-4 16,-1-1-17-16,-2-1-41 0</inkml:trace>
  <inkml:trace contextRef="#ctx0" brushRef="#br0" timeOffset="188203.66">12359 11060 552 0,'5'-6'147'0,"-2"0"-151"0,-3 4 9 0,0 2 4 16,0 0-3-16,0 0 10 0,0 0-6 16,0 0-4-16,0 8 1 0,0 4 1 15,0 4-3-15,5 1 1 0,-5 5 0 16,0 0-1-16,5 3 0 0,-3 0-1 15,4 4 1-15,-6-2 0 0,7 4-2 0,-7-1 1 16,5 0-2-16,-5-3 1 0,3-1 0 16,-3-3-1-16,0-4 0 15,5-3 1-15,-5-7-3 0,0-1 1 16,0-3-1-16,0-3 1 0,0-2 0 0,0 0 1 16,2 0 1-16,3-7 1 0,-5-2-3 15,6-3 0-15,-4 0-1 0,-2-2 0 16,5-1 1-16,-5-1-1 0,5-3-1 15,-5-1 2-15,0-1-2 0,0-3 1 16,0-2 0-16,0-3 0 0,0-1 0 0,0 0 0 16,0 0 0-16,3 2-2 0,2 5 2 15,3 4 0-15,-1 2 0 0,-2 1 0 16,8 4 0-16,-5-1 0 0,-1 5-1 16,1-2 2-16,2 3-1 15,0 0 1-15,0 5 0 0,-7-1-1 0,5 3 1 16,-3 0 0-16,2 0 0 0,4 0 0 15,-1 8-1-15,0 3 1 0,0 3 1 16,8 3-1-16,-5 1 1 0,-6 1-1 16,1 4 0-16,-1 1 1 0,4 1-1 15,-4 1 1-15,1 0 0 0,0 0-2 0,2 1 3 16,-3-1-1-16,1 0 0 0,-3-2 0 16,3-1 0-16,-1-6-1 15,-2 3 0-15,-2-7-1 0,2-3 1 16,-2-3-1-16,2-1 0 0,0-3 0 0,-3-3-1 15,-2 0-1-15,0 0-2 0,0 0-1 16,0-2-1-16,0-5-5 0,0-1-5 16,-7 2-4-16,-6-1-1 0,-2-4-12 15,2 2-11-15,-2-4-38 0</inkml:trace>
  <inkml:trace contextRef="#ctx0" brushRef="#br0" timeOffset="188377.15">12405 11302 748 0,'7'2'8'0,"14"1"-10"0,-1-1 11 16,1-1-6-16,4 0 8 0,0-1 0 16,3 0-7-16,-2-2-4 0,2-6 0 0,-3-1-11 15,-2-1-17-15,-2-6-26 0</inkml:trace>
  <inkml:trace contextRef="#ctx0" brushRef="#br0" timeOffset="194447.28">8118 2593 177 0,'-5'0'78'0,"5"0"-55"0,0 0 4 16,0 0 19-16,-3 0 24 0,-2 0-20 16,5-2-17-16,0 2-3 0,0-3-9 15,0 2-1-15,0 1-4 0,-5-1 0 0,5 0-3 16,0-1 1-16,0 2-2 0,0 0-2 16,0 0-3-16,0-2-1 0,0 2-1 15,0-1 1-15,5-1-1 0,3 0-3 16,0-2 1-16,9 2-2 0,4-2 1 15,7 1 0-15,5-1 0 0,8-4 0 0,12 1 0 16,8 0 0-16,3 0-2 0,12-1 2 16,5 0 0-16,14 0-2 0,4 0 2 15,8-1-2-15,-8 1 0 16,3 2 1-16,-11 0 0 0,-9 0-1 0,-9 2 0 16,-7 0 1-16,-12 1-1 0,-13 1 0 15,-8 2 1-15,-10-2-1 0,-13 2 0 16,-8 0 0-16,3 0-1 0,-5 0 0 15,0 0 1-15,0 0 0 0,-5 0 0 16,-2 0 1-16,-9 2 0 0,-6 1-1 0,-1 3 1 16,-3-2 0-16,-2 3-1 0,-10-1 0 15,-3 0 0-15,-7 1 0 0,-5 2 0 16,-1-1 0-16,-12 0 0 0,-3 0 0 16,-10 1 0-16,-2 1-2 0,2 0 0 15,-2 1 0-15,-1-1 0 0,3 1 1 16,1 0 0-16,9-2 1 0,0 1-2 15,6-2 2-15,14-1 0 0,4 0 0 16,22-4 0-16,2 0 0 0,11-3-1 16,10 0 1-16,0 0-1 0,5 0-1 0,8 0 2 15,20 0 0-15,3 0 0 0,14-8 0 16,6 0 0-16,16-4 1 0,-4 0-2 16,11-1 1-16,-2 1 0 0,9-2 0 15,1 2 0-15,7 0 0 0,-5 2 0 16,7 2 0-16,-14 0 0 0,-6-1 0 15,-5 4-1-15,-15 0 2 0,-5 3-1 16,-15-1-1-16,-16 2 1 0,-2 0 0 16,-18 1 0-16,8 0-1 0,-8 0 1 15,0 0-1-15,0 0 0 0,-13 0 3 16,-2 5 1-16,-18 0 0 0,-1 2-2 0,-11 0 0 16,-4 4 0-16,-4-1 0 0,-6 2-1 15,-4-2 1-15,-16 6 0 0,-8-2-1 16,-2 3 2-16,-10 2-2 0,-3-2 2 15,-2 3-2-15,2-1 0 0,8-3 1 16,3-1-1-16,17-1 1 0,5-3-1 0,16-1 0 16,12-3 1-16,16-3 0 15,17 0-1-15,3-3 0 0,5-1 0 16,10 0 1-16,13 0-1 0,15-4 1 16,18-1 0-16,10-5 0 0,8 2 0 0,7-3-1 15,3 1 0-15,5-1 0 0,-2 1 0 16,7 0 1-16,5-1-1 0,-5 0 0 15,6 1 0-15,-11 0 1 0,-3 1-1 16,-12 3 0-16,-5-1 0 0,-24 3 0 16,-12 3 0-16,-7-3 0 0,-18 2 2 0,-8 2-2 15,0 0 2-15,0 0 2 0,0 0 0 16,0 0 1-16,-8 0 0 0,-10 0-3 16,-2 0 0-16,-8 0-1 15,-5 6 1-15,-5-3-2 0,-3 2 1 0,-13 3 0 16,-2-3-1-16,-15 3 0 0,-5 4 1 15,-16 0-1-15,-4 1 0 0,-11 0 0 16,-5 2 0-16,5 1 0 0,5-2 1 16,11-2 1-16,17-2-2 0,18-5 0 15,18 1 0-15,17-3 0 0,14-3 0 0,7 0 2 16,0 0 0-16,7 0 1 0,19-7-2 16,22-4-2-16,18-3 0 0,16-1 1 15,12-1 0-15,-3 1 0 0,9-1 0 16,-11 1 0-16,-8 0 1 0,3 3-2 15,-10 1 1-15,-5 1 1 0,-11 3-1 16,-10 0 0-16,-15 3 0 0,-12-2 0 16,-14 5 0-16,-1 1 1 0,-6 0-1 15,0 0 1-15,-6 0 0 0,-6 0-1 16,-11 1 2-16,-8 7-1 0,-9-1 0 0,-1 2 0 16,-7 0 0-16,2 3-1 0,-3 0 2 15,-4 2-1-15,-11-2 0 0,1 2 1 16,-8 1-2-16,-3 1 1 15,0-2 0-15,8-3-1 0,5-1 0 0,20-4 1 16,13-1 0-16,10-4-1 0,11 0 0 16,7 1 0-16,0-2 1 0,0 0 1 0,0 0-1 15,5 0 0-15,10-6-1 16,10 2-1-16,11-4 2 0,10-2-2 16,-5 3 1-16,4-2 0 0,-9 1 0 15,2 0 0-15,-5 2 0 0,-7 0 0 0,-6 1 0 16,-5 2 1-16,-2 2-1 0,0-2-1 15,-11 2 1-15,3 0 0 0,-5 1 0 16,0 0 0-16,0 0 0 0,0 0-8 16,0 0-6-16,0 0-10 0,-12 0-10 15,-4 0-24-15</inkml:trace>
  <inkml:trace contextRef="#ctx0" brushRef="#br0" timeOffset="197724.01">1247 2762 272 0,'-5'-3'54'0,"-1"-3"-36"16,6 3 21-16,-2-3 23 0,2 3-28 16,-8-2-12-16,3 2-3 0,0-2 0 15,3 3-1-15,-4 1-3 0,4-1-4 16,-3 1-2-16,0 1 0 0,5-1 2 0,0 1-2 15,-3 0 0-15,3 0 0 16,0 0-1-16,0 0-1 0,0 0-3 16,0 0 2-16,0 0-3 0,0-1-1 15,3 1-1-15,9-1 1 0,14-1 6 0,9-5 1 16,16-2-3-16,18-3-1 0,2-1-2 16,6-1-1-16,4 0-1 0,3-1 0 15,-3 2 1-15,-2 2 0 0,-10 2-2 16,-8 2 2-16,-10-1-1 0,-15 4 0 15,-16 1-1-15,-7 2 0 0,-8 0 0 16,-5 0 2-16,0 1 1 0,-11 0 3 16,-9 0-2-16,-3 5-1 0,-10 1 0 15,-8 3-1-15,-4-1-1 0,4 1 1 16,0-1 0-16,3 0-1 0,-3 0-1 0,-4 1 1 16,-4 1-1-16,1 1 1 0,-16 3-1 15,1 1 0-15,-9 0 0 0,-1 0 0 16,4 1 1-16,3-4-1 0,7 4 0 15,3-4 1-15,-2 0-2 0,10-3 1 16,-3 1 1-16,10-2-1 0,5-2 0 0,11-2 0 16,10-3 0-16,2 0 1 0,8-1-1 15,5 0 1-15,0 0-1 0,0 0 0 16,5 0 0-16,10-4 0 16,6-3 1-16,12-4-1 0,5-3 0 0,8-2 0 15,2-2 1-15,8-1-1 0,7-1 1 16,-1 0-2-16,11 0 1 0,1 0 1 15,5 2-2-15,2-1 1 0,1 3 0 16,-8 1 0-16,-13 1 0 0,-16 4 0 16,-12 2 0-16,-12 5 0 0,-16 2 0 15,-3 1 0-15,-2 0-1 0,0 0 1 0,-2 0 0 16,-16 0 0-16,-7 3 1 0,-3 5-1 16,-8 0 1-16,-10 2-1 0,-2 3 0 15,-3-1 0-15,-5 2 0 0,-2 0 0 16,-3 1 0-16,-6 2 1 0,-1 1 0 15,-4 0-1-15,4-2 0 0,-6 2 0 16,13-4 0-16,2 0 0 0,11-3 0 16,10-2 0-16,10-2 0 0,8-3 0 15,12-1 1-15,3-3-1 0,5 0 3 16,0 0-2-16,7-3 0 0,14-4-2 0,17-5 1 16,5-2-1-16,16-3 1 0,2 0 0 15,10-1 0-15,-7 1 1 0,7 0-2 16,3 1 1-16,-6 0 1 0,11 1-2 15,-5 0 1-15,-8 3 0 0,-5 1 0 16,-15 4 1-16,-18-1-2 0,-15 6 1 0,-6 2 1 16,-7 0-2-16,0 0 1 15,0 0 0-15,-7 0 0 0,-1 0 0 16,-12 2 0-16,-6 6 0 0,-7 1 1 16,-13 1-1-16,-2 5 0 0,-5-1 1 0,-1 2-1 15,-7 0 1-15,0 2-2 0,-5 3 1 16,0 0 1-16,-3-1-1 0,3 0 1 15,5-3-1-15,2-2 0 0,19-5 0 16,7-2 1-16,12-4 0 0,9-4 0 16,6 0 1-16,4 0 1 0,2-8 0 0,8-4-2 15,12-4-2-15,13-3 1 0,13-3-2 16,15-4 2-16,8 2 0 0,4-3 0 16,6 4 0-16,-5 0 0 0,5 1 0 15,-5 2-1-15,-6 3 1 0,-9 1 0 16,-6 2 0-16,-17 3 0 0,-11 3 0 15,-17 7 1-15,-3-2-1 0,-5 2 2 16,0 1-1-16,-10 0-1 0,-5 0 1 16,-13 0-2-16,-6 5 0 0,-6 5 1 15,-14 4 0-15,1-2 0 0,-6 5 0 0,3-4 1 16,-2 2-1-16,5-3 0 0,-3 3 1 16,-3 1-2-16,-7 0 1 0,-3 2 0 15,3 1 1-15,0-3-1 0,10 0 0 16,10-5 1-16,13-2-1 15,13-4 0-15,12-3 0 0,3 0 0 0,5-2 1 16,0 0 1-16,13-2-1 0,12-8-2 16,16-6 0-16,15-4 1 0,15-2 0 15,5-3 0-15,3 3 0 0,0 1 0 16,-10 4-2-16,-3 0 2 0,0 3-1 16,-5 4 0-16,-7-1 1 0,-14 6 1 0,-7 0-1 15,-12 4-1-15,-21 1 1 0,0 0-1 16,0 0-1-16,-5 0 2 0,-11 7 0 15,-1 0 1-15,-11 2 0 0,-6 2-1 16,1 1 1-16,-2 0 0 0,2 2-2 16,0-4 3-16,5 1-2 0,2 2 1 15,-2-3 0-15,3 3-1 0,-3-4 0 16,7-1 1-16,4-4 0 0,9 0-1 16,8-4 1-16,0 0 0 0,0 0 1 15,13-4-1-15,10-6-2 0,10-4 1 0,18-1-1 16,5-2 1-16,5 2-1 0,10 0-1 15,-5 2 1-15,-10 2-1 0,-3 3 1 16,-2 1 0-16,-10 4 0 0,-13 0 2 16,-8 2-1-16,-12 1-1 0,-3 0 0 15,-5 0-1-15,0 0 2 0,-8 1 0 0,-9 3 0 16,-6 5 2-16,-8-1-2 0,-4 1 1 16,-4 3 0-16,-9 0 0 15,-5 5 0-15,-8 2 1 0,-13 2-1 16,3 3 0-16,-3 1 0 0,5 0 1 0,3-3-1 15,5-3-1-15,20-5 2 0,8-4-2 16,15-6 2-16,16-4-3 0,2 0 4 16,0 0-1-16,20-8-1 0,13-6-1 15,16-7 0-15,12 0-1 0,12-3 1 16,1 2 0-16,5 2 0 0,-5 2-2 0,-8 4 2 16,-13 2 0-16,-9 3-2 0,-11 3 1 15,-13 1 1-15,-7 2 1 0,-8 3-2 16,-5 0 0-16,0 0 1 0,-13 0-1 15,-2 8 2-15,-16 1 0 0,-2 2-1 16,3-1 3-16,4-1-3 0,1-2 0 16,10-2 0-16,7-2 1 0,3-2-1 15,5-1 0-15,0 0-1 0,0 0-3 16,7 0-9-16,14-7-17 0,4-10-26 16</inkml:trace>
  <inkml:trace contextRef="#ctx0" brushRef="#br0" timeOffset="200388.62">13817 10331 328 0,'0'0'215'0,"0"-3"-212"16,0 1-6-16,0 0 8 0,2-1 8 15,6-1 7-15,-8 2 3 0,10-3 0 16,-7 1-10-16,2-1-2 0,2 0 2 0,-7-1-1 16,8 2-1-16,-3-2-2 0,3 0-2 15,-1-1 0-15,6 0 0 16,-5-1-5-16,4 0 3 0,9-1-3 16,-3-1-2-16,2 0 1 0,5 0-1 0,-2-1 0 15,3 0 0-15,-6 4 0 0,0 2 0 16,-7 1 0-16,2 4 0 0,-4 0 0 15,-9 0 0-15,6 0 0 0,-8 4-1 16,0 5 2-16,5 1-1 0,-5 2 2 16,0 3 2-16,0 1-3 0,0 2 3 0,-5 2-1 15,-5-1 1-15,-3 1-1 0,-5 1-2 16,3-1 3-16,-11 0-2 16,1 1-1-16,5-3 2 0,-8 0-3 15,2 1 1-15,6-3 0 0,-3-1-1 16,3-4 0-16,2-3 2 0,5-4-2 0,5 0 0 15,3-3 1-15,5-1 0 0,0 0 0 16,0 0 2-16,5-1-1 0,8-5-2 16,8-3 0-16,4 0 0 0,8 1-1 15,-5 0 1-15,5 1 0 0,-5 1 1 16,0 3-1-16,-3 1 0 0,1 2 0 0,-6 0 1 16,-4 0-1-16,4 0 0 0,-7 4 2 15,-1 1-2-15,1 0 0 0,0 1 1 16,-6 3-1-16,1-2 2 15,0 2 1-15,-3 0-1 0,2 1 0 0,1 2 0 16,-8-2 0-16,5 3-1 0,-5 1 2 16,0 1 0-16,5 2 0 0,-5-1 0 15,0 4 0-15,0-1-3 0,-10 1 3 16,2 2-1-16,-7-4 1 0,2 1-1 16,-4-3 1-16,-4 0-1 0,1 0 1 0,0-3 1 15,-3-1-1-15,-3-4-2 0,8-1 2 16,-2-6-1-16,5 0-1 0,-6-1 0 15,4 0 1-15,-4-1-1 0,1-7 0 16,7 1 0-16,-2-1-1 0,7 2 0 16,-4 2 0-16,6-2 0 0,6 5 0 15,-2-3-1-15,2 0 0 0,0 3-2 16,0-2 1-16,-5 1-2 0,5 1-1 16,0-1-4-16,0 0-1 0,0-2-4 15,5-1-4-15,3-1-9 0,7-2-10 0,5-1-17 16,-2-5-96-16</inkml:trace>
  <inkml:trace contextRef="#ctx0" brushRef="#br0" timeOffset="200955.61">14387 10183 404 0,'2'0'234'16,"-2"0"-232"-16,10 0-2 0,1-1 12 0,-1-1-4 15,5 0-2-15,3 0 8 0,2 2-7 16,3 0-6-16,-3 0 1 0,6 0-1 15,-1-1-1-15,-2-1 0 0,-2-3 2 16,4 3-2-16,-5-3 0 0,1 2 1 16,-9-2 0-16,1 2 0 0,-5-1 0 15,-1 0-1-15,-7 1 2 0,6 0 0 16,-6 2 0-16,5-1 4 0,-5 2 0 16,0 0-1-16,0 0 2 0,0 0-3 15,0 0-2-15,0 0-2 0,0 3 1 0,0 4 1 16,-5 5 4-16,-1-1-1 0,4 5 2 15,-8 1-2-15,7 3 0 0,-2 3 0 16,5 1 0-16,-2 2 0 16,2 3 0-16,0 1 1 0,0 0-3 0,0 2 1 15,2 1 0-15,3-1-2 0,-5-2 2 16,3 1-1-16,2-3-1 0,0-2 0 16,-3-2 0-16,-2-2-1 0,6-4 0 15,-1-2 0-15,-3-4 0 0,-2-3-1 16,5-1 0-16,-5-2 1 0,3-3 0 0,-3-1-1 15,0-2 0-15,0 0-2 0,0 0-1 16,0 0-1-16,0 0-3 0,0-5-5 16,0-2-3-16,0-1-3 0,-8 0-9 15,1-2-16-15,-6-2-23 0</inkml:trace>
  <inkml:trace contextRef="#ctx0" brushRef="#br0" timeOffset="201164.09">14443 10524 597 0,'12'0'48'0,"9"-3"-50"0,-1-1 4 16,13-2 24-16,-5 2-14 0,10-2 7 16,-2 4-4-16,7 0-8 0,-7 1-3 15,-3-1-2-15,-5 2-1 0,-3 0-1 0,-12 0-4 16,0 0-5-16,-11 5-6 0,3-2-14 15,-5 2-20-15,0-1-48 0</inkml:trace>
  <inkml:trace contextRef="#ctx0" brushRef="#br0" timeOffset="201931.31">14931 10393 643 0,'0'-1'3'16,"5"1"-8"-16,-2 0 20 0,-3 0-11 15,0 4 2-15,0 5 15 0,5 3-3 0,2 3-6 16,-1 2-3-16,1 1-3 0,6 2-2 16,-5 3 2-16,-1 0-2 0,3 4 1 15,-7 2 0-15,2-2-2 0,3 0 1 16,-3 1-2-16,-5-2 1 0,2-4-1 15,-2-2 0-15,5-4-1 0,-5-4 0 0,0-3 1 16,0-3-1-16,0-5 0 0,3-1 0 16,-3 0 5-16,0-1 1 0,5-8-2 15,-5-7-4-15,0 0 0 0,0-4 0 16,0 0-1-16,0 0 0 0,-8-3 0 16,1 4 0-16,2-5 1 0,-3 0-1 0,3 0 0 15,2 0-1-15,3 4 2 16,0-2-1-16,0 4 0 0,0 2 0 15,8 2 0-15,0 3 0 0,4 1-1 16,4 4 1-16,-6 3 0 0,0 1 0 0,0 2 0 16,-2 0 0-16,4 0 0 0,4 5 0 15,2 4 0-15,-3 3 0 0,5 2 0 16,1 3 1-16,-4 1-1 0,4 2 1 16,-6 0 0-16,-2 1 0 0,2 0 0 15,-10 0 1-15,3-3-2 0,-3 0 2 0,-5-1 0 16,0-1 1-16,0-1-1 0,0-2 0 15,-5-3 0-15,2-3 0 16,-2-4 1-16,5-2-2 0,-5-1 2 16,2 0 0-16,-4-1 1 0,-3-8-3 15,2-4 1-15,0 0-1 0,1-3-1 0,-6-2 1 16,13 1-1-16,-8-5 0 0,8 4 0 16,0-4 0-16,0 4 1 0,0 0-2 15,3 1 1-15,10 2 0 0,4 1 0 16,-1 4-1-16,4 1 0 0,0 2 1 15,1 3 0-15,-1 0-1 0,0 3 0 0,1 1 1 16,-1 0 0-16,-2 4-1 16,-5 4 1-16,2 5-1 0,-2 3 0 15,-6 2 1-15,6 2 1 0,0 0-1 16,-6 3-1-16,1-3 2 0,-3 4-1 0,0-1 0 16,-5-2 0-16,3-1 0 0,-3-1 1 15,0-3-2-15,0-3 2 0,0-2-1 16,0-5 0-16,0-1-1 0,0-2-4 15,0-2-3-15,0-1-4 0,0 0 0 16,0-5-1-16,0-5-12 0,0 0-14 0,0-4-22 16</inkml:trace>
  <inkml:trace contextRef="#ctx0" brushRef="#br0" timeOffset="202409.12">15679 10460 585 0,'0'-13'42'15,"3"2"-42"-15,-3 5 25 0,0 0 1 16,0 0-9-16,0 4 6 0,-3-1-8 16,-2 2-5-16,-3 1-3 0,3 0-4 15,3 3-1-15,-8 5 2 0,-1 1-1 16,1 2-1-16,-5 4 2 0,2 2 0 0,0 0-1 15,1 2-1-15,2 3 0 16,-1 0 1-16,4 1 0 0,-1 1-1 16,8 0 0-16,0 1-1 0,0-1 1 15,8-3-1-15,10-4 1 0,2-4-1 0,0 0 1 16,3-8 0-16,3 0-1 0,-1-5 2 16,3 0-3-16,-2-8 2 0,-4-3-1 15,-1-4 0-15,-3 0 0 0,-3-3 0 16,-10-1 0-16,3 2 0 0,-3-3-1 15,-5 0 1-15,0-1-1 0,-5 1 0 16,-8-4 0-16,-2 1-1 0,-3-1 2 16,2 4-1-16,-4 1 0 0,2 3-1 15,8 5 1-15,0 4 0 0,0 3 0 16,-3 3-1-16,3 1 0 0,2 0 1 16,1 0-2-16,2 0 1 0,5 1-2 0,0 3-3 15,0-1-2-15,0-1-3 0,0-2-1 16,12 2-3-16,-4-2-8 0,10 2-9 15,-6-2-17-15,1 0-60 0</inkml:trace>
  <inkml:trace contextRef="#ctx0" brushRef="#br0" timeOffset="202707.48">15842 10235 493 0,'5'-3'146'15,"-2"-1"-148"-15,-3 4 9 0,5 0 13 16,2 0-13-16,-2 0 9 0,-2 5 0 16,7 5-1-16,-2 5 0 0,-1 2-2 15,1 1-4-15,5 5-1 0,-6 0-2 0,3 3 0 16,-2-1 0-16,0 4-1 0,-1 2 1 16,-2 0-3-16,3 1 2 0,0-1-2 15,-8 0-1-15,5-4-1 0,0 0 0 16,-3-5 0-16,4 0-1 0,-4-9 0 15,3 0 1-15,-5-6-2 0,0-3-1 16,5-3-5-16,-5-1 0 0,0 0-5 16,0 0 1-16,3-6-3 0,-3-3-10 15,0-2-14-15,0 0-28 0,0-3-184 16</inkml:trace>
  <inkml:trace contextRef="#ctx0" brushRef="#br0" timeOffset="203623.75">16168 10303 652 0,'2'-3'5'0,"3"0"-8"0,-2 3 23 15,2 0-12-15,0 0 3 0,3 8 8 0,-1 3-7 16,6 3 0-16,-5 3-3 0,4 3-1 15,3 3-4-15,-4 2 0 0,-1 0 4 16,3 2-3-16,-3 3-3 0,-3-1 5 16,-4 1-3-16,2-3-2 0,0 1 3 15,-5-4-2-15,3-1 0 0,-3-5 0 0,0-2-1 16,0-4 0-16,0-5-1 0,0-2 1 16,0-4-1-16,0-1 1 0,0 0 2 15,0-4 1-15,0-8-4 16,0-2 1-16,-3-4-2 0,-2 1 0 0,5-2 0 15,-5-1 0-15,-3-1 1 0,6-2-2 16,-8 1 2-16,7-1-2 0,-2-2 2 16,-3-1-1-16,3-1 0 0,3 0 0 15,2 1 0-15,-5 0 1 0,5 2-1 16,0 0 0-16,0 4 0 0,0 1 2 0,0 1-1 16,0 2-1-16,0 1 2 0,0 1-1 15,5 4 1-15,2-1-1 0,1 1-1 16,5 2 1-16,2-1-1 15,-2 2 0-15,4 1 0 0,4 1 0 0,-1 3 0 16,1 0 0-16,-6 2-1 0,5 0 1 16,-7 0 0-16,5 0 0 0,-11 5 0 15,9 4-1-15,-11 1 1 0,7 0 0 16,-9 1 1-16,2 3-1 0,0-2 0 16,-5 3 0-16,0-1 1 0,0 0-2 0,0 3 2 15,0-2-1-15,-5 0 0 0,-3 3 0 16,-4-2 1-16,-6-1 0 0,3 1 0 15,-6-3-1-15,1 1 1 0,-6-4-1 16,6-2 1-16,5 0 0 0,-3-3-1 16,10-3 0-16,-4-2 1 0,4 0-1 0,3 0 2 15,5 0-1-15,-3-7 0 16,3 2 0-16,0-1-1 0,3-1 0 16,7 1 0-16,0 1 0 0,8 0-1 15,-3 2 1-15,-4-1 0 0,4 1 0 16,-2 2 1-16,2 1-2 0,3 0 1 0,-3 0 0 15,5 0 0-15,1 0 0 0,-4 2 0 16,-1 5 0-16,4-1 0 0,0 1 0 16,1 2-1-16,-4 2 2 0,-1-2-1 15,4 2-1-15,-2 3 2 0,-3-2-1 16,-2 2 0-16,5 2 0 0,-8 0 0 0,0 0 0 16,-2 2 1-16,-8-1-1 0,2 0 1 15,-2 1 0-15,0-2 2 16,-2 2-1-16,-11-2 2 0,0-1 0 15,-2 0 0-15,-5-3 2 0,-1 1-1 0,1-2 0 16,-6-2-1-16,9-3-1 0,-6-2 0 16,-3-4 0-16,1 0-2 0,-3 0-1 15,0-6 1-15,0 0-1 0,-3-3 0 16,-2 1-1-16,-2 2-2 0,7-1-4 16,-5 5-3-16,2 1-7 0,3 1-8 0,3 0-8 15,9 0-16-15</inkml:trace>
  <inkml:trace contextRef="#ctx0" brushRef="#br0" timeOffset="204682.77">13919 11352 31 0,'-8'-3'302'0,"3"0"-275"16,0 0-4-16,2 2 39 0,3 0 5 15,0 0-29-15,0 1-5 16,0 0-7-16,0 0-7 0,0 0-6 16,0 0-2-16,8 0-1 0,-1 0-1 0,1-1 5 15,5 1-4-15,0 0 0 0,-1 0-1 16,1 0-1-16,12 0 3 0,-2 0-2 16,10 0-2-16,6 0 0 0,4 0-1 15,3 0-2-15,7-2 2 0,0-2-2 16,1 1-1-16,4-1 0 0,-2 1 0 0,5 1 0 15,6-2 1-15,-1 2-2 0,2-1 1 16,-4 1-2-16,0 2 1 0,-1-1 0 16,-12 1-1-16,8-2 0 15,-6 1 1-15,0 1 2 0,-4-1-1 0,2 1 1 16,-3 0-1-16,5 0 2 0,1-3-3 16,-1 0 1-16,1 2 0 0,-1-1-1 15,1-1 0-15,-1 1 1 0,-5 0-1 16,-2-2 0-16,2 2-1 0,-7 1 1 15,5 0-1-15,0-1 1 0,0-1-1 0,-6 3 0 16,-4-1 0-16,2 1 0 0,-5-2 1 16,-2 2 0-16,7 0-2 0,0 0 2 15,-2-2-1-15,9-1 1 0,-4 1-1 16,5-2 1-16,-3 0-1 0,3 0 0 16,0-1 0-16,-6 2 0 0,6-1 0 15,-10 2-1-15,5-1 1 0,-8 1-1 16,-3 0 1-16,-7 1-1 0,2 0 1 15,-4 1 0-15,-1 0 2 0,1 0-2 16,-1 0 2-16,-2 0-2 0,-8 0 0 16,8 0 0-16,-6 0 1 0,-4 0-1 0,-3 0 2 15,-2 0-3-15,2 0 1 0,-3 0 0 16,-2 0 1-16,0 0 0 0,5 0-1 16,-5 0 0-16,0 0 1 0,0 0-2 15,0 0 0-15,0 0 1 0,0 0-1 16,0 0-1-16,0 0 1 0,0 0 0 0,0 0-2 15,-5 0-4-15,3 2-7 16,-6 4-6-16,-5-3-9 0,1-2-12 16,-6-1 3-16</inkml:trace>
  <inkml:trace contextRef="#ctx0" brushRef="#br0" timeOffset="205952.08">13837 11962 246 0,'0'0'185'16,"0"0"-145"-16,0-3-28 0,-5 0 37 15,5-1-18-15,-5 1 2 0,5 1-7 16,0-2-8-16,0 3 2 0,0-1-6 16,0 1-3-16,0-1-1 0,0 0-2 0,0 0 3 15,0 1-3-15,0-2 1 0,10 0-3 16,-2-1-1-16,5-1-1 0,-1 2-1 16,4-4-1-16,4-1 0 0,5-1-2 15,3 1 0-15,5-3 0 0,-5 2 1 16,5 2 0-16,-5-1-1 0,3 3 0 15,-8 3 0-15,-10 2 0 0,-6 0 0 16,-2 0 0-16,0 6 0 0,-2 5 4 16,-3 2-1-16,0 4 3 0,0 2 0 15,0 1-2-15,-8 2 2 0,1 0-2 0,-6 1 0 16,0 2-1-16,0 4 0 16,-2-1 1-16,2-2-1 0,-7 2-1 0,0-1 0 15,2 0 0-15,-2 2 0 0,-1-2-1 16,1-1 1-16,5-2-1 0,-3-1 2 15,-3-2-1-15,6 0 1 0,3-4-3 16,-4-2 2-16,4-1 0 0,-1-4-1 16,8-3 1-16,-3-1-2 0,3-3 2 15,5 1-1-15,0-4 0 0,0 2 0 16,0-2 1-16,0 0 1 0,0 0 0 16,0 0 1-16,0 0 0 0,0 0-1 0,10-6-1 15,0 2-2-15,3-2 2 0,7 0-1 16,-2 0 1-16,-3 0-2 0,6-1 1 15,4-1-1-15,1 4 1 16,2-4-1-16,0 3 1 0,2 0-1 0,-2 1 1 16,-2 2-1-16,-6 1 0 0,0 1 0 15,-9-2 0-15,1 2 0 0,-2 0 0 16,-2 0 0-16,-5 0 0 0,7 0 0 16,-8 0 0-16,3 0 0 0,-2 0 1 15,2 0-1-15,3 0 0 0,4-4 1 0,-4 0-1 16,2 1-1-16,0-3 0 0,1 3-1 15,-4-2-2-15,1 3-4 16,-3 0-4-16,3 1-6 0,-3 0-3 0,-3 1-5 16,6 0-12-16,2 0-15 0,-2-4-45 15</inkml:trace>
  <inkml:trace contextRef="#ctx0" brushRef="#br0" timeOffset="206776.37">14514 12085 632 0,'0'0'19'16,"0"0"-21"-16,0 0 10 0,0 0 11 15,0 0-12-15,0 0 5 0,0 5-6 0,2 1-3 16,4 3 6-16,1 3-4 0,1 3 3 16,5 2-1-16,-1 4-3 0,1 1 0 15,2 2 0-15,-5 2 0 0,1-1 0 16,1 1 0-16,-7 1-1 16,3-1 2-16,-3-2-3 0,-5-2 0 0,0-3 1 15,0-4 0-15,0-5-1 0,0-4 1 0,0-5 0 16,0 0-1-16,0-1 2 15,0 0 3-15,0-7-1 0,0-5-5 0,0-6 0 16,0 0 0-16,0-5-1 16,0 1 0-16,-5 0 1 0,5-2-1 0,-5 1 0 15,2-3 1-15,3 3-2 0,0-1 1 16,0 4 1-16,0-2-1 0,0 5 0 16,0 3-1-16,8 2 2 0,0 1-1 15,4 3 0-15,-4 2 0 0,10 1 0 16,-5 3 1-16,-3 2-1 0,8 0 0 0,-3 7 0 15,-3 3 0-15,6 5 2 16,-2 1-2-16,1 2 1 0,4 2-1 0,-6 0 1 16,3 1 1-16,-8 0-2 15,8 2 2-15,-5-2-1 0,-1-1 2 0,-4-1-1 16,-6-3-1-16,3-1 2 0,-5-3 0 16,0-4-2-16,0-2 1 0,0-3 0 0,0-3 1 15,0 0 0-15,0 0 1 16,-5-1 1-16,-2-9-3 0,-1-4 0 15,1-2-2-15,-6-2 0 0,8-1 1 16,-3-2-1-16,3-1 0 0,5-1 0 0,0-2 0 16,0 0 0-16,0 2 0 15,13 3 0-15,-1 1 0 0,6 5-1 16,-3 1 1-16,6 6-2 0,-6 3 2 0,8 1-1 16,-8 3 0-16,1 0 1 0,1 1 0 0,-1 8 0 15,4 1-2-15,-7 3 2 0,7 1 0 16,-2 2 0-16,-3 1 1 15,3 1-1-15,-3 1 1 0,-2 2 0 16,2 1 0-16,-5-1 1 0,-2 1-1 0,0 1 0 16,-1-2 0-16,-2 0 1 15,-5-3-2-15,5-4 0 0,-5-3 1 16,3-5-1-16,-3-2 0 0,0-3 0 0,0-1 0 16,0 0-1-16,0 0-1 0,0-1-1 15,-3-7-5-15,-7-2-4 0,3 1-4 16,-1-2-2-16,3 0-10 0,2 1-13 15,3-1-17-15</inkml:trace>
  <inkml:trace contextRef="#ctx0" brushRef="#br0" timeOffset="207259.26">15514 12140 568 0,'0'-8'68'0,"-3"-2"-70"16,-7 2 14-16,7-1 13 0,-7-4-11 16,8 4 2-16,-6-2 1 15,-5 4-8-15,8 1 0 0,-7 3-1 0,1 2-4 16,-1 1-1-16,-1 0-1 0,0 4 1 16,-2 3 0-16,2 3 2 0,-5 0-1 0,3 2 0 15,8 2-1-15,-4 0 0 16,1 2 0-16,5 1-3 0,5 3 4 15,0 0-4-15,0 3 3 0,0-2-2 16,15 2 2-16,-4-2-3 0,4-3 1 0,5-2 0 16,1-4 0-16,-1-3-1 0,0-1 2 15,1-4-2-15,-1-4 1 0,5 0 1 16,-7-3-1-16,3-7 0 0,-14 1 0 16,8-5-1-16,-4 2 1 0,-9-2-1 15,-2-2 0-15,0-1 0 0,0 0 0 0,-2 1-1 16,-9-3 0-16,4 2-1 15,-1-2 0-15,-5 2 1 0,-2 2-1 0,2 1 0 16,-4 1 1-16,1 2-1 16,-1 2-2-16,1 4 1 0,-2 1 0 0,8 4 0 15,-2 0 1-15,-1 0-1 0,5 0 0 16,-4 0 0-16,12 2-1 0,-6 0 1 16,6 1-9-16,0-2-4 0,0 0-7 15,6 1-5-15,1 0-5 0,6-2-24 16,2 0-169-16</inkml:trace>
  <inkml:trace contextRef="#ctx0" brushRef="#br0" timeOffset="207611.33">15659 11918 604 0,'7'-9'12'0,"-4"1"-12"0,7 4 38 16,-2 1-12-16,-3 3-5 0,-3 0 4 0,3 0-13 16,-2 8-2-16,-3 6-2 15,5 3 3-15,3 7-2 0,-1 1-4 0,6 4 2 16,0 2-2-16,-1 2 2 0,1-1-1 16,0-2-1-16,-5 0 1 0,-1 1-1 15,1 0-1-15,-3-3 0 0,3-2-1 16,-1 0 1-16,-2-5-2 0,3-4 0 15,0-3-1-15,2-3 0 0,-8-3-1 16,3-5 1-16,-5 0-1 0,0-2 0 16,0-1 0-16,0 0-1 0,0-2-1 0,0-4-3 15,0-3-4-15,0-1-2 0,-5 1-4 16,-2-1-5-16,2 1-6 0,5 0-10 16,-3 1-11-16,-2-2-38 0</inkml:trace>
  <inkml:trace contextRef="#ctx0" brushRef="#br0" timeOffset="208771.78">16335 11842 574 0,'0'-7'60'0,"0"1"-57"16,0 2 22-16,0 0 4 0,0 1-10 15,0 3 1-15,0 0-5 0,0-1-6 16,0 1-4-16,0 0-2 0,0 1-2 15,0 7 5-15,0 3-1 0,0 3 2 16,0 1 0-16,0 4-1 0,0 1-1 16,0 1-1-16,0 5 3 0,0 2-3 15,0 2-1-15,0 2 2 0,0-1-1 16,0 1-1-16,3-2-1 0,2 0 2 0,-5-2-2 16,0 1 2-16,0-3-2 0,0-2-1 15,0-3 1-15,0 0 1 0,0-5-1 16,0-4 0-16,0-3 1 0,0-3-1 15,0-4-1-15,0-1 0 0,0-1 2 16,5 0 0-16,-5 0 2 0,3-5-4 0,-3-4-1 16,5 0 1-16,-3-2 0 15,-2 0-1-15,11-3 0 0,-11 2 0 16,2-2 1-16,-2-2-1 0,0-1 0 16,5 0 0-16,-5-2 0 0,0-4 1 0,3 2-1 15,-3-4 0-15,0-1 0 0,0-3 0 16,0-1 0-16,0 0 0 0,0 0 0 15,5 4 0-15,0 2-1 0,-3 3 1 16,4 1 0-16,1 2 1 0,1 2-2 16,-8 4 1-16,10-1 0 0,-8 4 0 0,6-1 0 15,2 1 0-15,-2 1 0 16,7 1 0-16,-2 4 0 0,5-2-1 0,-3 3 2 16,0 0-1-16,3 2 0 15,-3 0 0-15,-2 0-1 0,0 5 1 16,-1 2 0-16,4 4 0 0,2 0 0 0,-3 1 1 15,-2 4-2-15,-1 1 2 0,1 0-1 16,-5 2 0-16,7 1 1 0,-5 0-1 16,-2 2 0-16,7 0 1 0,-5 2-1 15,0 1 0-15,0 1 1 0,-2 0 1 16,5-1-2-16,-6-1 2 0,-1-1-2 0,1 0 1 16,-4 0 0-16,-3-1-1 0,0-1 2 15,5-1-2-15,-5-1 1 16,0-5 0-16,5 0-1 0,-5-4 1 15,2-2 1-15,-2-1-2 0,0-5 0 0,0 2 0 16,0-3 0-16,0-1 0 0,6 0 1 16,-6 0 1-16,0 0 1 0,2-1-2 15,-2-4-2-15,0-1 1 0,0 0-2 16,0 0 0-16,0 0 0 0,0-1-3 16,0 2-1-16,0-2-3 0,-8 2-1 0,1 2-4 15,-6-1-1-15,0 0-3 0,1-1-2 16,1 1-6-16,1-1-12 0,-5 1-18 15</inkml:trace>
  <inkml:trace contextRef="#ctx0" brushRef="#br0" timeOffset="209148.61">16369 12162 116 0,'0'0'530'0,"0"0"-527"15,0 0 4-15,2 0 24 0,6 0-13 16,-3 0 7-16,8 0-2 0,-6 0-9 0,1 0-1 16,4 0-1-16,1 0-2 15,-5 0-1-15,5 0-1 0,-1 0-1 16,1 0-2-16,0 0-2 0,7 0 0 0,3-2 0 15,2-1 0-15,3-2-3 0,3 0 1 16,-3 0-1-16,0 2 0 0,5-3 0 16,-5 5 0-16,-3-2 0 0,-9 0 0 15,-4 2 0-15,-1 1 0 0,-9 0-1 16,-2 0-2-16,0 0 0 0,0 1 1 16,0 3-1-16,-2-1 0 0,-9 3 0 0,4-3-4 15,-6 2-4-15,5-1-2 0,1-1-10 16,-6 0-7-16,0-1-19 15,1-2-45-15</inkml:trace>
  <inkml:trace contextRef="#ctx0" brushRef="#br0" timeOffset="214490.1">18338 9689 495 0,'-11'0'36'0,"11"-3"-36"16,-7-1 9-16,7 2 25 0,-3-2-11 15,3 2 2-15,-5-3 0 0,5 4-8 16,0 0-5-16,-5 1 1 16,5-1 0-16,0 0-2 0,0 1-3 0,0-2 0 15,0 1-1-15,0 0 2 0,0 1-3 16,0-3-1-16,0 3 0 0,5-2-2 15,0-1 0-15,5 0-1 0,1-4 0 16,9 0-2-16,3-1 0 0,7-1 0 16,-2 1 0-16,5 2 0 0,-5 0 0 0,0 0 0 15,-2 3 1-15,-1 3-2 0,-4 0 1 16,-6 0 0-16,-2 0 0 16,-6 0 0-16,-2 4-1 0,-5 4 0 15,5 1 1-15,-5-1 1 0,3 4 0 0,-3-1 0 16,0 2 2-16,-8 0-2 0,-4 2 1 15,4-1 1-15,-10 2 1 0,8 1-3 16,-15 0 2-16,4 2 0 0,-7-2-2 16,3 1 1-16,-3-1 0 0,-5 0-1 15,2-1 1-15,-4-2-1 0,9-1 0 0,3-2-1 16,5-3 1-16,6-3-1 0,9-1 0 16,-2-3 1-16,0 0-2 0,5-1 2 15,0 0 0-15,0 0 1 0,13 0-1 16,7-7 0-16,0-1 0 0,11 2-1 15,-8 0 0-15,7 0 0 0,-7-1 0 16,8 4 0-16,-11-2 0 0,3 3 0 16,-3 1 0-16,-2 1 0 0,-2 0 1 15,1 0 0-15,-4 0-1 0,-3 6 1 16,3 2-1-16,-8 2 1 0,10 2-1 16,-5 3 2-16,-2 2-1 0,0 0-1 0,-1 2 2 15,1 1-1-15,-3 0 1 0,-5 3-1 16,5-1 1-16,-5-1-2 0,0 1 1 15,0-4 0-15,-5 0 0 0,0-3 0 16,-5 1 0-16,0-4 0 0,2 2 0 16,-5-4 1-16,1-1 0 0,-4-2-1 0,4 1 2 15,-9-6-1-15,1 3-1 16,-6-4 0-16,6-1 0 0,-8 0 0 16,3 0 0-16,-3-7 0 0,0-2 0 15,2 3 0-15,1-3-1 0,4 5 1 0,1-2-1 16,0 1 0-16,7 2 0 0,3 1 0 15,0-2 0-15,7 4 0 0,-2-1 0 16,2 1 0-16,3-1 0 0,0 1 0 16,0 0-1-16,0 0-2 0,0 0-2 15,0 0-2-15,0-1-3 0,8 0-3 16,0 1-1-16,7-2-3 0,3 0-7 16,10-2-15-16,0-2-14 0,5-3-294 15</inkml:trace>
  <inkml:trace contextRef="#ctx0" brushRef="#br0" timeOffset="-214251.75">18984 9761 604 0,'0'-5'10'0,"0"1"-10"15,0 1 40-15,0-2-16 0,0 3-5 16,0-1 2-16,0-1-6 0,5 1-3 15,0-1-2-15,3 1-2 0,-1-1-1 16,1 0-2-16,5-1 0 0,4 1 0 16,-6 2-1-16,6-2-1 0,4 3-1 15,-6 0 1-15,5 1-2 0,-2 0 2 0,3 0-1 16,-1 0-2-16,-7 0 2 16,7 0-2-16,-5 2 1 0,-2 3 0 15,5 0-1-15,-11 2 0 0,9 4 0 16,-11-1 0-16,0 3 0 0,-3 2 1 0,-2 3 0 15,0 2 2-15,0 0-1 0,0 0 0 16,-7 1 0-16,-1 2 0 0,-5 2 0 16,1 0 1-16,-1 1-2 0,0-2 0 15,-7 1 1-15,5-1-1 0,-3-5 0 16,-3 3 1-16,1-5 0 0,5 1 0 16,-3-5 1-16,-2 1 0 0,4-4-2 15,-1 0 2-15,6-3 0 0,-1 0-2 16,4-2 1-16,3-3-1 0,0 4 1 15,2-5 0-15,-2 1-2 0,0-1 0 0,5 0 1 16,0 1 0-16,0 1-1 0,0-1 0 16,0-1 1-16,0 3 0 0,10-3 0 15,-2 2 1-15,7-2 0 0,6 0 0 16,4-1 0-16,3 0-1 0,5 0 1 16,0 0-1-16,0-1 0 0,0 0 1 0,0-1-2 15,-5 1 0-15,-2 1 0 0,-11-1 0 16,5 1 0-16,-9 0 1 0,-4 0-1 15,-4 0 0-15,2 0 0 16,-5 0 0-16,0 0-1 0,5 0 1 0,-5 0 0 16,0 0-3-16,0 0-1 0,0 0 0 15,0 0-3-15,0 0 0 0,0-1-2 16,0-2-2-16,0 2-6 0,0-4-6 16,0 1-2-16,-5 1-12 0,5-3-11 15,0 1-53-15</inkml:trace>
  <inkml:trace contextRef="#ctx0" brushRef="#br0" timeOffset="-213408.16">19968 9978 655 0,'0'-11'5'15,"5"2"-5"-15,1 0 16 0,-6 0-3 16,2-1 1-16,-2-1 5 0,5 2-10 16,-5 0-3-16,0-2 1 0,0 3 0 15,0 0-2-15,-7-3 0 0,-4 4 2 16,1-2-2-16,0 2-1 0,-10 0 1 15,7 2-1-15,-7 1-1 0,-3-2 2 16,2 5-2-16,-4 0-1 0,-1 1 0 0,6 0-1 16,0 2 0-16,-1 6 0 0,1-1 0 15,5 2 0-15,2 1 0 0,0 1-1 16,6 1 1-16,-3 2 0 0,7-2 0 16,-2 5 0-16,5 1-1 0,0 1 2 15,5 0-2-15,3-1 0 0,4 0 1 16,4 2-1-16,4-4 2 0,-2-1-2 15,7-1 0-15,-4-6 1 0,-1-1-1 16,3-3 0-16,-3-1 2 0,-2-3-2 16,-3 0 1-16,3-3-1 0,-5-5 2 0,-3-2-1 15,0-1-1-15,-2-3 2 0,-8-1-2 16,2 2 0-16,-2-4 0 0,0 1 0 16,0 2 1-16,0-1-2 0,-2 1 2 15,-6 2-1-15,3 3 0 0,0 0 0 16,-3 7 0-16,6-2 1 0,-3 4 1 0,0-1 0 15,2 1-2-15,-5 0 1 0,3 6-1 16,-2 2 0-16,2 1 1 0,5 1 1 16,-5 5-1-16,5 1 2 0,0 0-1 15,5 2 0-15,2 2-1 0,6 2-1 16,-5-1 2-16,9 2-2 0,-4 0 1 16,-3 0-1-16,8 2 2 0,-3 0-2 15,-2-2 0-15,0 3 0 0,0 0 0 16,-8-1 1-16,-3-2-1 0,3 1 0 15,-5-1 1-15,0-2-2 0,-5-1 2 0,3-3-1 16,-11 1 0-16,3-2 0 0,-6-1 2 16,1-1-2-16,-8-3 1 0,3 2-1 15,-3-5 1-15,-7 2 0 0,2-4-1 16,0-2 2-16,0 2-2 16,-3-5 0-16,8-1 1 0,3 0-1 0,-1 0 1 15,-1-1-1-15,1-5 0 0,6-1 0 16,-3-2 0-16,10 0 1 0,-4 1-2 15,12-2 1-15,-8 3-2 0,8-1 0 16,0 0-1-16,5-1-3 0,3 0-1 16,7-3-3-16,8 1-3 0,-8 1-1 0,1-1-4 15,1-1-7-15,4 0-17 0,-6-2-21 16</inkml:trace>
  <inkml:trace contextRef="#ctx0" brushRef="#br0" timeOffset="-212384.09">20350 9830 426 0,'0'-5'261'0,"0"-1"-263"0,0 4 3 16,5 2 24-16,-5 0-19 0,5 0 3 15,-2 6 3-15,4 3-2 0,-2 6 1 0,3 1-3 16,0 4-2-16,4 2-3 0,1-1 1 16,0 4-1-16,-6 0 0 15,6 5 1-15,-5-1-2 0,2 2 1 16,0 0-1-16,-5 0-1 0,0-2 1 0,-2-1 0 16,2-2-1-16,-5-1 0 0,0-3 1 15,0-2-1-15,0-4 2 0,0-2-1 16,0-4 0-16,0-3 0 0,0-4-2 15,0-3 1-15,0 0 1 0,-5 0 2 16,5 0 2-16,-3-4-5 0,-2-9 1 0,0 2 0 16,3-7-2-16,-6 2 0 0,-2-6 1 15,2 1-1-15,3-5 0 0,-5-3 0 16,0 0 0-16,0-7 0 16,-1 0 0-16,-1-1 1 0,9-1-1 15,-2 2 0-15,3 4 0 0,2 2 0 0,0 10 1 16,0 1-1-16,0 4 2 0,2 3-1 15,-2 1 1-15,5 4 0 0,3-1 0 16,-1 0 0-16,4 3 1 0,-1-3-3 16,10 2 1-16,-2-2 0 0,7 2-1 15,-2 0 0-15,3 2 0 0,-6 2 0 0,0 0 0 16,1 2 0-16,-3 0 0 0,-8 2 0 16,2 5 0-16,1 2-1 15,-5 1 1-15,2 0-1 0,0 2 1 0,-5 1 0 16,3 1 0-16,0-2 0 0,-8 3 0 15,5-1 0-15,-5 1 1 0,0-1-2 16,0 2 2-16,0-1-1 0,-8 0 1 16,-5-2-1-16,1 1 0 0,-4-1 1 15,-2-1-1-15,6-4 2 0,-4 0-2 16,-1-3 2-16,6 0-2 0,1-2 0 0,0-1 1 16,0-2 0-16,7 0-1 0,-2 0 1 15,-2 0 1-15,2-2-2 0,2-2 1 16,-2 0-1-16,0 1 0 0,5 1 1 15,0 1-1-15,0 0 1 0,0 0-1 16,0-2 1-16,0 3-1 0,0-1 0 0,0 1 0 16,0 0 1-16,0 0-1 15,0 0-1-15,5-1 1 0,3 0 0 16,2 1 0-16,0-2 0 0,8 2 1 16,-3 0-2-16,5 0 1 0,-2 3 0 0,3 2 0 15,-1 0 0-15,5 2 0 0,-2 1 0 16,3-2 0-16,-6 3 0 0,-5-2 0 15,3 1 0-15,-3 2 0 0,-10-1 0 16,3 0 0-16,-8 1 0 0,8-1 0 16,-8 2 0-16,0 0 0 0,0-2 0 0,0 2 0 15,0 1 1-15,-8-1-1 0,-5 2 1 16,3-3 1-16,-3 2-1 16,-4-2 0-16,-4 1 1 0,1-4 1 15,0-1 0-15,-1 0-1 0,-4-1-1 0,2-1 1 16,-3-3 0-16,1 0 1 0,2-1-2 15,3 0 1-15,-6 0-1 0,9-2 0 16,6-3 0-16,-6-1-1 0,4 2 1 16,5 0-1-16,3 0 0 0,-3 2-1 15,6 0-2-15,-3-3-3 0,0 4-5 16,5 1-7-16,0 0-6 0,0 0-13 0,-3 0-13 16,-2 0-242-16</inkml:trace>
  <inkml:trace contextRef="#ctx0" brushRef="#br0" timeOffset="-211691.57">19337 10612 366 0,'0'0'131'15,"0"0"-107"-15,0 0 2 0,0 1 4 16,0-1-9-16,0 0 6 0,0 0 2 0,0 0-8 15,0 0-3-15,0 2 0 0,0-2 0 16,0 0-3-16,0 0 0 0,0 0-5 16,0 0 1-16,0 0-1 0,0 1-3 15,0 0-1-15,0 0-1 0,0 4 1 16,6-3-3-16,6 1 3 0,4-2-1 0,11 0-1 16,14-1 0-16,13 0-1 0,4 0 0 15,8 0-1-15,11 0-1 0,7-2 1 16,12 0 0-16,11 1 2 15,8 0-1-15,4 1-1 0,-4 0 2 16,-11 0-1-16,-20 0-1 0,-13 2-1 0,-23 2 0 16,-9-1 0-16,-16 0 0 0,-6 0-1 15,-1-1 2-15,-6-1-1 0,-8-1 2 16,6 0 0-16,-3 0 0 0,0 0 0 16,-2 0-1-16,4 0 1 0,-7 0-3 15,5-2 1-15,0 1 0 0,-5 1-1 0,3 0 0 16,-3 0 0-16,0-3 0 0,0 3-2 15,0 0-5-15,-3 0-6 0,-7 0-5 16,-5 0-9-16,2 4-7 0,-7-3-30 16</inkml:trace>
  <inkml:trace contextRef="#ctx0" brushRef="#br0" timeOffset="-210917.4">18508 11330 571 0,'5'-13'9'0,"-5"5"-9"0,0 0 20 16,0 0 8-16,0 6-7 0,0-2 3 16,0 3 0-16,0 0-7 0,0 1-4 15,5 0-6-15,-5 0-4 0,0 4 0 16,0 5 3-16,0 8 3 0,0 1-2 15,3 6 2-15,2 4-3 0,-3 2 0 0,4 1 0 16,1 4 1-16,-2 1-1 0,3 2-1 16,0-1 2-16,-3 1-2 0,0 0 1 15,-3-1-4-15,3-2 1 0,-2-4 0 16,-3-5-1-16,0-2-1 0,0-4 2 16,0-4-1-16,0-5-1 0,5-3-1 15,-5-2 1-15,0-3-1 0,0-3 1 16,5 0 0-16,-5 0 1 0,0 0-1 15,3-3-2-15,-3-3-2 0,0 0-1 16,0 0-3-16,0-2-1 0,0-1-4 0,0 2-4 16,0-1-1-16,0-3-9 0,0 1-10 15,0 0-11-15,0-1-56 0</inkml:trace>
  <inkml:trace contextRef="#ctx0" brushRef="#br0" timeOffset="-210176.97">18874 11555 630 0,'3'-6'21'0,"2"5"-21"15,0 1 21-15,-5 0 3 0,0 0-20 16,3 3 9-16,2 5 5 0,-5 3-7 15,7 4-2-15,1 1 0 0,2 4-3 0,0 2-1 16,1 2 1-16,-4 2-2 0,8 3 0 16,-9-2 0-16,1 0 0 0,1 2 0 15,-3-4-1-15,0-3-1 16,-5-2 0-16,0-3 0 0,0-5-1 0,0-2 1 16,0-4 0-16,0-5-1 0,0 1 1 15,0-2 2-15,0-2 3 0,3-7-3 16,-3-4-3-16,5-7 0 0,-3 3-2 15,-2-6 1-15,0 1 1 0,5-1-1 16,-5-1 0-16,5 0 0 0,-2 2 1 0,2-3-2 16,0 1 1-16,3 1 1 0,-1 0-1 15,-2 6 0-15,6 0 0 0,-1 7-1 16,-8 1 1-16,6 4-1 0,-3 5 2 16,0 0-2-16,3 0 0 0,-3 5 0 15,-3 7 2-15,6 4-1 0,-3 3 2 16,3 3-2-16,4 2 0 0,1 1 1 15,-5 0 0-15,10 1 0 0,-8 0 1 16,3 2 0-16,-6-4 0 0,6-3 1 16,-3-3-2-16,-2-4 1 0,-6-5 0 0,3-2 0 15,-5-7-1-15,5 0 2 0,-5 0 1 16,3-6 2-16,5-6-3 0,-3-7-2 16,0-1-1-16,-3-5 1 0,3 0-1 15,-2-5 0-15,2 1 0 0,3-2 0 16,-8 3 0-16,5-1-1 0,2 6 1 15,1 4 0-15,-3 8 0 0,3 4 0 0,-3 3-1 16,-3 4 0-16,3 0 0 16,3 1 0-16,2 10 0 0,0 3 1 15,1 3 1-15,-1 2-1 0,0 3 1 0,-2-1-1 16,7 4 1-16,-5-1 0 0,0 2 0 16,0-2 0-16,1 0-1 0,1-1 1 15,-4-3 0-15,5-3-1 0,-3-4 0 16,-8-3 0-16,6-5 0 0,2-1-2 15,-2-3-3-15,-1-1-3 0,-1 0-4 0,1-5 0 16,6-6-4-16,0 2-7 0,-3-3-1 16,0-1-12-16,-2 3-10 0,-1-5-41 15</inkml:trace>
  <inkml:trace contextRef="#ctx0" brushRef="#br0" timeOffset="-209763.57">19767 11625 38 0,'11'-16'517'0,"-11"-1"-506"0,2 1 6 16,3-1 30-16,-2 1-21 0,-3 3 1 0,0 1-4 15,-3 5-3-15,-4 3-3 0,1 3-1 16,-1 1-8-16,-6 0-1 0,0 3-3 16,-2 5 3-16,2 1 0 0,-4 5-2 15,1 2-1-15,-1 3 0 0,6-2-2 16,1 6 1-16,0-1 0 0,5 2-1 15,5 2 0-15,0 1-1 0,8 0 1 16,4-3-1-16,9-3 0 0,4-5 0 16,-2-2 1-16,7-5-2 0,-2-4 1 15,0-5 0-15,-2 0 1 0,2-5-1 0,-3-8-1 16,-4-1 2-16,-6-2-2 0,-5-4 1 16,-7 0 0-16,2-2 0 0,-5 0 0 15,-5 0-1-15,-8 3 0 0,-2 1 0 16,-1 2 0-16,-9 3 0 0,12 1 0 15,-7 3 0-15,7 2 0 0,0 1 0 16,1 3-1-16,2 1 0 0,-1 1-1 16,1 1-1-16,0 0-3 0,2 0-1 15,3 0-3-15,3 0-2 0,2 2-4 16,2 1-3-16,16-2-4 0,-3-1-7 0,16 0-9 16,-8 0-38-16</inkml:trace>
  <inkml:trace contextRef="#ctx0" brushRef="#br0" timeOffset="-209452.09">20182 11426 667 0,'0'-4'1'0,"0"1"13"0,5 2 30 15,-2 0-31-15,2 1 4 0,2 0-1 16,6 2-8-16,-5 9 0 0,4 0-2 15,-4 5 0-15,2 3-1 0,-2 4 0 16,5 3 1-16,-6 4-2 0,9 0 1 16,-6 3-3-16,0 1 2 0,3-1 0 15,-1 0 0-15,-4-2-2 0,2-4 0 0,0-1-1 16,-5-6-1-16,1-6 0 0,1-4 1 16,-7-5 0-16,3-4-1 15,2-1-2-15,0 0-1 0,-3-6-2 16,-2-5-3-16,5-3-3 0,1-2-5 0,-6 0-5 15,0-1-6-15,2 2-13 0,-2 1-11 16,0 3-122-16</inkml:trace>
  <inkml:trace contextRef="#ctx0" brushRef="#br0" timeOffset="-209127.55">20699 11440 267 0,'0'0'-42'15,"0"0"-116"-15</inkml:trace>
  <inkml:trace contextRef="#ctx0" brushRef="#br0" timeOffset="-207825.17">20798 11348 574 0,'0'-2'22'0,"0"0"-16"16,0 2 42-16,0 0-24 0,0 0-11 0,0 0 1 15,0 7-4-15,0 4 1 0,0 2 0 16,0 4-3-16,0 3-1 0,0 1-2 16,5 3-2-16,2 1 4 0,-1 2-2 15,1 1-1-15,-4 1 1 0,2-2-1 16,2 2 0-16,-7-2-1 0,6 0 1 16,-6-4-2-16,0-1 1 0,0-3-1 0,0-2 1 15,0-3-1-15,0-3 1 16,0-7 0-16,0 0 0 0,0-3-2 15,0-1 1-15,0 0 2 0,0-1 1 0,0-7-3 16,0-1-2-16,0 0 1 0,0-6 0 16,0-1 0-16,0 0-1 0,-6-2 0 15,6-1 1-15,-2-2-1 0,-3-3 0 16,0-2-1-16,5 0 2 0,-3-2-1 16,-2-2 0-16,3 1-1 0,2-1 2 15,0 3-1-15,0 2 0 0,0 3 0 0,0 3 0 16,10 3-1-16,-5 1 2 15,8 3 0-15,-1 0 1 0,-4 3-1 16,5 1 0-16,-6 0-1 0,1 5 1 16,5-1-1-16,-6 3 0 0,3 1 0 0,1 0 0 15,-1 0 0-15,0 0 0 0,3 7 0 16,-1 0 0-16,1 3 0 0,0-2 0 16,-6 1 0-16,6 2 1 0,-10 0-1 15,2 0-1-15,0 1 1 0,-5-1 1 16,0 0 0-16,0 3-1 0,0-3 0 0,-10 2 0 15,-6-1 1-15,-4 2 1 0,-5-1-1 16,2 0 2-16,-8 1-1 0,3-1 1 16,3-1-1-16,-3-1 1 0,2-1-1 15,6-1-2-15,7-2 1 0,-2-2 0 16,10-2 0-16,-3-3-1 0,8 1 0 16,0-1 2-16,0 0-1 0,8 0 0 15,5-1 1-15,12-2-2 0,3-2 1 16,5 1-1-16,5 0 0 0,-5 1 0 15,-2 1 0-15,2 2 0 0,-2-2 0 0,-3 2 0 16,-3 0 0-16,-5 0 0 0,1 0 0 16,-6 5 0-16,-2 2 0 0,2 2-1 15,-5 1 1-15,-2-2 0 0,4 2 0 16,-4 2 1-16,0-1-1 0,-1-1 0 16,6 4 0-16,-5-3 0 0,-3 4 0 0,0-1 1 15,-5-1-1-15,0 3 2 16,0-3-1-16,0 0 0 0,-10-1 1 15,-6 0 2-15,1-1 0 0,-10 1-1 16,4-5 2-16,-4 0-3 0,5-2 2 0,-6 0-2 16,3-4 1-16,-7-1 0 0,2 0-2 15,-5 0 1-15,0-5 0 0,-1 0-1 16,12 0-1-16,-4 2 2 0,6-1-2 16,5 2 1-16,4 1-1 0,1-2 0 15,5 0 0-15,0 2 0 0,2-3 0 16,3 3-1-16,0-2-3 0,0 2-6 15,0-3-5-15,8 1-9 0,7-4-10 16,6 1-9-16,-3-7 8 0</inkml:trace>
  <inkml:trace contextRef="#ctx0" brushRef="#br0" timeOffset="-206568.69">18065 10590 375 0,'0'0'159'0,"0"0"-155"0,5 0 27 16,-2 0-10-16,-3 0-14 0,5 0 13 0,0 0 0 15,3 0-10-15,-1 2-1 0,1-1-1 16,5 2-4-16,-6-2 0 0,4 2-2 15,-1-2 1-15,0 0-2 0,-2 2 4 16,-1-2-1-16,1 0 4 0,5-1 0 16,-6 0 0-16,-2 0-1 0,3 1 1 0,5-1-4 15,-1 3 0-15,4 1 0 0,-4-2 0 16,6-1-1-16,5 2-1 0,-3-1-1 16,1-2 1-16,4 0-1 0,1 0 1 15,-6 0 0-15,8 0-1 0,0 0 2 16,-3 0-3-16,9 0 3 0,-6 0-1 15,2 0 2-15,-2 0-1 0,0 0 1 16,0 1-1-16,5 1 1 0,-2 0 0 16,2 0-1-16,-3 0 0 0,8-2-1 15,-5 1-1-15,3 1 1 0,-3-2-1 0,0 1 0 16,-5-1 0-16,5 3-1 0,-7-3 1 16,2 2-1-16,-3-1 1 0,1 3 0 15,-4-1-1-15,-1-1 2 16,-3 1 0-16,-3-1-1 0,3 0 1 0,-6 0-1 15,9 1 1-15,-6-1 0 0,10 0 0 16,-4-2-2-16,-1 1 2 0,1-1-1 16,-1 0 1-16,-5 0-2 0,3 0 1 15,-3 0 1-15,-2 1-2 0,0 1 1 16,-1 0 0-16,4-1 1 0,-6 0-1 0,0 0 0 16,-5 2 1-16,3-2-1 0,-3-1 1 15,8 0-1-15,-11 0 1 0,8 0-1 16,-7 0 0-16,-3 0 0 0,0 0-1 15,5 0 1-15,-5 0-1 0,0 0 1 16,0 0-1-16,0 0 1 0,0 0 1 16,0 0-1-16,0 0 1 0,0 0 1 0,0 0-2 15,0 0 1-15,0 0 0 16,0 0-1-16,0 0 1 0,0 0 0 16,0 0-1-16,0 0 0 0,0 0 0 15,0 0 0-15,0 0 0 0,0 0-1 0,0 0 0 16,0 0 0-16,0 0 0 0,0 0-1 15,0 0-3-15,0 0-5 0,-8 0-9 16,-4 0-11-16,-1 0-7 0,5-5 11 16</inkml:trace>
  <inkml:trace contextRef="#ctx0" brushRef="#br0" timeOffset="-202705.31">24637 9807 535 0,'0'-6'50'0,"0"2"-49"0,0 1 0 16,-3 1 14-16,-2 0 8 0,3 2-5 16,2 0 3-16,-6-3-7 0,6 3-1 15,0-1-2-15,0 1 0 0,0-1-1 16,0-1 0-16,0 2-2 0,0-1 0 0,0 0 2 16,0-2-3-16,0 1 0 0,0 0-1 15,-5 1 1-15,5-3-1 16,0 3-1-16,0 1 0 0,0 0-1 15,0 0-2-15,0 0 0 0,0 0-1 0,0 0-1 16,0 0 0-16,-7 8 0 0,4 5 0 16,-2 3 1-16,0 5 3 0,2 4-1 15,3 2 0-15,0 1 0 0,0 1 0 16,0 2 0-16,0-1-1 0,0 2 1 16,0-2-1-16,3 1 1 0,-3-5-1 0,5-1-1 15,-5-2-1-15,5-3 1 16,-2-1 0-16,2-4 0 0,-3 0 1 15,-2-5 0-15,0-1-2 0,0-2 2 16,0-3 0-16,0-1 1 0,0-2-3 0,0 0 1 16,0-1 0-16,0 0 0 0,0 0 1 15,0 0-1-15,0 0 0 0,0 0 1 16,0 0-1-16,0 0 0 0,0 0 0 16,0 0 0-16,0 0-2 0,0 0-1 15,0-1-2-15,0-4-2 0,0 2-3 16,0 1-3-16,0-3-3 0,0 0-5 15,5-1-6-15,3-2-9 0,0-1-18 0,2-3-52 16</inkml:trace>
  <inkml:trace contextRef="#ctx0" brushRef="#br0" timeOffset="-201921.29">24983 9817 507 0,'0'0'39'16,"0"0"-37"-16,0 0 16 0,0 0 15 0,0 0-9 15,0 0 1-15,0 0-3 0,0 0-8 16,0 0-3-16,0 0 1 0,0-1-1 16,0 1-2-16,0-1 0 0,0 1 3 15,0 0 0-15,0 0-1 0,0 0-2 16,0 0-1-16,0 0-1 0,0 0 0 15,0 0-2-15,0 0-1 0,0 0-1 0,0 0-1 16,0 0-1-16,-5 0 2 0,5 2-2 16,-8 0 0-16,3 4 2 15,-3-1-2-15,6 0 2 0,-3 2 0 16,0 1-1-16,2 0 0 0,-2 2-1 0,5 4 1 16,-3 0-1-16,3 2 2 0,0 3-2 15,0 1-1-15,0 3 2 0,3 2-1 16,5 1 2-16,-8 1 0 0,10 3-1 15,-8-4 1-15,6 2-2 0,-8-2 2 16,5-2-1-16,3-2 0 0,-3-2 0 0,0-2-1 16,-3-4-1-16,-2 1 2 0,8-7-2 15,-8 1 1-15,0-4-1 0,0-1 1 16,0-4 0-16,0 1 0 0,0-1 0 16,0 0 1-16,0 0-1 0,0 0 0 15,0 0 1-15,0 0-1 0,0 0 0 16,0 0-1-16,0 0 0 0,0 0 0 15,0 0-2-15,0-2-3 0,5-2-3 16,-5-2-1-16,0-1-3 0,5 2-4 16,-2-5-4-16,4 3 0 0,4-2-7 0,-4-1-16 15,1-4-13-15</inkml:trace>
  <inkml:trace contextRef="#ctx0" brushRef="#br0" timeOffset="-201284.66">25392 9781 463 0,'0'0'185'0,"0"0"-185"0,-2-3 1 16,2 3 21-16,0 0-7 15,-5 0 3-15,5 0 4 0,0 0-12 16,0 0-3-16,0 0-3 0,0 0-1 0,0 5 1 16,0 2 1-16,0 4 4 0,0 1-1 15,0 3-1-15,0-1-1 0,0 5-1 16,0 1 1-16,5 4-1 0,-5-1 0 15,2 1-1-15,3 0-1 0,-2 1-1 16,-3-2-1-16,0-3 2 0,0 1-1 16,0-5 0-16,0-3-1 0,0 0 0 0,0-2 1 15,-3-1-2-15,-2-2 2 16,3-2-1-16,-3-1 1 0,0-2-2 0,5-2 1 16,0 0 1-16,0-1-1 15,0 0 0-15,-3 0 1 0,3 0 1 0,0 0 0 16,0 0-1-16,0 0 1 0,0-1-1 15,0-3-2-15,0 0 2 0,0 1-2 16,0 2 0-16,0-2 0 0,3 0 1 16,7 0-2-16,0-1 1 0,10-1 0 15,3 0 0-15,5 0 0 0,8 0 0 0,-3 0 0 16,8-2 0-16,-1 3 0 0,4-3 0 16,-4 5 0-16,-4-1 0 0,-3 3 0 15,-5 0-2-15,-8 0-2 0,-2 0-1 16,-10 0 0-16,-1 0-1 0,-2 0-1 15,-5 0-1-15,0 0 1 0,0 0 0 16,0 2 0-16,0-1-1 0,-5-1 0 16,3 0-2-16,-6 0-3 0,3 0-5 15,-3-3-8-15,-4-2-4 0,7-5-19 16,-3 0-52-16</inkml:trace>
  <inkml:trace contextRef="#ctx0" brushRef="#br0" timeOffset="-200948.96">25822 9865 651 0,'-2'-5'7'0,"-6"2"-8"0,3 1 32 15,0 2-12-15,5-2 1 0,0 2 1 16,0 0-7-16,0 0-5 0,0 0-5 16,0 0 0-16,0 5-2 0,0 3 2 0,0 4 0 15,0 2 2-15,10 6 1 0,-2 1-2 16,-1 6 0-16,1 2 0 0,10 0 0 15,-5 3-1-15,-3 0-1 0,7-1 0 16,-1 2 1-16,2-3-1 0,-6 1 1 16,-2 1-2-16,3-4 0 0,-8-3 0 0,0-2-1 15,-2-5 0-15,-3-2-1 0,8-7 0 16,-8-1 2-16,0-6-2 16,5-2 1-16,-5 0-2 0,5 0 1 15,-3-6-3-15,6-5-3 0,-8-1-1 16,0-3-1-16,0-1-4 0,0 0-2 0,0 0-3 15,0 2-5-15,0 1-4 0,0-3-9 16,0 2-10-16,-3 0-30 0</inkml:trace>
  <inkml:trace contextRef="#ctx0" brushRef="#br0" timeOffset="-200632.44">26110 9833 638 0,'0'-2'18'0,"0"2"-19"16,0-1 20-16,0 1 10 0,0 0-12 16,0 0 3-16,0 0-7 0,0 1-6 15,10 7-1-15,-8 3 5 0,6 5 0 16,5 3-1-16,0 4-1 0,4 2-2 16,-1 3-1-16,-1 3 1 0,10 2-2 0,-4-1-1 15,-1 1-1-15,5 1 0 0,-9-5-2 16,4 1 1-16,-2-2-1 0,-3 0 0 15,-5-5-1-15,1-2 2 0,-6-4-2 16,2-6 0-16,-2-3 0 0,-2-2 0 16,-3-5 0-16,0-1-3 0,5 0-1 0,-5-1-1 15,0-7-2-15,0-2-7 16,0-1-2-16,0-2-1 0,-5 3-10 16,-3-3-9-16,1 2-6 0,2-1-68 15</inkml:trace>
  <inkml:trace contextRef="#ctx0" brushRef="#br0" timeOffset="-199755.09">27107 10100 38 0,'5'-8'545'0,"-2"2"-545"0,-3-2 5 16,0 3 31-16,5-5-19 0,0 2 4 0,-3 0 3 15,-2 0-8-15,0 0 0 0,0 0-1 16,0 0-5-16,-2 0-1 15,-8 0 1-15,-1-1-3 0,-1 2 0 16,-6 0-2-16,-2 2 0 0,-3 0-2 0,-3 1 0 16,6 2-3-16,-6 2 2 0,1 0-1 15,5 0 0-15,-1 2 0 0,1 4-1 16,5 4 0-16,-3 1 0 0,3 1 1 16,7 3 0-16,-5 2 0 0,8 2-1 15,3 3 1-15,-3 0 0 0,5 0-1 0,0 2 0 16,0-1 1-16,12-2 0 15,4-2-1-15,4-3 0 0,0-2 1 16,13-5 0-16,-2-1 0 0,-3-4 0 0,5-4 0 16,-8 0 0-16,3-5 0 0,-5-6 0 15,-5 1-1-15,-5-3 1 0,-6-3 0 16,-2 1-1-16,-2 0 0 0,-3-4 1 16,0 2-2-16,0-2 1 0,-8 0 1 15,3 0 0-15,-5-1-1 0,5 4 0 16,0 2 0-16,-3 4 0 0,8 5 1 0,-5 0-1 15,5 5 3-15,0 0 0 0,0 0 0 16,0 0 0-16,0 0-3 0,0 0 0 16,0 0 0-16,0 8-1 0,5 2 2 15,8 4 1-15,2 2 0 0,6 2 1 16,-4 0-2-16,9 1 0 0,-3 3 1 0,2 2 0 16,-4 0 0-16,-1 1-2 0,-2 1 0 15,-3 0 2-15,0 2-2 16,-2 1 1-16,-5-2-1 0,2-1 2 15,-8 2-2-15,-2-3 0 0,0-2 1 0,0 0-1 16,-2 0 1-16,-8-2-1 0,-6 0 0 16,1-2 2-16,-5-3-1 0,2-2-1 15,-7-3 1-15,9-3 0 0,-2-2 1 16,-2-4-2-16,5-2 1 0,2 0 1 16,-2 0-2-16,-3-6 2 0,5 0-1 15,-2 0-1-15,2-2 0 0,1 1 0 0,-1 0 0 16,5 2 0-16,6 0 1 15,-3 3-2-15,0 0 1 0,5-1 0 16,0 3 0-16,0 0 0 0,0 0 0 16,0 0-1-16,0 0-2 0,0 0 1 0,0 0-2 15,0 0 0-15,5 0 0 0,0 0-1 16,-3 0-1-16,3 0-4 0,-2 0-7 16,-3-2-1-16,10-4-12 0,0-1-21 15</inkml:trace>
  <inkml:trace contextRef="#ctx0" brushRef="#br0" timeOffset="-198732.73">27550 9917 63 0,'-8'-9'555'0,"6"3"-553"0,2-2 2 0,0 4 38 16,0 0-19-16,0 1-1 0,0 0 0 0,0 1-4 15,0 2-6-15,0 0-2 16,0 0-6-16,0 0-2 0,0 4 0 15,0 4 0-15,0 7 3 0,7 3-1 16,-4 2 1-16,7 4-2 0,-3 2 2 0,6 5-2 16,0-3-1-16,-3 5 2 0,3-1-2 15,0 1-1-15,-1-5 2 0,-4 1-1 16,0-4-1-16,-3-1 1 0,0-2-1 16,-5-6 2-16,2-2-3 0,-2-4 1 15,0-2 1-15,0-4 0 0,0-3 0 0,0-1 0 16,0 0 4-16,0-6-1 15,0-4-3-15,-2-4-1 0,-3-2 0 16,-3-3-1-16,-2-3 0 0,0 2 1 16,-1-4-1-16,1-1 0 0,0-4-1 15,0-1 2-15,-8-4-1 0,5-1 0 0,1-1 0 16,2 1 0-16,-1 1 0 0,4 4 0 16,2 4 0-16,5 5 0 0,0 6 0 15,0 1 0-15,0 6 2 0,0-1 0 16,5 3-2-16,2 1 1 0,-2-1 1 15,11 3-2-15,-6-3 0 0,5 5 1 16,3-1-1-16,-3 2 0 0,0 0 0 0,6 0-1 16,2 0 2-16,-3 2-1 15,3 7-1-15,2-2 1 0,1 4 0 16,-6 2 0-16,-5-1 0 0,-2 2 0 0,-5 1 0 16,-1-2 0-16,-1 2 0 0,-6 1 0 15,0-1 0-15,0 2 0 0,0-1 0 16,-8 0 0-16,-5-3 0 0,0 3 1 15,-2-2 0-15,-3 1-1 0,-2-3 0 16,0 0 1-16,-6 0-1 0,3-4 1 0,-2-1 0 16,-1 2 0-16,6-6-1 0,5 0 1 15,2-2-1-15,0-1 0 0,11 0 1 16,-8 0 1-16,10-1-1 0,0-4 0 16,0 1 0-16,0-2 0 0,10 1-1 15,5 2-1-15,3-1 1 0,5 2-1 16,-3 0 1-16,11 2 0 0,-11 0 0 15,3 0 0-15,2 0-1 0,1 0 1 16,-6 0 0-16,3 2 0 0,3 4 0 16,-6 1 0-16,5 1 0 0,-2 0 0 0,0 0 0 15,0 2 0-15,-3 0 0 0,6 0 0 16,-6 3 0-16,-5-1 0 0,3 3 0 16,-5 1 0-16,-11 0 0 0,9 2 0 15,-11 0 1-15,0-1 0 0,0 0 0 16,0-1 1-16,-11-2 0 0,-4-1 1 15,-3-2 0-15,-4 0 0 0,-9-3 2 16,3-1 0-16,-5-4-2 0,0 0 1 16,-8-3-1-16,8 0-1 0,-8-3-1 15,8-4 1-15,0 1-1 0,5-5-1 0,3 6 0 16,10-2 1-16,-1 1-2 0,6 3-1 16,0-2-3-16,10 4-4 0,-10 1-7 15,7 0-8-15,3 0-9 0,0 4-10 16,0-1 20-16</inkml:trace>
  <inkml:trace contextRef="#ctx0" brushRef="#br0" timeOffset="-197974.58">25062 10618 305 0,'-11'0'114'15,"4"0"-119"-15,4 0 7 0,-2 0 23 16,5 0 9-16,0 0 1 0,0 0-2 15,0 0-15-15,0 0-5 0,-5 0 0 16,3 3 0-16,-4-1-1 0,1 0-1 16,-2-1 0-16,-1 2-5 0,3-2 2 15,5 1 0-15,0-2 2 0,-3 0-2 16,3 1 1-16,0-1-3 0,0 0 2 0,0 0 4 16,0 2-3-16,0-2 0 0,3 1 0 15,7-1 1-15,0 0 0 0,16 0-2 16,7 0 0-16,8 0-3 0,12 0 1 15,8-3 0-15,18 1-3 0,10-1 2 16,10-1-1-16,21-2 0 0,2 4 1 16,13-1-2-16,5 1-1 0,5 1 0 0,-3 1-2 15,3 0 1-15,3 0 0 16,2 0 0-16,7 0 0 0,11 0 0 16,0-2 2-16,5 2 1 0,-10 0 1 15,-10 0 0-15,-23 0-1 0,-24 0 0 0,-24 0-1 16,-11 0-2-16,-23 3 1 0,-7-3-1 15,-16 1 1-15,-4 0 0 0,-14-1 1 16,4 0 0-16,-11 0 1 0,0 0-1 16,0 0 2-16,0 0-1 0,0 0-2 15,0 0-1-15,-5 0 0 0,-1 0 0 0,4 0-1 16,-6 0 0-16,3 2 0 0,-2-1 0 16,1-1 0-16,1 1-3 15,-5-1-6-15,0 1-5 0,-5 0-4 16,-3 3-8-16,-2-3-11 0,4-1-12 0</inkml:trace>
  <inkml:trace contextRef="#ctx0" brushRef="#br0" timeOffset="-197357.22">25855 11146 436 0,'0'-9'156'15,"0"-2"-154"-15,0 3 11 0,5 0 36 16,1 0-23-16,-4 0 1 0,6 3 2 0,2-2-8 15,-8 1-4-15,3 6-1 0,-5-1-3 16,6 1-1-16,-6 0-3 0,0 0-6 16,0 6-1-16,0 5 2 0,0 5 2 15,0 6-2-15,0 3 1 0,0 2-1 16,0 5 0-16,2 0-2 0,6 3 2 16,-8 0-1-16,5 0-1 0,0 0 1 0,-5-2 3 15,2-1-2-15,-2-2-2 16,0-1 1-16,0-2 1 0,0-3-4 15,0-3 3-15,0-6-2 0,0-3-1 0,0-4 2 16,0-3-2-16,0-4 0 0,0-1 1 16,0 0 0-16,0 0 1 0,0 0 0 15,0-2-2-15,-2-5-2 0,-8-1 0 16,10-1-2-16,-8 1 0 0,6 1-5 16,-4-2-2-16,6 3-2 0,-5-1-3 0,5 1-6 15,0-4-4-15,0 2-7 0,11-2-27 16,4-2-51-16</inkml:trace>
  <inkml:trace contextRef="#ctx0" brushRef="#br0" timeOffset="-196779.6">26746 11226 549 0,'0'-4'131'16,"0"0"-129"-16,0 3 6 0,0 1 32 15,0 0-20-15,0 0 2 0,0 0-5 16,0 1-8-16,0 6 1 0,0 1 0 0,0 5 0 15,0 1-2-15,0 2-1 0,0 0 1 16,0 2-1-16,0 3-2 0,0-1 1 16,0 4-2-16,0-1 1 0,0 4 0 15,0 0-2-15,0 1 2 0,0 1-3 16,0-2 1-16,0 2-1 0,5-2 1 16,-5-2-1-16,5-1 1 0,-5-3-2 15,2-3 1-15,-2-2-1 0,0-3 0 16,0-5 1-16,0-2-1 0,0-3 0 15,0 1 1-15,0-2-1 0,0-2 0 16,0 0 1-16,0 0 1 0,0 0-1 0,0 0 0 16,8-2-1-16,2-3 1 0,0-2-2 15,3 1 0-15,8 0 0 0,-1-1 0 16,5 1 0-16,3 3 0 0,3-2 0 16,4 0 0-16,11-2 0 0,0 2 0 15,2 2 0-15,1 0 0 0,-9 1 0 0,-1 1 0 16,-11 1-1-16,-8 0-2 0,-10 0 0 15,-7 1-4-15,2 3 0 16,-5-1-2-16,0 1 0 0,0-2-1 16,-5 0-4-16,2-2-1 0,3 0-1 0,0 0-2 15,0 0-3-15,0-2-6 0,0-4-22 16,0-4-24-16</inkml:trace>
  <inkml:trace contextRef="#ctx0" brushRef="#br0" timeOffset="-195581.4">27830 11298 657 0,'-6'-8'26'0,"6"0"-25"0,0 1 20 0,0 3 7 15,0-1-10-15,0 1 3 0,6 2-3 16,-1 2-7-16,-5 0-3 0,2 0-3 16,3 5-2-16,-2 5 0 0,7 4 4 15,-2 2-1-15,-1 5 0 0,6 0-2 16,0 3 0-16,-6 2 0 0,11 2-1 15,-8-1-1-15,3 4 1 0,-5 1-1 16,2-4 0-16,-8 4-1 0,-2-5 1 16,0 3-2-16,0-7 2 0,0-2-1 0,-2-5-1 15,-3-2 2-15,0-5-2 0,5-4 1 16,0-3-1-16,-3-2 1 0,3 0 2 16,0 0 2-16,0-1-2 0,-5-6-1 15,2-2-1-15,3-3-1 0,-5 2 0 16,0-3 1-16,3-2-1 0,-6-1 0 15,8-2 0-15,-10-2 0 0,7-1 0 16,-2-2 0-16,0-2 0 0,5-1 0 16,-2-4 0-16,-3 3 0 0,2-3 0 15,3 2 0-15,0 1 0 0,0-1 0 0,0 4 0 16,0 3 0-16,0 3 0 0,8 2 0 16,4 1 1-16,1 2 1 0,2 1-2 15,1 2 0-15,-4 1 0 0,6 2 0 16,-3-1 0-16,-2 1 0 0,2 4 0 15,3-3 0-15,-3 4 0 0,6-1 0 16,-1 1 0-16,3 2 0 0,-3 0 0 16,1 0 0-16,2 0 0 0,-5 4 0 15,-3 1 0-15,3 2 0 0,-3 3 0 16,-2 0 0-16,2 0 0 0,-10 1 0 0,3 3 0 16,-3-3 0-16,-3 3 0 0,-2-2 0 15,0 2 0-15,0-3 0 0,-7 3 0 16,-1-2 1-16,-5 1 0 0,-2-1-1 15,-5 0 2-15,-6-1-2 0,6-2 2 16,-6 2-2-16,3-2 1 0,-2 0-1 0,0-2 1 16,2-1 1-16,-3 2-2 0,1-4 1 15,4-1-1-15,1 1 1 0,5-1-1 16,5-2 2-16,2-1-2 0,8 0 1 16,0 0-1-16,0 0 2 0,0 0 0 15,0 0-1-15,0-4 0 0,8 0-1 16,4 0 0-16,6 0 0 0,-3-2 0 15,3 3 0-15,-2-1 0 0,4 1 0 16,-7 3-1-16,2-3 1 0,5 3 0 16,-2 0 0-16,2 0 0 0,-4 0 0 0,4 0 0 15,3 0 0-15,-8 1 0 0,5 2 0 16,1 1 0-16,-1 0 0 0,6 1 0 16,-6 3 0-16,0 0 0 0,1 0 0 15,-3 1 0-15,-3 1 0 0,-3 0 0 16,-4-1 0-16,0-1 0 0,-8 1 0 15,5 0 0-15,-3 0 0 0,-2 1 1 16,0-1 0-16,0-1-1 0,0 1 0 16,0 0 0-16,0 1 1 0,0-2-1 15,0 2 0-15,-7 1 0 0,-1-1 0 16,-5-1 1-16,1 1-1 0,2 0 0 0,-3-1 1 16,0-1-1-16,-5-1 1 0,-2-1-1 15,0 0 1-15,-1-3-1 0,-2 0 1 16,-7-1-1-16,2-2 2 0,0 0-2 15,-3 0 3-15,-2 0-3 0,3 0 0 16,-3 0 2-16,2 0-1 0,3-1 1 16,3-2 0-16,-3 2 1 0,7-2-1 15,1 0-1-15,5 0 1 0,2 0-1 16,3 0 0-16,2 1 0 0,6-1 0 16,-3 3 0-16,5-1-1 0,0 0 1 0,0 1-1 15,0-1 0-15,0 1 0 0,0 0-4 16,0 0 0-16,0 0-5 0,0 0-4 15,0 0-4-15,-6 1-10 0,4 4-14 16,-6-5 18-16</inkml:trace>
  <inkml:trace contextRef="#ctx0" brushRef="#br0" timeOffset="-190177.34">27824 1281 528 0,'-15'-3'17'0,"8"-2"-16"16,-6 2 2-16,8-1 13 0,2 0 10 0,-2 1-5 15,5-1-4-15,0 0-1 0,0 1-4 16,0 2-2-16,0 0-3 0,0 1-3 16,0 0 0-16,0 0-2 0,0 0-1 15,0-1 1-15,0 1-1 0,0 0-1 16,-5 0 1-16,5 3-1 0,0 5 2 16,-3 5 0-16,-2 3 1 0,5 5 0 15,0 4-3-15,0 4 2 0,8 2 0 16,2 3 0-16,3 3 0 0,-3-2 0 15,0 2 0-15,0-2 0 0,3-3 0 0,-5-3-2 16,5-4 1-16,-8-4 1 0,7-5 0 16,-4-3 0-16,-3-6 0 0,5-3 0 15,0-4 1-15,3 0 2 16,7-10 0-16,1-7-3 0,7-3 0 16,-3-4-2-16,-2-2 1 0,-3-1-1 0,-7 1 0 15,-8 1 1-15,-5 0-1 0,0 1 0 16,-5 1-1-16,-2 1 1 0,-6 2 0 15,0 6 0-15,11 4 0 0,-9 7 0 16,11 0 0-16,0 3-1 0,-2 0-1 16,-3 9 0-16,-3 5 1 0,3 2 2 0,3 1 0 15,2 5 0-15,0-2-1 0,2 1 1 16,8 1-1-16,6 0 1 0,-1-2-1 16,3 0 1-16,7 0-1 0,3-4 1 15,0 0 0-15,5-5-1 0,-5-1 1 16,3-3 0-16,-3-6 0 0,-3-1 0 15,-2 0 0-15,-3-5 0 0,1-5 0 16,-9-1 1-16,1-3-1 0,-5 1 2 16,-8-3-3-16,0 1 1 0,0-2 1 15,-10-3-1-15,-8 1-1 0,-3-1 0 0,-4 0 1 16,2-3 0-16,-8 4-1 0,9-3 1 16,-4 6-2-16,6 1 1 0,2 4 1 15,10 5-2-15,1 4 1 0,2 1 0 16,5 1-1-16,0 0-1 0,0 0-4 15,0 0-1-15,0 3 0 0,0 5-2 0,10-2-2 16,0 1-5-16,13 0-3 0,-3-1-2 16,1 1-10-16,1-2-10 0,-1-2-30 15</inkml:trace>
  <inkml:trace contextRef="#ctx0" brushRef="#br0" timeOffset="-189604.84">28768 1500 498 0,'0'-9'20'16,"0"2"-19"-16,0-1 35 0,0 1-13 0,-2 0-6 15,-3 0-1-15,0-1-2 0,-3 2-2 16,0-1-3-16,3 0 1 0,-5 1-4 15,0-2-3-15,0 4-1 0,-13-4-1 16,2 5 0-16,1 1-1 0,5 2 0 16,-3 0-1-16,-2 0 1 0,-3 0 0 0,2 6 0 15,4 1-1-15,1 1 1 0,-1 2 0 16,1 1 0-16,4 2 1 0,-1-1-1 16,5 2 0-16,3 0 0 0,5 2 0 15,0 2 1-15,5-4 0 0,8 3 0 16,0-1 1-16,2-2 1 0,5 0-1 15,6-4-1-15,-3 0 2 0,2-3-1 16,3-2 0-16,3-3 0 0,-9-2-1 16,4 0 0-16,-6-6 0 0,-2-1 1 15,-8-4-1-15,3 1 0 0,-5-4 1 16,-8-1-2-16,5-1 4 0,-5-2-2 0,-5 2 2 16,-3 1-2-16,0 0 0 0,1 4 2 15,-6 2-2-15,8 1 0 0,-3 5 1 16,8 3-1-16,0 0-2 0,-2 0-1 15,2 2 0-15,-5 5 1 0,0 1 0 16,5 2 0-16,0 0 1 0,0 0 0 0,12 2 1 16,1-1-2-16,7 1 1 15,-4-1 1-15,9 2-2 0,3-2 2 16,-3-1-2-16,3 1 0 0,3-2 2 16,-3-2-4-16,-3 0 0 0,-4-2-5 0,-9-1-2 15,-1-3-3-15,-1-1-5 0,0 0-10 16,0-4-18-16,3-6-45 0</inkml:trace>
  <inkml:trace contextRef="#ctx0" brushRef="#br0" timeOffset="-189334.85">29063 1262 597 0,'0'0'40'16,"0"0"-41"-16,0 1-1 0,0 3 2 15,11 2 3-15,-9 3 1 0,6 4 9 16,4 2 0-16,-1 3-5 0,4 6-1 16,0 0-3-16,6 2-1 0,1 3 4 15,-1-1-2-15,-1 0 1 0,0 1-4 0,-4 0 1 16,2-3-2-16,-8 0 1 0,8-2-1 16,-6-3 0-16,1-1-1 0,-3-2 0 15,-5-3-1-15,3-4-4 0,-8-3-5 16,0-1-3-16,0-3-6 0,0-3-15 15,-8-1-19-15,-4-6-58 0</inkml:trace>
  <inkml:trace contextRef="#ctx0" brushRef="#br0" timeOffset="-188433.09">29020 1572 563 0,'0'3'53'0,"0"-2"-60"15,13 1 10-15,-3 1 23 0,8 0-4 16,5-1 0-16,2-1-4 0,3 3-9 16,5-1-3-16,0-1-4 0,0 0 1 15,0 0-2-15,1-1 0 0,1-1 1 16,-4 0-2-16,-3 0 0 0,0 0 0 16,-3-3 0-16,1-1 0 0,-4-2-1 15,-1-1 0-15,-1 1 2 0,-2 0-1 0,2-3 0 16,-4 2 1-16,1 1-1 0,-9-2 0 15,5 1 2-15,-8-2-2 0,5 0 0 16,-10 0 0-16,10-1 0 0,-7-3 1 16,4 0-1-16,-2-1 0 0,1-2 0 15,-4 2 0-15,-2-2 0 0,0 2 0 16,0 0 1-16,0 2-1 0,-13 0 1 16,3 2-1-16,-3 2 1 0,-4 5 0 0,-4 3-1 15,1 0 0-15,0 0 0 16,-6 6 0-16,6 3 1 0,-8 2 0 0,7 3-1 15,1 2 1-15,5 4 0 0,-3 0 0 16,10 3 1-16,1 0 1 0,7 1 0 16,0 1-2-16,0 0 0 0,10 1 1 15,8-1-1-15,2-2 1 0,6-3 0 16,7-3-1-16,2-4 1 0,6-2 1 0,0-3-3 16,4-5 1-16,-4-3 1 0,0 0-3 15,0 0 1-15,-8-10-2 0,0-1-4 16,-13-2 0-16,0 1 0 0,-9-3 2 15,-1-1 0-15,-10 0 0 0,0-3 1 16,0 0-1-16,0-2 2 0,0 0 0 16,-10-3 2-16,-1 0-1 0,4-1 1 15,-1 4 0-15,3 2 0 0,-3 5 0 16,3 5 1-16,5 5 3 0,0 3 1 16,0 1 0-16,0 0-4 0,0 0 0 15,0 0-1-15,0 4-1 0,5 6 2 0,8 4 2 16,0 4 0-16,2 3 0 0,5 0-1 15,1 4 0-15,-1 0 0 0,1 1 0 16,1 1 0-16,-6-2-1 0,-1-3 0 16,-2 1 0-16,-1-4-1 0,-4-2 3 15,2-3-2-15,-7-6 0 0,4-1 2 16,-7-5-1-16,0-1 0 0,0-1 1 16,0 0 3-16,0 0 3 0,0 0-1 15,0-4-2-15,-10-7-4 0,0-2-1 16,-3-1-1-16,-2-2 1 0,2-4 0 0,1 1 0 15,1-3 0-15,1-1 0 0,-2-2 0 16,9 1 1-16,-2 0-1 0,5 3 0 16,0 4 2-16,5 2-2 0,8 4 1 15,2 2-1-15,5 1 1 0,6 0-2 16,2 1 0-16,12 1 3 0,1-1-3 16,2 3 0-16,-7 0 1 0,-8 1-1 15,-8 2 0-15,-2 1 0 0,-10 0 0 0,-3 0-1 16,-5 0-1-16,0 0-2 15,0 4 0-15,-5 1 1 0,0 0-2 0,-5-2-2 16,-1-1-5-16,4-2-9 0,4 0-9 16,-7 0-10-16,10-8-34 0</inkml:trace>
  <inkml:trace contextRef="#ctx0" brushRef="#br0" timeOffset="-185996.25">30832 1570 399 0,'5'-6'66'0,"0"2"-64"0,-5-1 14 16,2 0 32-16,6-1-22 0,-8-1-9 0,5 1 4 16,-5 1-7-16,0-1-3 0,0 0 4 15,0 2-1-15,0 0-2 0,0-1-2 16,0 1-1-16,0 1 0 0,0-2-1 15,0 1-3-15,0 0-2 0,0-1-1 16,0 0 0-16,-5 0-2 0,-3-1 2 0,6 1-2 16,-8-2 0-16,2 1 0 0,-5 0 0 15,6 1 0-15,-6-1 0 16,0 2-1-16,-2 2 0 0,2 2 0 16,-7 0 0-16,7 0 1 0,0 2-2 0,-7 8 2 15,10 3-1-15,-8 2 0 0,3 4 1 16,-3 5 0-16,10 4-1 0,1 2 1 15,2 2-1-15,2 1 1 0,3 2 0 16,0-3 0-16,0-2 0 0,3-4 0 16,9-8 0-16,9-3-1 0,4-5 0 15,8-1-1-15,3-7 0 0,4-2 0 16,6 0-3-16,-5-10 0 0,0-4-4 0,-3-4 3 16,-10-3-5-16,-8-4 1 15,-7-2 0-15,-8-3 0 0,-5 0 2 0,0-1 1 16,-10-2 2-16,-5 1 5 0,-6-2-1 15,-4-1 2-15,4 0 3 0,-4 0 1 16,2 2-2-16,3-2-1 0,10 5 4 16,-1 3 0-16,6 4-2 0,5 6 1 15,0 4 1-15,0 5 0 0,0 3-2 16,0 2 2-16,0 2-1 0,0 1-3 0,0 0-4 16,0 1-1-16,0 8 1 0,0 1 2 15,0 7 1-15,5-1 0 0,-2 5 0 16,5 2 0-16,4 3 0 0,1 1 1 15,5 3 1-15,-8 3 1 0,3 1-1 16,4 2 0-16,-4-2-1 0,2 3-1 16,1-3 0-16,-4 0 0 0,6-3 1 15,-2-3-2-15,4-3 2 0,0-3-1 16,6-8 0-16,2-2 1 0,2-6 0 16,1-4-1-16,2-2 1 0,0 0-1 0,5-2-1 15,-5-5 0-15,0-5 0 0,-5 1-2 16,-2-4 2-16,-6-1 1 0,-5-2-1 15,0 0-1-15,-4-3 2 0,-9 2 0 16,-2-3-1-16,0 1 0 0,0-1 0 16,0-2 0-16,-2 2 0 0,-9-2 0 15,4 1 0-15,-1 2 0 0,-5 3 0 16,1 4 0-16,-3 1 0 0,-3 3 2 16,2 5-2-16,1 2 0 0,-3 3 0 15,3 0 0-15,2 0 0 0,-4 9 0 0,6 1 0 16,1 5 1-16,8 3-2 0,-3 3 3 15,5 1-2-15,0 3 2 0,7 0 0 16,11 2 1-16,-3 0-1 0,11-1 2 16,-6-1-3-16,6-2 0 0,2-2 0 15,-3-2 0-15,-2-1 1 0,-3-5-2 0,6-1 0 16,-11-7-4-16,5 0-2 0,-7-4-5 16,5-1-3-16,-5 0-11 15,-6-6-16-15,1-6-22 0</inkml:trace>
  <inkml:trace contextRef="#ctx0" brushRef="#br0" timeOffset="-185548.26">31585 1442 592 0,'0'0'17'0,"0"0"-19"0,10 5 3 15,-5 3 0-15,8 4 2 0,-1 2 17 16,9 5-7-16,-1 1-4 0,3 2-1 15,0 2-3-15,-8 2-3 16,0-1 0-16,3 0-1 0,-10 2 0 0,-3-2 0 16,-3-5 0-16,3 0 1 0,1-6-1 15,-6-3-1-15,0-4 2 0,0-3 0 16,0-1-1-16,0-1 2 0,0-2 0 16,0 0 10-16,-6 0 0 0,1-8-8 15,3 0-3-15,-3-3 2 0,0-5-3 0,5-3 1 16,0-2 0-16,0-1 0 0,0 0-1 15,0-3 1-15,0 2-2 0,0 0 2 16,10 6-2-16,3 1 0 0,-3 6 1 16,10 1 0-16,0 1-1 0,-2 4 0 15,3 3 0-15,-6 1 0 0,8 0 0 16,-13 4 0-16,10 7 0 0,-2 4 0 16,-3 3 0-16,3 3 2 0,-5 0-1 15,-3 2 0-15,0-3 0 0,-2 1 0 16,-3 1-1-16,-2-1 0 0,4-3 1 0,-2-3 0 15,0-4-2-15,-2-1 1 0,-3-2-5 16,5-3-4-16,-3-1-4 0,-2-4-5 16,0 0-8-16,6 0-12 0,1-4-16 15,1-6-424-15</inkml:trace>
  <inkml:trace contextRef="#ctx0" brushRef="#br0" timeOffset="-184791.68">32526 1466 222 0,'10'-10'370'0,"-7"0"-366"0,4 1 1 16,-7 0 34-16,0 3-28 0,0-2 5 16,0 4 1-16,0-3-10 0,-7 2-5 0,-1 1-2 15,-5 1 0-15,-7 1 0 0,0 0 0 16,-6 2 0-16,-2-1 0 0,3 1 0 15,-3 0 0-15,2 0 0 0,6 0 0 16,0 3 0-16,7 2 0 0,3-2 0 16,-1 2-2-16,9-1 2 0,-3 0 0 15,5-1-1-15,0 1 0 0,0 0 1 16,7 2 0-16,4 1 2 0,-1-3 0 16,8 3 1-16,2 0 0 0,0 1 1 15,1-1-2-15,-1 3 0 0,5-2 0 16,-4 3 0-16,-1-1 0 0,1 3-1 0,-1-1 0 15,-2 1-1-15,-3 2 2 0,0-3-1 16,-2 1-1-16,-3-1 0 0,-2 2 1 16,-6-2 0-16,-2 2-1 0,0-2 0 15,0 0 2-15,0-2-2 0,-10 1 0 16,0-1 0-16,-3 0 2 0,-7-1 0 16,5-2-1-16,-11-2-1 0,6 0 2 15,-3-2 0-15,-10-2-2 0,7-1 2 16,-2 0-2-16,3 0 1 0,10-1 0 15,-3-3 0-15,5-2 1 0,6-1 0 0,1 0 0 16,6-1 0-16,0-2 0 0,0 2-2 16,6-1 0-16,14 0 0 0,0 2-2 15,8 0 0-15,10 0 0 0,-2 2 0 16,2-1-2-16,3-2-1 0,-3 2 0 16,-5 0 1-16,-2-2 1 0,2 1 1 0,0-2-1 15,-3-1 2-15,-7 0-1 16,3-1 1-16,-6 0 0 0,-5 1 1 15,-2-2 0-15,0 2 1 0,-8-1 2 16,-3 4 2-16,-2 1 1 0,0 3 2 0,0 2-2 16,0-2 0-16,0 3-1 0,0-1-3 15,0 1-1-15,0 0-1 0,0 0-2 16,0 4 1-16,0 4 2 0,-2 5 0 16,-3 3 0-16,0 4 0 0,5 2 0 15,0 3 2-15,0 0-2 0,0 1 2 0,0 1-3 16,0-4 0-16,5 0 1 0,0-5 0 15,-3-3-1-15,9-4 2 16,-9-3-3-16,3-2-2 0,-2-3-2 16,-3-3-3-16,5 0-2 0,-5 0-2 0,5-10-9 15,-5-3-12-15,0-6-40 0</inkml:trace>
  <inkml:trace contextRef="#ctx0" brushRef="#br0" timeOffset="-184634.45">32770 1314 555 0,'0'-4'14'0,"0"1"1"16,0 1 26-16,0 2-25 0,3-2-9 15,4 2-6-15,6 0-3 0,5 0-8 16,5 6-14-16,-3-3-28 0,-2-2-93 0</inkml:trace>
  <inkml:trace contextRef="#ctx0" brushRef="#br0" timeOffset="-184368.94">33098 1239 595 0,'0'0'13'0,"0"0"-1"0,0 0 31 16,0 0-34-16,3 2-6 0,4 7 10 15,-1 4-2-15,-1 6 2 0,5 2-5 16,-5 2 0-16,3 3-3 0,2 2-2 15,-8 1 2-15,11 1-2 0,-5 3 0 16,-1 1-2-16,3-2 0 0,-2 1 0 16,-5-3 0-16,2 0 1 0,0-4-2 0,-3-3 2 15,-2-2-2-15,0-6 1 0,0-3-1 16,0-5-3-16,0-4-1 0,0 0-4 16,0-3-6-16,0 0-10 0,0 0-7 15,-2-7-16-15,-16-10-56 0</inkml:trace>
  <inkml:trace contextRef="#ctx0" brushRef="#br0" timeOffset="-184181.06">32974 1513 441 0,'0'4'136'16,"0"1"-139"-16,0 3 25 0,7 0 6 16,3 4-12-16,1-2 17 0,6 3-13 15,-1 0-10-15,9 1 0 0,-5-2-5 16,6 1-1-16,-6-2-2 0,6 1 0 15,-11-4-2-15,5-2 1 0,1-1-2 0,-4-1-6 16,4 0-7-16,-1-4-8 16,1 0-13-16,-6 0-33 0,3-12-263 0</inkml:trace>
  <inkml:trace contextRef="#ctx0" brushRef="#br0" timeOffset="-183635.7">33368 1532 537 0,'0'0'43'0,"8"-2"-41"0,-1 2 36 16,-2 0-26-16,3 0-1 0,5 5 9 0,-1 1-12 15,-4 3-1-15,10 1-1 0,-3 3-1 16,3 0-3-16,-3 1 0 0,0 0-1 16,3 2 0-16,-2-1-1 15,-4-1 2-15,1-1-2 0,-5-1-1 0,-1-5 0 16,-2 0-1-16,3-2 2 0,2-3-2 15,-10-2 2-15,10 0 2 0,-5 0-2 16,3-5 2-16,5-3-2 0,-6-2 0 16,6-2 1-16,-5 1-2 0,4-2 2 15,-4 1 0-15,5-3-1 0,-1 1 0 0,1-2 1 16,-5 2 0-16,5-1 0 0,-6 2 1 16,1 1-1-16,-3 2 1 0,0 4 3 15,-2-1 2-15,2 4 3 0,-3-1-1 16,-2 1-1-16,0 2-1 0,0 1-2 15,0 0-2-15,0 0-3 0,0 0 0 16,0 0 0-16,-2 0 0 0,-3 4 1 16,-3 3-1-16,8 1 1 0,-5 3 0 15,5 3 2-15,0 3 1 0,0 2 0 16,0 2-2-16,0 3 2 0,0 0 1 0,0 2 0 16,0 0 0-16,0-2 0 0,5-2 0 15,-5 0-3-15,5-1 2 0,-5 0 0 16,0 0 0-16,0-2-2 0,0-1 1 15,0-1-1-15,0-3-1 0,-5-2 0 16,0-2 0-16,5-3 0 0,0-2-1 0,0-2 1 16,0 0 0-16,0 0-2 0,0-1 2 15,0 2-3-15,-3-2-5 16,-2 1-6-16,5 1-6 0,-2-3-9 16,-9-1-26-16,4 0-70 0</inkml:trace>
  <inkml:trace contextRef="#ctx0" brushRef="#br0" timeOffset="-182424.82">28682 2528 88 0,'0'-3'430'0,"5"-3"-417"0,-5 1-12 16,5 1 19-16,-5 4 19 0,0-1-14 16,0-1-4-16,0 1-1 0,0 1-3 15,0 0-4-15,3 0-7 0,-3 0-2 16,0 0-2-16,0 6 1 0,0 7 3 0,0 6 2 15,0 3-2-15,10 8 3 0,-10 2-1 16,7 6-2-16,-4 1 0 0,7 1 2 16,-7 3-5-16,4 2 2 0,3 0 0 15,-7 2-1-15,5-5-1 0,-3-7 1 16,2-4-2-16,-7-5 0 0,10-7 0 16,-7-1-2-16,2-2 3 0,-2-3-3 0,-3-5 0 15,5-3 0-15,-5 0 1 16,5-4-1-16,-5-1 1 0,0 0-1 15,0 0-1-15,0 0 0 0,0-7-3 16,0-3-7-16,0-1-4 0,0-3-6 0,-5 1-7 16,-3 0-9-16,0 0-32 0,3 0-450 15</inkml:trace>
  <inkml:trace contextRef="#ctx0" brushRef="#br0" timeOffset="-181608.5">29445 2882 573 0,'0'-11'27'0,"0"0"-27"0,0-1 5 16,0 1 17-16,0 0-7 0,0-1 3 16,0 1-1-16,-8 2-7 0,6-2-4 15,-8 3 2-15,2-1-1 0,-5 3-1 16,6-2-1-16,-6 2 0 0,0 1-3 16,-7 1 0-16,5 2-1 0,-11 0 1 15,1 2-2-15,4 0 0 0,-2 3 0 16,-2 4 0-16,5 0 0 0,-1 3 0 15,4 1 0-15,6 1 0 0,-6 3-1 0,9 0 0 16,0 5 1-16,1 0 1 0,2 3-2 16,5 1 1-16,0-3 1 0,0-1 0 15,7-2-1-15,11-3 0 0,-3-2 0 16,13-2 2-16,-2-4-2 0,2-3 1 16,5-4 0-16,0 0 0 0,0-6 0 15,5-2 0-15,-18-4-1 0,1-1 0 16,-6-1 0-16,-7-1 2 0,-3 1-2 15,-5-3 0-15,0 1 2 0,0 0-1 16,-8 1-1-16,-2 3 0 0,0 2 1 16,-3 0 2-16,5 1 3 0,-2 3-3 0,0 0 0 15,0 2 0-15,7 1 0 0,-7 1-1 16,10 2 0-16,-2 0 0 16,2 0-2-16,0 0 0 0,0 0-2 0,0 1 1 15,2 6 0-15,3 1 1 0,13 2 1 16,-3 1 0-16,6 3-1 0,4 3 2 15,-2 0-2-15,2 4 0 0,3 0 0 0,-7 3 1 16,-1 1-1-16,3-1 0 16,-8-1 0-16,1-3 0 0,-6-2 0 15,0 1 0-15,-5 0 0 0,0 0 2 0,-5-1-2 16,0 2 0-16,-5-2 0 0,-8 1 0 16,1-2 1-16,-9-1 0 0,-7 0 0 15,3-7 0-15,-6 1 0 0,1-2 1 16,2-2 0-16,0-2-2 0,-3 0 2 15,3-4-2-15,3 2 1 0,2-2-1 0,3 0 1 16,-1 0 0-16,3 0-1 0,6 0 0 16,4 0 0-16,0 0 0 0,1-1 0 15,2 0 0-15,5-3-2 16,0 1 0-16,0-3-2 0,0-1-1 0,0-1-4 16,5-2 0-16,2-1-4 0,1-2-7 15,-3 2-1-15,3-1-10 0,-1-2-18 16,1-1-25-16</inkml:trace>
  <inkml:trace contextRef="#ctx0" brushRef="#br0" timeOffset="-181144.17">30005 2548 130 0,'2'-7'429'0,"-2"-1"-425"16,10 2-4-16,-7 1 34 0,5 2-12 0,-3 0-9 15,0 0 6-15,-3 2-1 0,-2 1-5 16,0 0-4-16,0 0-4 0,0 0-4 15,0 0 1-15,0 4 4 0,5 6 3 16,-2 5-1-16,2 3-1 0,3 3 0 0,-3 4-1 16,-3 3 0-16,8 2-1 15,-7 5 1-15,7 0 0 0,-2 3-2 16,-6 0 1-16,9 1-2 0,-9-2 1 0,6-2-2 16,-8 2 1-16,0-7 0 0,0-3 0 15,0-4-2-15,0-4 1 0,0-3 0 16,0-2-1-16,0-4-1 0,0-1 1 15,0-4 0-15,0-3-1 0,5 2 0 16,-5-3 0-16,0-1-2 0,0 0-1 16,0 0-2-16,0 0-2 0,0 0-1 0,0 0 0 15,-5 0-3-15,5-3-7 16,-8-2-7-16,0-2-6 0,3-1-28 16,5-4-93-16</inkml:trace>
  <inkml:trace contextRef="#ctx0" brushRef="#br0" timeOffset="-180728.18">30488 2760 383 0,'8'-5'183'0,"-1"-2"-180"0,4 2 2 16,-9 3 38-16,6-1-26 0,-8 2 3 16,0 0 0-16,0 1-12 0,0 0-7 15,0 2-1-15,0 8 4 0,0 1 5 0,5 5 2 16,-5 3-6-16,5 0 2 0,-3 3-2 16,4 2 0-16,-1 0-1 0,-3 2 0 15,3 0 0-15,-2-2 1 0,2 0-4 16,0-5 2-16,-3 0-2 0,4-3 1 15,-4-2 0-15,3-2-2 0,0-1 1 16,-2-3-1-16,-3 1 3 0,5-4-3 16,0 2 0-16,-5-1 0 0,0-4 0 15,3 1 0-15,-3-1 1 0,5 1-1 16,-3-3-1-16,-2 1-2 0,0 0-2 16,0-1 2-16,0 0-4 0,0 0 0 0,0 0 1 15,0 0-2-15,0 0-5 0,-2-5-13 16,-6-2-23-16,-2-3-73 0</inkml:trace>
  <inkml:trace contextRef="#ctx0" brushRef="#br0" timeOffset="-179817.13">31058 2837 481 0,'-5'-7'20'0,"5"-1"-12"16,0 2 48-16,0 0-20 0,0 1-7 16,-3 0-3-16,3 3-7 0,0-1-5 15,0 3-1-15,0 0-2 0,0 0-4 16,0 0-1-16,0 0-3 0,0 0-1 0,0 0 0 16,0 0-2-16,0 3 0 0,0 6 2 15,0 4 1-15,0 4-1 0,3 5 2 16,7 2-2-16,-2 3 1 0,4 4-1 15,-4-1 0-15,0 0-1 0,-1-5 1 16,3 0-2-16,-2-5 3 0,-3-2-3 16,3-1 0-16,-6-4 1 0,-2-4 0 15,0-2 0-15,0-4-2 0,0-2 3 16,5 1 0-16,-5-2 5 0,0 0 6 16,0-8-6-16,0-3-4 0,6-2-2 15,-6-3 0-15,2-1 0 0,-2 0-1 0,0-4 1 16,0-3-2-16,0-2 2 0,-2 0-2 15,2 0 3-15,0 3-2 0,0 8-1 16,0 0 2-16,0 6-1 16,7 1 1-16,-4 2 0 0,2 5 0 0,0-2-1 15,5 3-1-15,-5 0 0 0,8 1 0 16,2 8 0-16,-2 2 0 0,0 3 1 16,4 0 0-16,-6 3 0 0,-1-1 0 15,0 5 0-15,3-4 0 0,-6 2 0 16,6-3 0-16,-13-2 0 0,5-4 0 0,0 0 2 15,-5-3-2-15,0-3 1 0,0 0 0 16,0-4 0-16,0 1 0 0,0-1 2 16,0 0 3-16,0 0 1 0,3 0 2 15,-3-2-4-15,5-8-2 0,-3-2-2 16,3-1 0-16,1-2 0 0,-4-6-1 0,6 0 0 16,-3-3 0-16,2-3 1 0,4-2-2 15,-1 4 1-15,8 6 0 16,-6 3 0-16,-2 6-1 0,8 3-1 15,-2 2 2-15,-6 3-2 0,0 2 0 0,3 0 1 16,-6 7-1-16,6 5 1 0,-3 5-1 16,0 4 2-16,3 2 0 0,0 0 0 15,-6 1 0-15,4-1 0 0,-1 0 0 16,-5-1 1-16,2-4 0 0,1-4-1 16,-3-1 0-16,3-4 0 0,-3-1 1 0,-3-2-1 15,-2-3 0-15,0-3-1 0,0 0-1 16,6 0 1-16,-1 0-3 0,-3-3 0 15,11-4-6-15,-5-4-6 0,4-2-7 16,-4-2-8-16,5-5-17 0,-3-4-51 16</inkml:trace>
  <inkml:trace contextRef="#ctx0" brushRef="#br0" timeOffset="-179444.76">31854 2789 614 0,'0'-8'39'0,"0"3"-39"16,5 1 49-16,-5 1-18 0,3 1-12 0,2 1 5 15,-5 1-8-15,3 0-4 0,-3 0-6 16,0 0-3-16,5 4-3 0,0 3 0 16,2 5 3-16,-4 4-1 0,7 1 2 15,-10 4-1-15,3 0-1 0,-3 1 0 16,0 2 0-16,-3 2-1 0,-7-1 1 16,2 0-1-16,1-2 0 0,-1-2 0 15,-5-3 0-15,8-5 0 0,-2 0 0 16,1-4 0-16,6-1 1 0,0-4-1 15,-2-3-1-15,2-1 2 0,0 0 2 0,0 0 0 16,0 0 1-16,2 0 0 0,16 0-2 16,3 0-2-16,7 0 0 0,5-2 1 15,0 1-2-15,5-1 2 0,3 2 0 16,-1-2 0-16,-4 1-1 0,5 1 1 16,-11 0 0-16,-7 0-2 0,0 0 0 15,-13 0 1-15,0 0-1 0,-7 0 0 16,2 0 0-16,-3 0 0 0,-2 1-4 15,0 1-6-15,0 0-6 0,0-1-7 16,0 0-6-16,-10-1-11 0,0 0-15 0</inkml:trace>
  <inkml:trace contextRef="#ctx0" brushRef="#br0" timeOffset="-176716.57">28593 341 450 0,'-13'-17'3'16,"0"2"-3"-16,-2 1 1 0,-3 0 7 15,8 3 23-15,-3 1-11 0,3 2-1 0,0 3-4 16,0 2-1-16,0-1-1 16,-1 3-5-16,1 1 0 0,-8 0-3 15,3 0 1-15,-5 0 2 0,0 3-1 0,-3 2-3 16,0 3 0-16,-8-1 1 0,3 2-2 16,-7-1 1-16,-6 4-1 0,-5 0-2 15,-7 2 2-15,-1 1-3 0,-4 3 2 16,-3-1 0-16,0 3-1 0,2 2 1 15,-2 0-1-15,5 2 0 0,-8 0 3 0,3 2 0 16,0 1-4-16,3 3 2 16,-3 2-1-16,5 5 0 0,-3 3 1 0,14 1 0 15,-4 2 0-15,14 0-1 16,4 4 1-16,8-1-1 0,5-2 0 0,13-2 0 16,5-3 0-16,0-2 0 0,13 2 0 15,7-3-1-15,6 0 1 0,7 0-1 16,8-6 2-16,7-1-2 0,3-4 1 15,5-8-1-15,10 1 1 0,0-3 0 16,3-4 0-16,-3 0-1 0,-8-1 1 0,-14-3-1 16,-1 2 0-16,-15-2 0 0,-8 1 0 15,-7-3-1-15,-11 3 1 16,4-4-1-16,-6 3 1 0,0-1 0 16,0 1 1-16,-6-2 2 0,-4 2 3 0,0-1 2 15,-10 1-1-15,-1-2-1 0,-2 2-1 16,1 0 0-16,-1 2-4 0,-3 2 1 15,1 3 0-15,-3-1-2 0,5 4 2 16,-10 1-2-16,7 0 1 0,-2 4-1 16,-2 1 2-16,-3 4-2 0,10 0 0 15,-8 3 0-15,3-1 1 0,6 1-1 0,-1 0 1 16,7 2-1-16,-4 2 1 0,7 4 0 16,6 3-1-16,2 3 1 15,2 4 2-15,3 2-3 0,0 4 2 16,3 2-2-16,7 1 0 0,0-2 0 0,10 0 1 15,-2 2-1-15,2 1 1 0,6-5-1 16,2-1 0-16,0-5 0 0,0-4 1 16,10-7 0-16,3-4 0 0,-1-6-1 15,11-4 2-15,3-6 1 0,2-5 0 16,10-3 0-16,-5-6-2 0,10-2 0 0,-15 0 1 16,3-7 0-16,-11 0-2 0,-2-4 1 15,-11 0 1-15,-2 0-1 0,-12 1 1 16,-1-1 0-16,-7 0 0 0,-6 2 3 15,-1 1 1-15,-6 2 1 0,0 1 0 16,0-1-2-16,0 5 1 0,0 1-3 0,0 0-2 16,0 0-2-16,0 0 0 15,-6 4 0-15,-1 8 0 0,-1 4 1 16,-5 0 0-16,8 4 0 0,-5 3 1 16,0 4 0-16,2 1-1 0,-4 2 0 0,-1 2 1 15,3 2-1-15,0 1 0 0,2-1 0 16,5 1 0-16,-2-1 0 0,0 2 2 15,5 1-2-15,0 2 0 0,0-1 1 16,0 3-1-16,10 0 0 0,1-1 0 16,6 1 1-16,-1 0 0 0,4 0-1 0,11-6 0 15,2 1 0-15,2-6 1 0,3-4 1 16,11-2-2-16,-1-4 1 16,11-3-1-16,-3-3 0 0,7 0 0 15,1-3 0-15,-1-1-1 0,1-2 1 16,0-3-2-16,-8-1 2 0,-3 0-1 0,0-4 1 15,1 0 0-15,-6 0 0 0,-2-4 0 16,0-3 0-16,-6-5 0 0,6 0 1 16,-10-4-1-16,2 0 0 0,-10-2 0 15,0-3 2-15,-8-1-2 0,3 1 1 16,-7 3-1-16,-4 0 0 0,-4 0 0 0,0 1 1 16,-1 4-1-16,-7 0 1 15,5 3 0-15,0 2 0 0,-5 5-1 16,0 2 2-16,3 1-2 0,-3 0 0 0,0 0-2 15,0 3 0-15,0 6 1 0,0 5 0 16,0 3 1-16,0 2 0 0,0 4 0 16,5 2 0-16,0 2 0 0,3 1 0 15,-1 1 0-15,6 3 0 0,2 2 0 16,3-1 0-16,5 2 0 0,-3-2 1 16,13-1-1-16,-2-3 0 0,5 0 0 0,9-4 0 15,1-7 0-15,2-2 1 0,11-7 0 16,-3-2-1-16,5-5 0 0,10-2-1 15,-2-6 0-15,2-4 1 0,-2-5 0 16,-3-1 0-16,-10-3 0 0,-3 0-1 16,-7-2 2-16,-5 2-1 0,-8-3 0 15,-8-1 0-15,-4 0 0 0,-6-1-1 16,-2 1 1-16,-6 0 0 0,6 2 0 16,-8 3 0-16,-2 3 0 0,2 2 0 15,0 2 0-15,-3 3 0 0,6 5 0 0,-8 3 0 16,0 0 0-16,0 0-1 0,5 1-2 15,3 9 3-15,2 4-1 0,-7 3 0 16,4 2 1-16,6 5 0 0,-5 2 1 16,9 1-1-16,-1 1 0 0,4-1-1 15,5 4 2-15,3 0-1 0,-2 0 1 0,7 0-1 16,3-2 0-16,7-1 0 0,0-6 0 16,3 0 0-16,7-5 0 15,1-7 0-15,4-3 0 0,6-2 0 16,-1-5 0-16,-7 0 0 0,3-7 0 0,-11-3-2 15,-2-4 2-15,-5-3-1 0,-6-5 2 16,-2-1-2-16,-2-1 1 0,-3-4 0 16,-3 0 0-16,3-4 0 0,-2-1 0 15,-3 1 1-15,-3 2-1 0,0 0 0 16,1 5 0-16,-11 5 2 0,0 5-2 0,0 7 1 16,-7 0 1-16,2 3-2 15,-5 4 1-15,0 1-1 0,0 0-1 0,0 0-1 16,0 5-1-16,0 8 2 0,0 6 1 15,0 4 0-15,0 4 0 16,5 2 1-16,5 2-1 0,3 2 0 0,5 1 0 16,2-5 0-16,3 4 0 0,2-2 1 15,8 1-2-15,3-4 2 0,2-2 0 16,3-3-1-16,0-3 0 0,4-5 0 16,-4-2 0-16,5-8 0 0,-5-2-1 15,4-3 0-15,-1 0 1 0,1-3-1 0,1-8 2 16,-5-1-2-16,0-4 1 0,-8-3 1 15,-5-5-1-15,2-5 0 0,-2 0 0 16,-7-7-1-16,-1 0 1 16,-5-2-2-16,3 1 2 0,-3 2-1 0,-5 6 0 15,-7 7 0-15,5 3 2 0,-3 7 0 16,-5 3-1-16,5 4 2 0,-3 1 0 16,-2 3 0-16,0-1 1 0,5 2-3 15,-5 0 0-15,6 4-3 0,-6 8 1 16,2 2 2-16,6 9 0 0,2-1 0 0,0 2 0 15,0 2 0-15,0 2 0 0,3 1 0 16,7 2 0-16,-2-3 1 0,8 2 0 16,2-3-1-16,5 2 0 0,7-7 0 15,1-1 1-15,18-4-1 0,-8-5 2 16,2 0-2-16,0-5 0 0,1-5 0 16,-1-2 0-16,-12-2 0 0,2-9 0 0,-7-3 0 15,-3-5 1-15,-5-3-1 16,-3-3 0-16,-4-6 0 0,-9-2 1 15,-9-2-1-15,2-2 2 0,-5 0-2 0,0 1 0 16,0 0 0-16,0 3 1 0,0 6 0 16,0 4-2-16,0 6 2 0,0 5 0 15,0 4-1-15,0 6 1 0,0 2 0 16,0 0-2-16,0 0-1 0,0 6-2 16,0 11 3-16,0 7 1 0,0 6-1 15,0 4 2-15,0 1-1 0,0 2 0 0,0-2 0 16,0 1 0-16,0-3 1 0,0-2-1 15,0-3 0-15,0-6 0 16,0-3 1-16,0-6-1 0,0-5 0 0,0-5 0 16,0-3 1-16,0-1-1 0,0-12-2 15,0-6 2-15,0 1-1 0,0-7-5 16,0-2 3-16,0-3 5 0,0 2-4 16,0-2 2-16,0 7 0 0,0 4 0 15,0 3 0-15,0 7 0 0,0 3-2 16,0 2-2-16,0 3-4 0,0 1-7 0,0 0-18 15,0 0-35-15</inkml:trace>
  <inkml:trace contextRef="#ctx0" brushRef="#br0" timeOffset="-170912.17">30073 4436 272 0,'0'0'41'0,"0"0"-31"0,0 0 14 16,0 0 18-16,0 0 20 0,0 0-9 0,0-1-21 15,0-4-12-15,0 1-4 0,0 0-4 16,0-1 4-16,0 1-3 0,0 1 1 16,0-4 0-16,0 4 1 0,0-2-3 15,-5 1-4-15,-2-1-1 0,-6 1-2 16,5 1 0-16,-7-1-2 0,-3 4 1 0,3-4-1 15,-3 2-2-15,-2 2 0 0,5 0 1 16,-6 0-2-16,1 6 0 0,-6 1 1 16,6 2 0-16,0 2-1 15,4 0 1-15,-1 3 0 0,4 1-1 0,0 4 2 16,6 2 0-16,-1 2-1 0,8-1 1 16,0 3-2-16,0-1 1 0,5 2 0 15,5-3 1-15,8-1 0 0,2-2 0 16,1-3-2-16,7-5 1 0,2-3-1 15,1-4 2-15,2-4 0 0,-3-1-1 0,3 0 0 16,-12-9 0-16,-1-3 0 0,-5-3 0 16,-7 0 1-16,2-3-2 0,-7 1 1 15,-3-2 0-15,0 0-1 0,-3 0 0 16,-10 1 1-16,-4 2-1 0,4-1 0 16,-2 3 0-16,-1 3 0 0,-1 3 1 15,4-1-1-15,0 3 0 0,6 3 0 16,4 3-1-16,-2-3 1 0,0 3-1 15,5 0 1-15,0 0 0 0,0 0 0 16,0-1 0-16,0 1-2 0,0-1 0 16,10 1-3-16,5-1-8 0,6 1-8 0,4-1-4 15,-2-2-15-15,-3 0-43 0</inkml:trace>
  <inkml:trace contextRef="#ctx0" brushRef="#br0" timeOffset="-170380.92">30134 4434 431 0,'11'0'106'0,"-4"0"-112"16,1-2 1-16,5 2 17 0,-1 0-6 16,-1 0 7-16,1 0 10 0,-2 0-9 15,-2 2-7-15,0 5 1 0,-3 1 0 16,2 0 0-16,-4 3-1 0,2 3-1 15,0 3 0-15,-2-2-2 0,7 5 2 16,-8-2 0-16,3 1 0 0,3 2-1 0,-3-1-1 16,3-2-1-16,-1 1 1 0,-1-2-1 15,-4-2 0-15,6-3 0 16,-8-2 3-16,5-2-2 0,-5-2-2 0,5-2 0 16,-5-1 1-16,0-3 1 0,0 0 4 15,2 0 5-15,4-7-5 0,-1-3-5 16,5-4-2-16,-5 0 0 0,3-2-1 15,-3-1 0-15,-3-2 0 0,-2 1 0 16,5-3 1-16,-5 1 0 0,5 2-1 0,-2 3-1 16,2 1 1-16,3 4 0 0,-1 4-1 15,-2 1 1-15,0 4 0 0,-2 1-1 16,5 0 0-16,-8 0 0 0,10 0 0 16,-8 4 1-16,11 5 0 0,0 4 1 15,2-1 0-15,-2 3 0 0,7 0-2 16,0 0 2-16,1 2-1 0,-1-2 0 15,3 3 0-15,-3 0 1 0,1-2-1 16,-1 2 0-16,-7-2 0 0,2-3 0 16,-2-1 0-16,0-3 0 0,-3-1 0 15,-5-1 0-15,2-4-2 0,-2-2-1 0,1-1-3 16,-4 0-2-16,3-1-4 0,-2-5-6 16,2-3-12-16,-5-2-34 0,0-1-100 15</inkml:trace>
  <inkml:trace contextRef="#ctx0" brushRef="#br0" timeOffset="-170103.81">30804 4441 627 0,'0'-4'8'0,"0"4"-9"0,0 0 7 15,0 0 1-15,5 5-7 0,-3 5 9 16,3 2 7-16,3 6-4 0,0 2-1 15,2 0 1-15,0 4-7 0,3-1 0 16,-1 3-2-16,1-2 3 0,2 2-1 0,-2-2-2 16,7 0-2-16,-9 0 1 15,4-5-1-15,0 0-1 0,-2-4 2 16,0-1-1-16,-1-5-1 0,-4 0 0 16,0-6-1-16,-3-1-5 0,0-2-2 0,-3 0-5 15,3-4-3-15,-2-6-8 0,-3-3-12 16,0-4-26-16,0-3-134 0</inkml:trace>
  <inkml:trace contextRef="#ctx0" brushRef="#br0" timeOffset="-169584.9">31043 4611 572 0,'0'0'24'16,"0"0"-23"-16,0 0 27 0,0 0-8 15,2 0-10-15,6 0 4 0,-3 3-6 16,8 4-6-16,-1-1 1 0,4 4 1 15,1 3-1-15,-1 0-1 0,2 1-2 16,-3 2 2-16,0 0-2 0,-2 1 2 16,0 0-2-16,-1-1 0 0,3 0 1 15,-2-6-1-15,0 1 1 0,0-4-1 0,2-1 1 16,3-4 0-16,-3-2-1 0,5 0 1 16,-7-1 0-16,5-7-1 0,-3-1 0 15,-2 2 0-15,2-4 0 0,-5 2 0 16,-2-2 0-16,0 1 0 15,-3 0 0-15,-3 0 0 0,8-3 0 0,-10 3 0 16,3-2 0-16,2-1 1 0,-2 3 0 16,-3 0-1-16,5 0 0 0,-5 1 2 15,0 3 2-15,0 0 2 0,0 1 1 16,0 1 0-16,-5 0-2 0,-3 2 1 16,5 1-3-16,-9 1 2 0,1 0-2 0,4 0 2 15,-1 0 0-15,3 0-1 0,-3 2 0 16,6 3-2-16,-3 3 1 0,0 2-2 15,5 5 1-15,0 2 2 0,0 7 1 16,0 2-2-16,12 4 3 0,1 2-1 16,2 1-1-16,-2 1 0 0,8 1 1 15,-9-2-2-15,6 0 0 0,-3-1-2 16,-2-4 2-16,-5-1-3 0,4-2 2 16,-6-7-1-16,-4-3-1 0,3-4 0 15,-5-4 0-15,3-1 1 0,-3-5-2 0,0-1-2 16,0 0-3-16,0 0-3 0,0-4-4 15,-8-3-10-15,-5-3-22 0,3-4-34 16</inkml:trace>
  <inkml:trace contextRef="#ctx0" brushRef="#br0" timeOffset="-168344.95">29954 5277 540 0,'0'-3'18'16,"-13"-3"-24"-16,11 3 10 0,-6-2 13 15,-2-2-3-15,2 4 6 0,6-4-4 16,-4 2-5-16,1 1 0 0,-2-2 0 0,-1 4-3 16,1 0-1-16,-6 0-4 0,0 1 1 15,0 1-2-15,1 0 1 16,-9 0-2-16,6 5 0 0,-3 3 0 15,-2 0-1-15,-3 2 1 0,5 3-1 0,-2 0 0 16,5 4 0-16,-3 4 1 0,5 5 0 16,-2 0 3-16,7 5-3 0,-2-1 0 15,10 3 1-15,0-2-1 0,0 0 0 16,13-6 1-16,7-7-2 0,5-1 2 16,3-8-2-16,3-2 2 0,5-7-1 0,-8 0 0 15,5-4 0-15,-8-6 0 0,-5-2-1 16,1-5-2-16,-3 1-1 15,-8-5-1-15,-5 0-2 0,0-3 1 16,-3-1 1-16,-2 2-1 0,0-2 1 0,-2-1-2 16,-8-1 0-16,-6-2 2 0,1-1-1 15,-3 0 3-15,3 2 1 0,2 3 0 16,1 2 1-16,7 6 1 0,-3 3 1 16,5 6 0-16,3 1 6 0,0 5-1 15,0 1-2-15,0 1-1 0,0 0-3 0,0 0-2 16,0 2 1-16,0 7 0 0,8 5 2 15,0 2 0-15,7 4 0 0,5 4-1 16,-2 1 1-16,2 4-2 0,-4-1 4 16,9 4-3-16,-4 1 1 15,4 0 2-15,-5 2-1 0,1-3-1 0,-1 1 0 16,0-2 1-16,-2-1 0 0,3-3-1 16,-6-4-2-16,3-6 2 0,-3-3-2 15,0-4 0-15,6-3 1 0,-9-3 1 16,9-4 0-16,-1 0 0 0,-2 0 0 15,2-7-1-15,0-2 0 0,1-2 0 0,-3-4 0 16,-8-3 0-16,3-1 0 0,-6-5-1 16,-2-1 0-16,-5-1 1 0,0-2-1 15,0-1-1-15,-5 2 2 0,-2-1-2 16,-6 2 2-16,3 0-1 0,-3 5-1 16,0 0 0-16,-5 8 1 0,8 2 0 15,-3 7 0-15,1 0 0 0,-1 4 2 16,0 0-2-16,6 0 0 0,2 7 0 15,-3 5 0-15,5 1 1 0,-2 4 0 16,5 4 0-16,0-1 1 0,0 4 0 0,8 1-1 16,5 2 2-16,2 2-1 0,8-3-1 15,-8-1 1-15,5 0-1 0,6-2 0 16,-6-3-1-16,3-3 1 0,-3-2 0 16,-2-6-3-16,3-1 0 0,-6-6-2 15,8 0-4-15,-8-2-2 0,0 0-4 0,-2-2-8 16,5-6-8-16,-10-3-30 0,4-4-266 15</inkml:trace>
  <inkml:trace contextRef="#ctx0" brushRef="#br0" timeOffset="-167888.89">30529 5402 595 0,'5'-2'5'0,"3"1"-10"0,-1-2 11 16,1 3-1-16,4 0-1 0,-4 0 9 0,5 4 0 15,0 6-9-15,-1 4 2 0,4 2 1 16,1 3-3-16,-1 4-1 16,4 4 3-16,-7-2-2 0,5 0 2 15,-3 0-1-15,-3 0 0 0,1-7-2 0,-10 0 1 16,7-3-1-16,-8-4 0 0,-2-3-1 16,6-2 0-16,-4-3 2 0,-2-3 1 15,0 0 1-15,0 0 10 0,0-4-3 16,0-5-7-16,0-4-4 0,0-3-1 15,0-4-1-15,-2-4 0 0,-4-2 0 16,4-1 1-16,-3-4 1 0,0 1-2 0,5-1-2 16,0 0 4-16,0 5-2 0,0 7 0 15,0 5 0-15,5 6 0 0,0 2 0 16,5 6 0-16,-5 0 0 0,3 3 0 16,2 8 0-16,0 7 0 0,0 3 0 15,1 5 2-15,1 1-1 0,1 0 0 16,5 4-1-16,-3-3 2 0,0 2 0 15,8-3-1-15,-8-2 0 0,1-2 1 16,2-6-2-16,-6-2 1 0,-4-2 1 16,5-4-2-16,-6-2 0 0,-2-3 0 0,-2-2-3 15,5-2-2-15,-3 0-1 0,0-5-3 16,5-7-7-16,-5 0-4 0,8-6-17 16,-8 0-24-16</inkml:trace>
  <inkml:trace contextRef="#ctx0" brushRef="#br0" timeOffset="-167207.54">31361 5409 498 0,'0'-10'102'0,"5"2"-102"16,-5 1 19-16,0 0 17 0,0 1-20 15,0 1 1-15,0-1 0 0,-5 0-9 16,-3 2-4-16,0 0-1 0,-7 1-3 15,-3 2 0-15,-2 1 0 0,0 0 0 0,-1 0 0 16,-4 0 0-16,5 7-1 0,-6-2 1 16,6 6 0-16,4-4 1 15,4 0-1-15,-1 2 0 0,5-1-1 0,8 0 0 16,0 1 1-16,0 0 0 0,8 1 0 16,12-1 0-16,1 0 0 0,12 2 2 15,-3 0-2-15,6 2 2 0,2 1-2 16,-2 2 0-16,2-2 2 0,-5 4-2 15,-3-2 0-15,-4 0 2 0,-1 1-4 16,-4-2 4-16,-6-1-2 0,-2-3 1 16,-1 0-1-16,-6-2 1 0,-6 0 0 0,0-2 1 15,0 0 1-15,-13 0 1 0,-5-1 2 16,-2-1-1-16,-3-2-1 0,-8 1-1 16,3-1 1-16,0-1-3 15,-2-2 2-15,9 0-2 0,6 0 1 0,-3-6 0 16,11 0-1-16,-1-3-1 0,3-1-1 15,5 0-1-15,0 1-2 0,20-3 0 16,-2 3 0-16,10 0-2 0,10 3 3 16,-2-2 0-16,5 2 1 0,-1-3 2 15,-2 1-1-15,1-2 1 0,-4-1 0 0,-7 0-1 16,3 0 1-16,-8-2 0 0,-3 3 0 16,-2 0 1-16,-6-2-1 0,-1 5 1 15,-6 0 2-15,2 3-1 0,-7 2 2 16,5 0 1-16,1 2-1 0,-6 0-1 15,0 0-4-15,0 0 1 0,0 2 0 16,0 4 0-16,2 3 1 0,-2 2-2 16,8 5 3-16,-3 1 0 0,8 5 0 15,-1-1 0-15,-2 0 1 0,3-1 0 16,0 0-1-16,0-1-1 0,2-4 1 0,-2 0-1 16,4-1-1-16,-1-2 2 0,-9-3-2 15,6-4 2-15,0-3-4 0,-6-2-1 16,4 0 0-16,-1-4-5 0,-5-9-5 15,0-2-7-15,-5-3-9 0,0-4-24 16</inkml:trace>
  <inkml:trace contextRef="#ctx0" brushRef="#br0" timeOffset="-167020.55">31826 5325 416 0,'0'0'200'15,"0"0"-197"-15,0 0-3 0,0 0 12 16,0 0-12-16,8 2 7 0,7 2 0 15,6 0-3-15,4 2-8 0,8-2-8 16,-5 1-37-16,3-3-125 0</inkml:trace>
  <inkml:trace contextRef="#ctx0" brushRef="#br0" timeOffset="-166805.37">32162 5312 656 0,'3'-6'15'15,"2"2"-16"-15,2 1 34 0,-7 3-12 16,5 0-11-16,1 0 4 0,-4 0-7 16,11 5-3-16,2 9 2 0,-2 4 0 15,7 6 1-15,0 2-2 0,1 4-2 16,-3 4 0-16,-3 1 0 0,-2 4 0 0,-1-1 0 16,-4 0-1-16,2-3 0 0,-7-3-1 15,2-6-1-15,-5-2 0 0,0-3 0 16,0-6 0-16,0-2 2 0,0-4-2 15,0-6-2-15,-5-2-1 0,5-1-2 16,-3 0 0-16,-2-4-2 0,-3-8-11 16,-4-1-10-16,-6-5-13 0,-2-3-28 15</inkml:trace>
  <inkml:trace contextRef="#ctx0" brushRef="#br0" timeOffset="-166623.84">32081 5546 559 0,'0'4'53'15,"0"0"-53"-15,2 3 15 0,11 0 18 16,7 3-13-16,8 2 12 0,5-2-15 16,6 1-6-16,-4-1 0 0,-4-3-6 15,-3 1-1-15,-3-2-3 0,-2-2 0 16,-3-1-1-16,1-2 1 0,4-1-5 16,-5 0-7-16,6 0-10 0,-6 0-11 15,1-8-14-15,-6-6-40 0</inkml:trace>
  <inkml:trace contextRef="#ctx0" brushRef="#br0" timeOffset="-166121.58">32539 5510 638 0,'0'0'5'0,"0"0"9"0,7 0 13 16,6 2-24-16,0 4 11 16,4 3 6-16,-1 2-9 0,4 1-5 0,0 0-1 15,6 4-2-15,-1 1-1 16,-2-1-1-16,5 1 1 0,-5-2-2 0,0 2 0 15,-3-2 0-15,1 0 1 0,-1-5-1 16,-10 1-1-16,0-2 0 0,1-4 1 16,1-3 0-16,-4-1 0 0,0-1 1 15,4 0 0-15,1-7 0 0,-3-2-1 16,8-3 0-16,-5 0 0 0,-1-3 0 0,-1-2 1 16,1-1 0-16,1-3-2 0,0-1 1 15,-8-2 0-15,-3 3 1 0,3 0 0 16,-5 8 2-16,0 0 2 0,0 3 0 15,0 3 2-15,0 0 0 16,0 4 2-16,0 2-3 0,-5 0-1 0,5 1-2 16,0 0-1-16,0 0-1 0,-2 0-2 15,2 1 1-15,-5 8 0 0,0 0 1 16,5 7 1-16,0 1 1 0,0 3 0 16,0 4 2-16,0-1-2 0,0 4 3 15,10 0 2-15,-3-1-3 0,1 1 0 0,7-1 0 16,-4-2 0-16,1 2 0 0,-2-2-2 15,1 1-1-15,-1-4-1 0,0-1 0 16,3-2 0-16,-6-2-1 16,1-3 1-16,0-1 0 0,-1-3 0 0,-7-3-1 15,0-4 1-15,5-1 1 0,-5 1-2 16,0-2-1-16,0 0-3 0,0 0-2 16,0 0-8-16,0 0-7 0,0 0-7 15,-7-5-25-15,-11-10-473 0</inkml:trace>
  <inkml:trace contextRef="#ctx0" brushRef="#br0" timeOffset="-165356.46">29549 6259 436 0,'-5'-10'49'16,"0"2"-47"-16,5 3 7 0,-2 3 33 15,2 1-6-15,0 1-6 0,0 0-7 16,0 0-7-16,0 0-3 0,0 0-4 16,0 0-2-16,0 5 3 0,0 7 5 0,0 6-1 15,0 7-3-15,2 3-1 16,3 3-4-16,8 5 2 0,0-1 1 15,-1 2-3-15,-1 3-2 0,1-4 0 16,1 1 1-16,0-1-4 0,-1-5 1 0,1-3 0 16,-3-1-1-16,-5-5 0 0,3-5-1 15,2-2 2-15,-7-7-2 0,2-3 2 16,-5-2-2-16,0-3 0 0,0 0-2 16,0 0 0-16,0-5-2 0,0-5-5 15,-8-4-4-15,-4 0-12 0,1-2-12 0,-9-4-13 16,-8 1-69-16</inkml:trace>
  <inkml:trace contextRef="#ctx0" brushRef="#br0" timeOffset="-165158.65">29290 6513 620 0,'13'-1'7'15,"7"-1"-6"-15,5 1 8 0,11-2 8 16,5 0-4-16,10 2 5 0,-3 1-5 15,5 0-8-15,-4 0-1 0,-4 0-2 0,1 0-1 16,-10 0 0-16,-11 0-1 0,1 0-2 16,-11 0-4-16,-2 1-9 15,-1 0-7-15,-4 1-13 0,-8-2-22 16,5 0-57-16</inkml:trace>
  <inkml:trace contextRef="#ctx0" brushRef="#br0" timeOffset="-164775.12">29974 6417 426 0,'5'-8'176'0,"-5"-1"-171"0,0 5 0 15,0 0 28-15,0 2-16 0,0 0-3 16,-5-1 0-16,3 3-4 0,-3 0-7 16,-8 0-1-16,0 3 0 0,3 6 0 15,-8 0 0-15,-2 0 2 0,7 2-2 16,-2 3 1-16,-3 2-3 0,8 1 2 15,0 3-1-15,2 2 0 0,8 4 1 16,0 0 0-16,5 3 0 0,8 0 1 16,7-4 0-16,3-2 0 0,8-4 1 0,-1-5-1 15,1-5 1-15,2-4 1 0,2-4-1 16,-2-1 0-16,0-4 0 0,-7-6-2 16,-6-4 1-16,-7 0-1 0,-5-3-1 15,-8 0-1-15,0-3 2 0,-13-1-2 16,-2 2 1-16,-11-3-1 0,-2 1 0 0,3-1 0 15,-3 2 0-15,7 6 0 16,-1 3 0-16,11 3 0 0,1 3 0 16,10 4-1-16,-2 1-2 0,2 0-7 15,0 5 0-15,0 2-4 0,2 1-8 0,19 1-5 16,1-2-11-16,9 0-42 0</inkml:trace>
  <inkml:trace contextRef="#ctx0" brushRef="#br0" timeOffset="-163556.4">30862 6712 445 0,'0'-6'65'0,"-5"0"-61"0,5-1 7 16,0 2 31-16,0 1-18 0,0-4-3 16,0 3-4-16,0 0-2 0,0-1-4 15,0 3-5-15,0-1 0 0,0 1 1 16,0 2-1-16,0-1-1 0,0 2-2 15,0 0-2-15,0 0-3 0,0 3 2 16,0 4 0-16,0 6 1 0,0 5 0 16,0 3-1-16,5 4 2 0,-2 3-2 15,7 2 2-15,-8 1 0 0,6-1 0 16,-3 0 2-16,0-4-2 0,-2-2 0 0,-3-7 1 16,5-2-2-16,-3-5 1 0,-2-4 0 15,5-3 0-15,0-3 1 0,-5 0 5 16,8-1 3-16,-3-11-5 0,3-2-4 15,-6-3-2-15,3-6 1 0,-5-1-1 16,0-2 0-16,0-5 0 0,-5 1 0 0,-2-1 1 16,-1 1-2-16,0 2 1 0,-2 3 1 15,8 4-2-15,-3 6 1 16,5 4 0-16,0 6 0 0,0 1 1 16,0 4 0-16,0 0-1 0,0 0-2 15,7 4 2-15,3 5 0 0,-2 2 1 0,7 4 0 16,-2 2-2-16,7 1 2 0,1-2-1 15,-1 3 0-15,1 2 0 16,-1 1-1-16,3-1 2 0,-8-2 0 0,0 2-1 16,-2-5 0-16,0-3 1 0,-6 0-1 15,-7-5 0-15,5-4 1 0,1-1 0 0,-6-3 0 16,0 0 2-16,0 0 4 0,2-4 0 16,6-6-5-16,-8-4-2 0,10-3 0 15,-8-2 1-15,4-2-2 16,-4 0 2-16,-2-2-1 0,0-1-1 0,5 2 2 15,0 1-2-15,-2 2 1 0,2 4 0 16,0 4 0-16,-2 5 0 0,2 0 0 16,-3 6-1-16,-2 0-1 0,5 1 0 15,0 7 1-15,-2 5 1 0,4 2 0 16,-1 2 0-16,1 2 0 0,3 0 1 0,1 2-1 16,-1 1 0-16,5 1 0 0,0 0 1 15,-2 0-1-15,7-3 0 0,-7-1 1 16,0-4-1-16,5-3 0 15,-8-1 0-15,2-4 0 0,1-2 1 0,0-1 0 16,0-4-1-16,-1 0 1 0,-1 0 1 16,9-4-2-16,-7-2 0 0,4-3 0 15,-4-2 0-15,-3-2 0 0,3-2 0 16,-8-1-1-16,-2-1 0 0,-3 0 0 16,0-2-1-16,0-1 1 0,0 1-1 15,-10-3-1-15,-1 1 1 0,-4 1 0 0,2 1 0 16,1 5 0-16,4 2 1 0,-5 7 0 15,6 5 1-15,-6 0-2 16,5 0-1-16,-4 4 2 0,-1 5 1 0,0 0 0 16,5 7 1-16,1-2 1 0,-1 5-1 15,1 0 1-15,7 4 1 0,-5 2 0 16,5-1-1-16,0 2 1 0,7-4-1 16,11-2-1-16,-3-1 0 0,11-4-1 15,-3-1 1-15,2-4-1 0,3-3-1 0,-8-3-2 16,6 0-1-16,-1-3-2 0,-4-1-3 15,-6 0-3-15,3-7-7 0,-6 0-5 16,-1-3-5-16,-6-5-21 0,-5 1-70 16</inkml:trace>
  <inkml:trace contextRef="#ctx0" brushRef="#br0" timeOffset="-162882.84">31633 6720 451 0,'2'-4'88'0,"11"2"-90"15,-3-1 11-15,1 3 25 0,-1 0-23 0,0 0 7 16,0 1 0-16,3 7-8 0,-6 1-4 16,6 4 6-16,-3 4-7 0,0 2 2 15,1 3-3-15,-1-1 2 0,3 4 0 16,-6-1-2-16,1-1 0 0,-1 0 2 16,1-3 0-16,-3 0 0 0,-5-4 0 0,5-2-3 15,-2 0 1-15,-3-5 0 0,0-3-1 16,0-3 1-16,0-1-1 15,0-2 1-15,0 0 3 0,0-3 5 16,0-5-10-16,0-6 0 0,0 0-2 0,0-3 1 16,0-2-1-16,0-1 0 0,0-4 0 15,0-1 0-15,0-4 0 0,0 0 0 16,0 1 0-16,0 2 1 0,0 4-2 16,7 7 1-16,6 4 0 0,-3 5-1 15,1 2 1-15,1 4-2 0,-4 0 2 16,5 1-1-16,-3 8 0 0,0 4 1 15,0 4 0-15,-2 3 0 0,-1 0 0 0,1 3 1 16,5 1 0-16,-6-1 0 16,4-1 0-16,-9 0 0 0,3-1 1 0,-2-2 0 15,-3-3 0-15,0-2 0 0,0-5 0 16,0-2 1-16,0-3-1 16,0-2 0-16,0-2 2 0,0 0 0 0,0 0 4 15,0-3-1-15,0-8-4 0,0-2-3 16,0-3 1-16,0-6-1 0,5 1 0 0,-5-6 0 15,5-1 0-15,-3-2 0 0,6 0 0 16,-8 0 0-16,10 3-1 0,-2 4 0 16,0 4 1-16,4 4-1 15,-4 6 1-15,-1 3-1 0,4 5 0 16,-9 1 0-16,3 0-1 0,-2 0 1 0,-3 6 0 0,0 3 0 16,5 3 1-16,-5 0 0 15,5 5 1-15,3 1-1 0,-1 0 0 16,1 4 2-16,5-2-2 0,-6 2 3 15,3 2-3-15,1-3 1 0,-6 2-1 0,2-5 0 16,4 1 1-16,-9-5-1 0,3 0 0 16,-2-3 1-16,2-1-1 0,0-3 0 15,-3-1 0-15,-2-4-1 0,8-2-3 16,-8 3-5-16,0-3-7 16,0 0-7-16,0 0-4 0,0-6-16 0</inkml:trace>
  <inkml:trace contextRef="#ctx0" brushRef="#br0" timeOffset="-162168.15">32752 6851 187 0,'8'-10'378'15,"-8"-3"-374"-15,0 1-2 0,0-1 24 0,0 2-4 16,0 2-4-16,-8-4 0 0,3 2-1 16,-5 1-10-16,0-1 2 0,2 0-3 15,-4 4 1-15,4-1-1 0,0 3 2 16,1 0-3-16,-4 3 1 0,1 2-4 15,0 0 0-15,0 0 1 0,-3 0-2 16,-5 2 1-16,6 5 1 0,-4 0-1 0,1 0 0 16,5 5 1-16,-3 2 0 0,3 2-1 15,0 3 0-15,2 0 0 0,1 3 2 16,2 0-1-16,5 2-1 0,0-3 1 16,0 2-1-16,10-4 0 0,0-3-1 15,0-4 0-15,5 1 0 0,3-2 1 16,2-5-1-16,1 1 1 0,2-5 0 15,2-2 2-15,1 0-3 0,-3 0 1 16,2-8-1-16,-5 0-1 0,-2-1 3 16,-10 0-3-16,-6-2 2 0,3-2-1 15,-5 1 0-15,0-5-1 0,0-4 0 0,0-2-1 16,-5-5 1-16,-10 1 0 0,-3-2 0 16,-2 2-1-16,5 3 1 0,-1 4-1 15,-1 4 0-15,1 5 1 0,6 4 0 16,0 4-2-16,5 3 1 0,0 0 0 15,2 0-1-15,-2 0 1 0,5 5-3 0,0 0-1 16,8 2-3-16,4 1-1 0,9 4-4 16,9-1-4-16,-7 1-7 0,10 0-10 15,-5-3-41-15</inkml:trace>
  <inkml:trace contextRef="#ctx0" brushRef="#br0" timeOffset="-161645.62">33025 6767 95 0,'0'0'440'0,"0"-2"-426"16,0-3 21-16,0 1 13 0,0 0-23 16,0 1 0-16,0-1 0 0,0 2-6 0,0 1-6 15,0 1-3-15,0 0-4 0,0 0-2 16,0 0-4-16,0 0 1 0,0 4 0 16,0 7 0-16,0 2 0 0,0 7 0 15,0 2 2-15,0 4-1 0,0 2 0 16,2-2-1-16,6 2-1 0,-3-3 2 0,2 0-2 15,-2-3 1-15,-2-3 0 16,-3-3-2-16,0-4 3 0,5-4-2 16,-5-4 1-16,0-2 0 0,0-2 1 15,0 0 3-15,0 0 6 0,5-6 1 16,-5-6-7-16,3-5-3 0,-3-1-2 0,5-4 1 16,-5 3-1-16,0-5 0 0,0-1 0 15,0-1 1-15,0 2-1 0,0 2 0 16,0 4 0-16,2 4 1 0,-2 1-1 15,5 6 1-15,3 2-1 0,-8 1 0 16,5 2 0-16,-5 2 0 0,5-2-1 16,-2 2-1-16,4 0-5 0,6 0 1 0,-5 3-3 15,10 2-3-15,-6-2-4 16,1 2-5-16,-3-2-7 0,3-2-9 16,-5 1-35-16</inkml:trace>
  <inkml:trace contextRef="#ctx0" brushRef="#br0" timeOffset="-161385.45">33287 6715 643 0,'0'-3'12'0,"0"3"-10"16,0 0 19-16,0 0-17 0,0 6-2 16,0 7 13-16,2 2 3 0,3 4-8 15,0 2-2-15,5 4-2 0,1 0 0 16,-1 1-1-16,-5 2-1 0,3-4-1 15,-3-2-2-15,0 1 0 0,-5-7-1 16,0 1 0-16,0-6 2 0,0 1-2 16,0-7 0-16,0 0 0 0,0-4-1 15,0-1-2-15,0 0-6 0,0 0 2 0,0-1-3 16,-10-4-10-16,2-3-9 0,3-1-15 16,-3-1-16-16,6 0-103 0</inkml:trace>
  <inkml:trace contextRef="#ctx0" brushRef="#br0" timeOffset="-160908.81">33447 6721 81 0,'7'-4'560'15,"-4"-1"-555"-15,2 0 9 0,3 0 25 16,2 2-29-16,5-4 1 0,0 5 2 15,6-2-8-15,-3 2 0 0,2-1-1 16,-5 3 0-16,3 0-4 0,-3 0 2 16,-2 0 0-16,0 3-2 0,-6 2 1 0,1 1-1 15,-8 1 1-15,5 2 1 16,-5 1-2-16,0 2 0 0,0 0 0 16,-5-1 1-16,2 1 0 0,-9 3 0 15,-1-2 1-15,0 3 1 0,3 1 1 0,-13 0 0 16,8-1 0-16,0 0 0 0,-8 1-1 15,2-3 0-15,6 0 0 0,0-1-1 16,-3 1-1-16,5-3 1 0,6 2-2 16,-1-3 1-16,0-1-1 0,8-1 1 15,-5 1 0-15,5-3 0 0,0 2 0 0,0-1 0 16,0-2-1-16,5 2 0 0,3 1 2 16,5 0-1-16,2-1 0 15,5-1 0-15,1-1 1 0,-1 2-1 16,1-5-1-16,-9 2 0 0,6-3-1 0,-8 0 0 15,0-1-1-15,3 0-2 0,-10 0 0 16,4-2-2-16,-7-3 1 0,0-2-3 16,0-1-1-16,0-2-6 0,-2-1-6 15,-6-4-3-15,-10 1-3 0,6 0-18 16,-4-2-54-16</inkml:trace>
  <inkml:trace contextRef="#ctx0" brushRef="#br0" timeOffset="-160309.15">33383 6879 572 0,'0'0'38'16,"0"0"-32"-16,0 0 23 0,5 0-19 16,0 0 1-16,3 0 7 0,0 0-9 0,4 0-1 15,4 2 0-15,-4 1-1 0,6-1-3 16,-3-2 2-16,3 3-1 0,3-2 0 15,-1-1-1-15,0 0-2 0,1 0 0 16,4 0-1-16,-5-1 0 0,1-3-1 16,-1 2 2-16,-5-3-3 0,-2 2 2 15,2 0-1-15,-10-1 1 0,3 1 1 0,0-2 0 16,2-2 0-16,-2 0-1 16,-1-1 2-16,6-2-3 0,2 0 0 15,-5 1 0-15,3 0 0 0,-10 1 1 16,4 0-1-16,-2 0 1 0,-5 2 0 0,0 0-2 15,0 1 3-15,0-1-1 16,0 3 2-16,0 2 0 0,0-2-1 0,0 2 1 16,0-1-3-16,-5 1 2 0,5-1-1 15,-7 0-1-15,-1 0 0 0,0 1 0 16,-2 1 0-16,0 0 0 0,0 0 0 0,0 0 0 16,-1 1 0-16,-1 3 1 0,2-2 0 15,-3 2 0-15,0 1 0 16,0 1 0-16,1 2 1 0,4 0-1 15,3 3 1-15,-5-2-2 0,10 4 2 0,-5-2 0 16,5 3-1-16,0 1 1 0,0 4 1 16,0 0 0-16,0-2-1 0,7 0 0 15,1 1 0-15,2-2-1 0,3 0 1 16,-3 0 0-16,-5-1-1 0,10-4 0 16,-4 0 1-16,-1-3-1 0,-5-1-1 0,2-1 2 15,-1-2-1-15,1-4 1 0,1 3-1 16,-3-3 1-16,0 0-2 0,-2 0-3 15,4 0-2-15,-7-3 1 16,5-1-3-16,-5-3-4 0,0-2-3 0,-5-1-8 16,-10-4-19-16,0-2-17 0</inkml:trace>
  <inkml:trace contextRef="#ctx0" brushRef="#br0" timeOffset="-160096.86">33299 6465 439 0,'-5'0'231'0,"5"-2"-227"0,0 1 4 16,0 1 25-16,0 0-24 0,0 0 0 16,0 0-2-16,0 0-5 0,0 0-3 15,-5 0-2-15,5 0 0 0,0 1 0 16,-8 3-7-16,3 0-13 0,-2-2-25 15,4-2-136-15</inkml:trace>
  <inkml:trace contextRef="#ctx0" brushRef="#br0" timeOffset="-153805.05">738 14398 130 0,'0'0'291'0,"0"0"-243"0,0 0-26 16,0 0 15-16,0 0-7 16,0 0-8-16,0 0 3 0,0 0-2 15,0 0-4-15,0 0-6 0,0 0-3 16,0 0-4-16,0 0 1 0,0 0-1 0,0 0 3 16,0 0-2-16,0 0 1 0,0 0-1 15,0 0-1-15,0 0-2 0,0 0-1 16,0 0-2-16,0 0 1 0,7 2-2 15,-2-1 4-15,3 1 0 0,0 0-1 16,4-1 1-16,14-1-2 0,-6 0 1 0,8 0 0 16,5-5-2-16,3-4 0 0,5-2 0 15,2 0 0-15,0-1 0 16,-5 0 0-16,-5-1-1 0,-10 6 1 16,-5-1-1-16,-3 5 0 0,-10 2 1 0,1 1-1 15,-6 0 0-15,0 0 0 0,0 0 1 16,0 0 0-16,0 0 2 0,0 0-1 15,0 0-1-15,0 0-1 0,0 4 2 16,-6 0-1-16,1 4 1 0,5-1 0 16,0 3 1-16,0 0-2 0,-2 2 1 0,2 1-1 15,0 1 0-15,0 4 1 16,0 0 1-16,0 5 0 0,0 1-1 16,0 3 2-16,0 3-2 0,0 5 1 15,2 2 1-15,-2 2-1 0,5-2 0 0,-5 0 4 16,0-4-7-16,0-5 0 0,0-2 2 15,0-4-1-15,0-2 1 0,6-5-1 16,-6-1-1-16,0-5 1 0,0-1 0 16,2-3 0-16,-2-1 0 0,0-2-1 15,0-1 1-15,0 0-1 0,0 1 0 0,0-2 2 16,0 0-2-16,0 0 1 0,0 0 0 16,0 0 0-16,0 0 1 0,0 0-2 15,0 0 2-15,0 0-2 0,0 0 1 16,0 0-2-16,0 0-1 0,0 0-3 15,5 0-2-15,-5 0-3 0,0 0-4 16,3 0-2-16,2-3 0 0,8-1-1 16,-6-2-16-16,6-3-8 0,-5-3-38 15</inkml:trace>
  <inkml:trace contextRef="#ctx0" brushRef="#br0" timeOffset="-153367.8">1053 14739 126 0,'0'0'482'15,"0"0"-478"-15,0 0-3 0,0 0 13 0,0 0 6 16,0 0-2-16,0 0 0 0,0 0 2 15,0 0-4-15,0 0-4 0,0 0-3 16,0 0-2-16,0 0-1 0,0 0 1 16,0 0-1-16,0 0 0 0,0 0-3 15,0 0 0-15,0 0 0 0,0 0-1 16,0 0-1-16,5 0 0 0,3-2-1 0,12-3 0 16,1-1 0-16,7 1 0 0,0-2 0 15,2-1 0-15,-7-1 0 16,8-1 0-16,-11 2 0 0,8 0 1 0,-3 2-1 15,-9 0 0-15,-9 4 0 0,3 2 0 16,-7 0-1-16,-3 0 1 0,0 0-2 16,0 0 0-16,0 0 1 0,0 0-1 15,0 0 1-15,0 0-2 0,0 0-1 16,0 0-3-16,0 0 0 0,0 0-3 16,0 0-5-16,5-3-5 0,3-4-5 0,4 1-10 15,1-4-21-15,-5 0-37 0</inkml:trace>
  <inkml:trace contextRef="#ctx0" brushRef="#br0" timeOffset="-152464.68">1488 14361 297 0,'0'0'178'0,"0"0"-160"0,0 2 8 0,-5-2 19 16,5 1-10-16,0-1-7 0,0 0 1 16,-2 0-5-16,2 0-5 0,0 0-1 15,0 0-6-15,0 0-1 0,0 0-4 16,0 1 1-16,0-1-1 0,0 0-2 16,0 0-3-16,0 1 1 0,0-1-3 0,0 2 0 15,7-2 0-15,1 1 0 0,5 1 1 16,7 0 0-16,5 0 1 0,3-2-2 15,5 0 2-15,3 0-1 16,2-2 1-16,3-3-2 0,-3-2 2 0,-2-1-2 16,-8 5 1-16,-3-2 0 0,-4 1-1 15,-14 3 0-15,1 0 0 0,-3 1 0 16,-5 0 0-16,0 0 1 0,0 0-1 16,5 0 2-16,-5 0-1 0,0 0 3 15,0 0 0-15,0 0-2 0,0 0 0 0,0 0 0 16,0 0-2-16,0 0 0 0,0 0 0 15,0 0-1-15,0 3 0 0,0 5 2 16,0 5 1-16,0 0-1 0,0 5 1 16,0 2-1-16,0 2 3 0,0 5 1 15,0 0 0-15,-5 2-1 0,5 2-1 16,0 0 0-16,0-1 0 0,0 1 0 16,-5 0 0-16,5-3 4 0,0 0-6 15,0-6-1-15,0 0 1 0,0-3 2 16,5-3-2-16,-5-1 1 0,5-2 0 15,-5-3-1-15,0-1 1 0,0-6-2 0,0 2 2 16,0-4-2-16,0-1 1 0,0 0 0 16,0 0 1-16,0 0 0 15,0 0-1-15,0 0 0 0,0 0-1 0,0 0 0 16,0 0 0-16,0 0-2 0,0 0-1 16,0 0-2-16,0 0-2 0,0 0-1 15,0 0-2-15,0 0-1 0,0 0-5 16,0-1 1-16,3-5-4 0,2 0-9 15,2-3-21-15,-2-3-33 0</inkml:trace>
  <inkml:trace contextRef="#ctx0" brushRef="#br0" timeOffset="-152132.03">1692 14716 522 0,'-3'0'125'15,"3"0"-124"-15,0 0 0 0,0 0 18 16,0 0-9-16,0 0 5 0,0 0 5 16,0 0-7-16,0 0-5 0,0 0-2 15,13 0-2-15,2-5 0 0,11-1 1 16,2-3 1-16,0-1-4 0,5-1 0 0,0 0 0 15,0-2-1-15,0 3 0 0,0-2-1 16,0-1-3-16,-5 4 8 0,-8 0-4 16,-2 3 0-16,-10 1-1 15,0 2-2-15,-3 2 0 0,-3 0-3 0,-2 1-2 16,0 0-5-16,0 0-7 0,0 0-4 16,0 0-4-16,5 0-14 0,-5 0-34 15</inkml:trace>
  <inkml:trace contextRef="#ctx0" brushRef="#br0" timeOffset="-151252.26">2480 14258 222 0,'0'-2'78'0,"-5"1"-7"0,5-3 3 16,-2 3-11-16,2-2-26 0,-5 2-6 16,5-2-3-16,-3 2-5 0,-2 0-1 15,0 1-3-15,2 0-2 0,-2 0-3 16,-2 0-2-16,-1 0-2 0,3 0 0 15,2 0-1-15,-7 0-2 0,8 0 1 0,-11 5-2 16,8 0-1-16,-3 2 1 0,-4 3-1 16,4 2-1-16,0 0 3 0,-4 1-3 15,7 2 1-15,2-1-2 16,-2 4 0-16,-3 1 0 0,8 5-1 0,0-1 0 16,0 4 1-16,0 0 0 0,3 2-2 15,10 1 1-15,-1 2-1 0,1 1 2 16,0-3-1-16,7 1-1 0,-5-4 5 15,3-3-7-15,2-1 0 0,1-7 2 16,-1 0 0-16,6-4 0 0,-3-3 1 16,7-1-1-16,-2-2 0 0,0-2 2 15,0-2-2-15,3-2 1 0,2 0-1 16,-5-2 0-16,0-4 0 0,5-1 0 16,-8-1 1-16,-5-1-1 0,6 1-1 15,-11-2 1-15,-2 1 1 0,2-2-1 0,-7 2 1 16,4-3 0-16,-6-3-2 0,1-3 0 15,-7-4 0-15,5 1 1 0,-5-1-1 16,0-1-3-16,0 1 7 0,-7-2-3 16,-4 0-1-16,-9-1 1 0,5 1-2 15,-5 2 1-15,-6 1 0 0,1-1 0 0,4 5 0 16,-7-1 0-16,0 3 0 0,8 4 0 16,0 0 0-16,-6 4 0 0,6-1-1 15,-1 5 1-15,1-1 0 0,2 1 0 16,-2 0-1-16,0 3 1 0,4 0 0 15,-1 0-1-15,4 0 1 0,5 0 0 16,1 0 0-16,-1 0 0 0,8 0 0 16,-5 0 0-16,2 0-5 0,3 0-2 15,0 0-1-15,0 0-3 0,0 0-5 16,0 0-2-16,0 5-7 0,0-3-1 0,8 2-5 16,5-1-4-16,-3-2-26 0,3-1-69 15</inkml:trace>
  <inkml:trace contextRef="#ctx0" brushRef="#br0" timeOffset="-150368.29">3490 14172 623 0,'0'-7'6'0,"0"-1"-6"0,-5 2 29 0,3 0-16 15,-8 0 6-15,2-3 9 0,0 5-12 16,3 0-5-16,-2 2-3 16,-6 0-2-16,0 2-4 0,3 0 1 15,-15 0-1-15,4 4 0 0,-7 4-1 16,-2 4 2-16,2 1-1 0,-5 2 0 0,5-2-1 15,2 2 0-15,-2 0 0 0,8-2 0 16,0 1 0-16,7-1-1 0,0-1 1 16,5-1 0-16,3-1-1 0,-2-1 2 15,7-2-2-15,0-1-1 0,0 2 2 16,0-1-1-16,0 0 0 0,5-1 0 0,2 0 0 16,1 0 0-16,5 3 0 0,2-1 1 15,5 0-1-15,6 2 2 16,-1-1-1-16,-2 1-1 0,8 1 0 15,-3-2 3-15,5 1-3 0,-5-1 2 0,0-2-1 16,2 2 0-16,-7 0 0 0,8-2 0 16,-8 0-1-16,-6-1 2 0,4 0-1 15,-1 2-1-15,1-2 1 0,-9 1-1 16,9 0 0-16,-6-1 0 0,-2 2 0 16,-1 2 1-16,-4-1 0 0,0-1-1 0,2 1-1 15,-8 1 3-15,3-1-1 0,-5 2-1 16,0 0 1-16,0 0 0 0,0 0 1 15,-7 3 1-15,-6-3 1 0,5 2-4 16,-4-2 1-16,4-1 0 0,-5-1 0 16,-4-2 1-16,9 0-1 0,-5-6 2 15,0 4-2-15,6-4 1 0,-6 0 1 0,5-1 0 16,1 0 0-16,-6 0 1 16,0-4-2-16,1-2 1 0,-4-5-1 15,4 0 0-15,-1-4 0 0,-2 0 0 0,2-1 1 16,0 0-3-16,1-2 0 0,-1-3 3 15,5 0 0-15,-5-2-2 0,6 0 0 16,-1 1 0-16,3 2-1 0,3-3 1 16,-4 2-1-16,6 0 0 0,0 1 0 15,-5 3 0-15,3 1 0 0,2 0 0 0,-5 2 0 16,2 1 1-16,-7 0-1 16,7 1 0-16,-4-1 0 0,2 2 0 15,0-1 0-15,-3 3 0 0,0-1 0 16,8 2 0-16,-5-1 0 0,3 4 0 0,2 1 0 15,0 3 0-15,0-1 0 0,0-1 0 16,0 3 0-16,-5 0-1 0,5 0 1 16,0 0-1-16,0 0 0 0,0 0-1 15,0 0-1-15,0 0 0 0,0 0-8 16,0 0 0-16,0 0-2 0,0 0-1 16,5 3 1-16,2 1-2 0,1-1-5 15,5 1-8-15,-1-1-14 0,4-2-22 0</inkml:trace>
  <inkml:trace contextRef="#ctx0" brushRef="#br0" timeOffset="-149505.63">4170 14103 627 0,'0'-3'12'0,"-3"-2"-11"15,-2 1 34-15,-3 2-17 0,1-4-6 16,2 5 7-16,-3-2-8 0,0 0-4 0,-4 0-1 15,4 1-1-15,-5 2-3 0,1 0-1 16,-4 0 2-16,-6 0-3 0,1 4 1 16,-2 1 0-16,5 5-1 0,-4 0 1 15,-4 4-1-15,1-2 0 0,4 2 1 16,1-3-1-16,5 2 1 0,2-4-1 16,0 1 1-16,6-1 0 0,7 0 0 15,-5-2 0-15,5 1-1 0,0-1 1 16,0 0-1-16,0 3 0 0,7-3 1 15,6 2 0-15,-5-1-1 0,9 0 1 0,-4 0 0 16,7-1 0-16,-4 1 0 0,4 0-1 16,5-3 2-16,3 3 1 0,3-1-1 15,-3 0-1-15,5 2 1 0,-5-1-2 16,0 1 1-16,3 1-1 0,-3 3 0 16,-3-2 1-16,-5 2-1 0,3 0 1 15,-5 0 0-15,2 0-1 0,-7 0 1 16,2 1-1-16,-7 0 0 0,2 1 2 0,-2 1-2 15,-8-3 0-15,2 2 0 16,-2-1 1-16,0 1 1 0,0-3 0 16,-2 3 1-16,-6-4-2 0,-2 1 2 0,0-2-2 15,-3 0 1-15,-5-3 4 0,3 2-7 16,2-2 3-16,-4-5 0 0,6 1-1 16,-6-3 2-16,4 0-1 0,3-3 2 15,-8-2-1-15,3-5 0 0,2-2 0 16,0-1-1-16,5 1-3 0,-4-4 7 0,4 1-3 15,-5-2-1-15,8-1 0 0,3 0-2 16,-8-4 1-16,7 3-1 0,-2-2 1 16,2-2-1-16,-2-1 0 0,0-1 0 15,3-1 0-15,-3-2 0 0,5 2 0 16,-5 0 0-16,5 1 0 0,0 2 0 16,0 1 0-16,0 2 0 0,0 0-1 15,0 1 1-15,5 3 0 0,0 0-1 16,-3 5 1-16,-2 0 0 0,0 2 1 15,0 1-1-15,0 1 0 0,0 0 0 0,-2 2-1 16,-3 0 1-16,-3 0-2 0,8 2 1 16,0 1-1-16,0 2-2 0,0-1 0 15,-5 1-3-15,5 0-5 0,0 0-4 16,0 0-4-16,0 0-2 0,0 3-4 16,5 3-6-16,3-2-17 0,-1-4-47 15</inkml:trace>
  <inkml:trace contextRef="#ctx0" brushRef="#br0" timeOffset="-148684.51">4602 13996 598 0,'0'-1'35'16,"0"1"-34"-16,0 0 30 0,0 0-12 15,0 0-10-15,0 0 3 0,0 0 1 0,0 5-3 16,-5 1 0-16,3 3 1 0,-4 2-4 16,1 3-1-16,5 1 1 0,-2 1-2 15,2 3-1-15,0-1 3 16,0 3-3-16,0 0 0 0,0 2-2 0,0 1 1 16,2 1-1-16,11 1 2 0,-5 1-4 15,4-1 2-15,-4 2 0 0,5-2 0 16,-3 1-1-16,-2-2 1 0,4 0-1 15,-4 0-1-15,7-2 2 0,-2 0-1 16,-5-1-1-16,4-1 2 0,1-2-2 0,-5-1 1 16,4-1-1-16,-4-3 1 0,5-2-1 15,-8-4 1-15,8 3-1 0,-6-5 4 16,6-1-5-16,-5 0 1 16,7-2 0-16,-2-1 1 0,-1-2-1 0,-4 0 1 15,5 0 0-15,-1 0 0 0,4-1 0 16,-4-3 0-16,1-3-1 0,0 0-1 15,2 0 1-15,-2-2 0 0,-1 0-4 16,1 1 7-16,-5-2-1 0,5-2-2 16,-1 3-1-16,-4-1 1 0,0 1-1 0,-3-2 1 15,-3 0 0-15,8 0 0 0,-10-1 0 16,3-1-1-16,-3-1 0 0,0 2 1 16,0-2 0-16,0 1 0 15,-8 0 0-15,1-1 1 0,-1 2-1 0,-2 0 1 16,-5 2-1-16,2 1 0 0,-2 2 1 0,2 2-1 15,-5 2 2-15,3-1-1 16,2 1-1-16,0 3 1 0,1 0 0 16,-4 0 0-16,9 0-1 0,-6 0 1 15,5 7-1-15,-4 0 1 0,-1 5 0 0,5 2 0 16,-2 5 2-16,8 0-2 0,-4 0 0 16,6 4 1-16,0-2 0 0,0 0 0 15,6-2 1-15,1-3-1 0,1-2 1 16,-3-4-1-16,0-3-2 0,-2-4 2 15,2-3-1-15,-5 0-1 0,2 0 0 16,3-3-4-16,3-7-5 0,-3-6-9 0,-5-2-10 16,0-4-15-16</inkml:trace>
  <inkml:trace contextRef="#ctx0" brushRef="#br0" timeOffset="-147255.24">5722 13968 462 0,'5'0'36'0,"-5"-3"-32"0,0 1 24 0,0-2 12 16,0 3-15-16,0-1-8 0,0-1 7 15,0 2-6-15,0 0-2 0,0 1-2 16,0 0-5-16,0 0-3 0,0 0-2 16,0 0 0-16,0 0-1 0,0 0-2 0,2 0 0 15,-2 7 0-15,5 3 4 16,3 4 3-16,0 1-3 0,2 4 0 16,-3 2 1-16,6 1-1 0,-5 6 2 15,4 0 0-15,-4 2 1 0,0 1-4 0,-1 0 0 16,-2 1 2-16,1-1-1 0,-4 0-1 15,3 0-3-15,-2-2 3 0,2-1-2 16,0-3 0-16,-3-2 0 0,4-3-1 16,-6-2 0-16,0-3 1 15,0-4 0-15,0 1 0 0,0-6 0 0,0-2-1 16,0-1 1-16,0 1-1 0,2-3-1 0,-2 0 2 16,0 0 0-16,0-1-1 15,0 0 0-15,0 0 1 0,0 1-1 16,0-1-1-16,0 0 1 0,5 0-1 15,-5 0 2-15,0 0-1 0,0 0 0 0,0 0-1 16,0 0 1-16,0 0-1 0,5 0-1 16,-2 0 1-16,2 0-1 0,10 0 4 15,3 0-2-15,2 0 2 0,8 0-2 16,0-3 1-16,10-3-1 0,-4-3-1 16,6 6 1-16,-7-7-1 0,8 5 1 0,-13-2-1 15,3 2 0-15,-11 0 1 16,-5 0-1-16,-7 2 0 0,2 2 0 0,-8 1 0 15,-2 0 0-15,0 0 0 16,0-1 0-16,0 1 0 0,0 0 0 0,0 0-1 16,0 0-1-16,0 0 0 0,0 0-2 15,0 0-2-15,0-1-2 0,-2 0-3 16,-8-2-6-16,2 0-3 0,0-2-7 16,1-1-10-16,2 1-8 0,0-2-46 15</inkml:trace>
  <inkml:trace contextRef="#ctx0" brushRef="#br0" timeOffset="-146441.37">6411 14066 687 0,'0'-1'8'0,"0"-1"-8"16,0 2 11-16,0 0 6 0,0 0-11 16,0 0 2-16,0 0 1 0,0 0-6 15,0 1-3-15,5 7 0 0,-5 2 2 16,3 5 3-16,2 2-1 0,-3 1 0 16,3 3 0-16,0 2 0 0,3 3 0 15,-8 2-1-15,8 0 2 0,-8 1-3 16,5 2 1-16,-3-1 0 0,3 2-1 15,-5-4-1-15,8 1 1 0,0-2 0 16,-8-4-1-16,5-2 2 0,0-3-2 0,-3-4 1 16,-2-3 0-16,6-3 0 0,-6-1 0 15,0-2-1-15,0-4 0 16,0 0 1-16,0-1-1 0,0 0 4 0,0 0 0 16,0 0 0-16,0 0 3 0,0-1-1 15,0-5 0-15,0-4-5 0,0-2 0 16,-6-3-2-16,-1-1 2 0,2-3-2 15,-3-2 0-15,3-1 1 0,2-2-1 16,-4-2 0-16,-3-2 0 0,7 0 0 16,-5-1 0-16,3-1 0 0,0 0 0 0,3 3 0 15,2-2 0-15,0 4-1 0,0 1 1 16,7 3-1-16,1 5 1 0,-3-1 0 16,3 3 0-16,-1 1 0 0,-2 1-1 15,8 1 1-15,-5 3 0 0,-1-1 0 16,-1 1 0-16,1 4 0 0,1 1 0 0,-3 2 0 15,-3 1-2-15,11 0 1 0,-3 0 0 16,6 2 1-16,-4 4 0 16,9 2-1-16,-1 4 2 0,5 1-1 15,-2 2 0-15,3 2 0 0,-1 1 0 0,3-1 0 16,-2 2 1-16,-6 3 0 0,3-2 1 16,-5 2-2-16,2 2 0 0,0-2 2 15,-4 3-1-15,2-3-1 0,-3 2 2 16,3-1-1-16,-3 0-1 0,-2-1 3 15,-1 1-2-15,1-3 0 0,-5 0 1 0,-1 0-2 16,1-2 1-16,-3-1 1 0,0-2-1 16,-2 1-1-16,2-4 2 0,-3 1-1 15,3-2-1-15,0-3 0 16,-5 0 1-16,0-2-1 0,0-3 1 0,0-2-1 16,3-1 2-16,-3 0-2 0,0 0 0 15,0 0 1-15,0 0-2 0,0 0 0 16,0 0-1-16,0 0-1 0,0-1-2 15,-3-5-5-15,-2-2-4 0,-2-1-4 16,-1-2-5-16,-5 4-5 0,-4-1-14 16,1-1-12-16</inkml:trace>
  <inkml:trace contextRef="#ctx0" brushRef="#br0" timeOffset="-146168.63">6477 14450 634 0,'0'0'27'0,"0"0"-26"0,0-2 22 16,0 0 2-16,3-2-17 0,9-1 3 16,1 0 5-16,0-2-4 0,2 2-2 15,6 1-2-15,-9-1-3 0,9 1 0 16,-9 0 0-16,9 1-3 0,-1-2 0 15,0 1-1-15,1-1 0 0,4 0 0 0,1-1-1 16,2 0-2-16,0-2-4 0,5 2-8 16,-5-1-5-16,2-1-15 0,-2-1-22 15,-8-3-244-15</inkml:trace>
  <inkml:trace contextRef="#ctx0" brushRef="#br0" timeOffset="-144578.92">7207 13452 476 0,'-5'-6'5'0,"3"1"-5"0,-3-2 2 16,0 3 8-16,5 0 22 0,-3 0-11 16,3 0-6-16,0-2-5 0,0 0 1 0,0 1-9 15,0 0 4-15,0 1-2 0,0 2-2 16,0 1 2-16,3 1-4 16,2 0-1-16,0 0 1 0,2 2 1 0,1 4 0 15,-3 2 4-15,3 1 1 0,-1 0-2 16,6 2 0-16,-5 3 3 0,4 2 0 15,1 0-3-15,7 4 3 0,-4 1-4 16,4 0 3-16,-2 7 0 0,2 0-2 16,1 4 3-16,-6 2-3 0,3 2 0 15,-3 0 3-15,5 4 1 0,-7-1-1 0,7 1-1 16,-2 2 0-16,3 0 1 0,-1-1-3 16,0 1 1-16,1 1-1 0,-1-1-1 15,0 2 1-15,6 0 2 0,-11 0-2 16,5 0 0-16,1 2 1 0,-3-2-1 15,2 3 0-15,0-2-2 0,-5 1 3 16,6 1-2-16,-3 1 1 0,7-3 0 16,-5-1-1-16,-4-5 2 0,4-2-4 15,-2-1 2-15,2 1 0 0,-5-1 0 16,3 0 0-16,-8 3 1 0,3-2 0 16,0 2-1-16,0-1-1 0,-6-2 1 0,6 1 0 15,-5 0-1-15,-3-3 0 0,7 2-1 16,-9-2 2-16,5-1-1 0,2 5-1 15,-3-5 0-15,6 2 1 0,-5-2 0 16,-1-1-1-16,1 1 0 0,2-3 0 16,-2 1 1-16,-1-1-1 0,1-2 1 0,2 3 0 15,-7-2 0-15,2-1 0 16,-3 2 1-16,9 1-1 0,-9 3 1 16,3-1-1-16,-2 0 1 0,7 4-2 15,-7-1 1-15,2-1-1 0,7-2 0 0,-4-1 2 16,0-2-1-16,-3 1-1 0,7-1 0 15,-4 0 0-15,7 3 0 0,-5-1-1 16,1 1 1-16,1 0 0 0,1 1 2 16,0 0-2-16,0 0 2 0,-6 0-3 15,6-1 2-15,0 0 0 0,-6-3 0 0,1-1-1 16,-3-1-1-16,3 0 1 0,-8-1 1 16,7-1-1-16,-2 1 1 15,-2-2-1-15,2 0 0 0,0-2 1 16,-2-1 0-16,2-3-2 0,-5 1 0 0,0-3 1 15,0-1-1-15,0 1 1 0,2-1 0 16,-2 1 0-16,5 1-1 0,-5-1 1 16,0 2 0-16,0-3-1 0,0 2 1 15,5-2 0-15,-5 0-1 0,0-1 1 16,0 0-1-16,0-1 0 0,0 0 1 0,0 1 0 16,0-2-1-16,0 2 1 15,0-1 1-15,0 1-2 0,0-1 1 0,0 0-2 16,0-2 2-16,0 0-1 15,0 0 0-15,0-1 0 0,0 0 0 0,0 0 1 16,0 0-1-16,-5-1 0 0,5-1 0 16,0 0 1-16,0 0-1 0,0 0 0 15,-5 0 0-15,5-1 0 0,-2 0 0 16,2 1 0-16,0-2 1 0,-5 2-1 16,5-2 0-16,-3 2 0 0,3-1 0 0,0 0 0 15,0-1 1-15,-5 3-1 0,5-4 0 16,0 1 0-16,-5-1 0 0,5 0 0 15,0-3 0-15,0 1 0 0,0-1 0 16,0 1 1-16,0-1-2 0,0 1 1 16,0 1 0-16,0-1 0 0,0 1 0 0,0-2 0 15,0 1 0-15,0 0 0 16,-3 0 0-16,3-1 0 0,0 0 0 16,0-1 0-16,-5 1 0 0,5-2 0 15,0 2-1-15,0-3-1 0,0 0 0 16,0 0-6-16,0 0-1 0,0 0-5 0,-2 0-7 15,2-7-7-15,-11-7-18 0,4-6-19 16</inkml:trace>
  <inkml:trace contextRef="#ctx0" brushRef="#br0" timeOffset="-138587.16">524 15870 360 0,'0'2'117'0,"0"-2"-91"16,0 0-21-16,0 0 23 0,0 0-2 15,5 0-6-15,-5 0-7 0,0 0-4 16,0 0 2-16,0 0 1 0,3 0-1 16,-3 0-3-16,0 0-2 0,5 0 0 15,-5 0 0-15,7 0-1 0,-7 0-2 16,8 0 1-16,-3 0 0 0,8 0 0 15,-5 0 0-15,4 0 2 0,9 0 1 0,-1-2-2 16,-5-2-1-16,6 0 0 0,4-1-1 16,-5 0-1-16,6-1 1 0,-3 1-1 15,2 0 0-15,1-2 0 0,-6 0 0 16,8 1 1-16,-3-2-3 0,3 2 2 16,0 0-1-16,5-1 1 0,0 0 1 15,8 1 0-15,-8-4 0 0,5 4-2 16,3-2 1-16,0 1 1 0,5-2 0 0,-6 2 0 15,1-2-1-15,5 0 2 0,-5 3-1 16,4-2 0-16,-4 2 0 0,-5 1-1 16,2 0 0-16,-5 0 0 0,-5 1 1 15,5-2 0-15,-5-2-1 16,0 4 0-16,2-4 0 0,-2 3 1 0,0-2-2 16,-2 4 1-16,2-1 0 0,-8 0-2 15,1 3 1-15,4-1 0 0,0-2-1 16,-2 1 1-16,8-2 1 0,4 2 1 15,-1-2-1-15,6-1-1 0,1 0-1 16,-3 0 1-16,8 0 0 0,-3-1 0 0,8 0 1 16,-8 0-1-16,8 1-1 0,-3-1 2 15,1 2-2-15,2 1 0 0,-6 1 1 16,4-1-1-16,-1 0 0 0,-2 2 0 16,2-2 1-16,-2 0-1 0,0-1 1 15,2 0-1-15,-2 0 0 0,0-1 1 16,-3 1-1-16,3-1 2 0,0-2-2 15,-1 1 0-15,-1-1 0 0,7 1 0 16,-8-1 0-16,8-1 1 0,-8 3-1 16,8 1 0-16,-5-1 0 0,-3 3 0 0,-5-2 0 15,8 4 0-15,-5-2 1 0,-6 0-1 16,6 2 0-16,-3 0 0 0,-5-2 0 16,3 2 0-16,-3-2 0 0,0 0 0 15,0 1 2-15,0-2-2 0,0 1 0 16,0-1 0-16,3 1 1 0,-3 0-1 15,0-1 0-15,0 1 0 0,3 1 0 16,2-2 0-16,-5 2 0 0,2-1 1 16,-2 1-1-16,6 1-1 0,1-2 1 15,1 2 1-15,-5-2 0 0,7 3-1 0,-2 0 0 16,-1-1 0-16,-4 1 0 0,7 0 0 16,-2 0 0-16,0 0 1 0,-1 0-1 15,1 0 0-15,0 0 1 0,-1 0-1 16,1 0 0-16,2 0 1 0,-2 0-1 15,0 0 0-15,5 0 0 0,-3 0 0 0,3 0 1 16,2 0-1-16,-2 0 0 0,0 0 0 16,-1 0 1-16,4 0-1 15,-4-2 0-15,-4 1 0 0,8-1 0 16,-9 0 1-16,1 1-1 0,5 0 0 16,-8-1 0-16,3 2 0 0,-6 0 0 0,3 0 0 15,-2 0 1-15,2 0-1 0,-2 0 0 16,2 0 0-16,-2 0 0 0,-3 0 0 15,7 0 0-15,-2 0 1 0,-2 0-1 16,7 0 0-16,-2 0 0 0,0-1 1 16,-1-2-1-16,-4 0 0 0,2 2 0 0,-2 0 0 15,2 0 1-15,-5-3-1 0,3 4 0 16,2 0 1-16,-5-3-1 0,0 2 0 16,3-1 1-16,-3 0-1 0,5 0 0 15,-3 0 0-15,-1-2 0 0,4 0 1 16,-8 0 0-16,8-1-1 0,-5 0 1 15,8 0-1-15,-8-1 0 0,8 0 1 16,-8 2-1-16,0-1 1 0,-5 1-1 16,0 1 0-16,-2 0 0 0,-1 2 0 15,-5-2 0-15,1 2 0 0,4-2 1 0,-5 2-1 16,1-3 0-16,-1 3 0 0,1 0 0 16,-1 0 1-16,3-2-1 0,7 1 0 15,-9 0 1-15,7-1 0 0,-3-1-1 16,-2 4 0-16,2-1 0 0,1 1 0 15,-6-2 0-15,1 2 0 0,4 0 0 16,-2 0 0-16,-5 0 0 0,5 0 0 16,2 0 1-16,0 0-1 0,-4 0 0 15,7 0 0-15,-8 0 0 0,6 0 1 16,2 0 0-16,-3 0-1 0,3 0 0 0,-3 0 0 16,3 0 0-16,-2-1 2 0,2 1-2 15,-3-1 0-15,-2-2 0 16,3 3 0-16,-1-1 0 0,-5 1 0 0,8 0 0 15,-2-1 0-15,7 1 0 0,-5 0 0 16,-3 0 0-16,3 0 0 0,-2-1 0 0,2 0 0 16,-3-1 0-16,3 1 1 0,-2 0-1 15,2-2 1-15,0 1-1 16,0-1 0-16,2 0 0 0,3 1 0 16,-5-2 0-16,0 2 1 0,5 0-1 0,-5-2 0 15,-2 2 0-15,2 1 0 0,-3-1 0 16,1 2 0-16,2-1 0 0,-8-2 0 15,5 3 0-15,-2 0 0 0,-5 0 0 16,2 0 0-16,1 0 0 0,-1 0 0 16,-5 0 0-16,8 0 0 0,-7 0 0 15,4 0 1-15,-5 0-1 0,3 0 1 0,2 0-1 16,-4 0 0-16,1 0 0 0,9 0 0 16,-6 0 0-16,-5 0 0 0,6 0 1 15,-1-1-1-15,0 1 0 16,1-2 0-16,-3 2 0 0,2 0 0 0,5 0 0 15,-9 0 1-15,4-1-1 0,-5 1 0 16,3 0 0-16,2 0 0 0,-7 0 0 16,8 0 1-16,-6 0-1 0,3 0 1 15,-3 0-1-15,-2 0 1 0,4-1-1 16,-6-1 0-16,-1 1 0 0,-3 1 0 0,1 0 0 16,-3-1 0-16,-2 1 0 0,2 0 0 15,-5 0 0-15,0-1 1 0,0 1-1 16,0 0 0-16,0-1 0 15,0 1 0-15,0 0 0 0,0 0 0 0,0 0 0 16,0 0 0-16,0 0 0 0,0 0 0 16,0 0 0-16,0 0 0 0,0 0 0 15,0 0 0-15,2 0 0 0,3 0 1 16,-5 0 0-16,8 0-1 0,-8 0 1 16,5 0-1-16,3 0 1 0,-3 0 0 0,8 0 0 15,-6-1-1-15,1-1 1 0,-1 1 0 16,6-1 0-16,0-1-1 0,0 1 0 15,2-1 0-15,3 0 0 0,-3 1 0 16,3-2 1-16,5 1-1 0,-3-1 0 16,-2 0 0-16,2-1 0 0,8 4 0 0,-8-2 0 15,6-1 0-15,2 2 0 16,0-2 1-16,5 3-1 0,-3-1 0 16,-2-1 0-16,6 2 0 0,1-2 1 15,-2 2-1-15,5-2 0 0,-2 2 1 0,2 0-2 16,-2-2 1-16,2 3 1 0,-2-1-1 15,2 0 0-15,8 0 0 0,-6-2 0 16,1 2 0-16,0-2 0 0,4 2 0 16,-9 0 0-16,5 1 0 0,-3 0 0 15,-2 0 0-15,-3 0 0 0,0 0 0 16,0 0 0-16,5 0 0 0,-10 0 0 0,0 0 1 16,0 0-1-16,5 0 0 0,-8 0 0 15,3 0 0-15,3 0 0 16,-8 0 1-16,7 0-2 0,-2 1 2 15,0-1-1-15,-2 1 1 0,7-1-1 0,-5 0-1 16,5 0 2-16,0 0 0 0,0 0-1 16,0 0 0-16,-2 0 0 0,7 0 0 15,0-1 0-15,-2-1 0 0,2 2 0 16,-3-4 0-16,3 4 0 0,-2 0 0 16,2-1 0-16,-2-1 0 0,2 1 0 0,3-2 0 15,-6 1 0-15,6 1 0 0,-3 0 0 16,-5 0 0-16,8-2 0 15,-8 2 0-15,3-1 0 0,-3 2 0 16,0-1 0-16,0 1 0 0,0-1 0 0,0 0 0 16,0-2 0-16,-5 3 0 0,0 0 0 15,3 0 1-15,-3 0-2 0,-3-1 2 16,3 1-2-16,-8-3 2 0,6 2-1 16,-3 0 0-16,2-1-1 0,1 1 2 15,-3 1-2-15,2 0 2 0,-5 0-2 16,8 0 2-16,-7 0-1 0,-1 0 0 0,3 0-1 15,0 0 2-15,-3 0-1 0,0 0 0 16,1 0 0-16,-3 0 0 0,5 0 0 16,-1 0 0-16,1 1 0 0,-2-1 0 15,4 2 0-15,-5-2 0 0,6 1 0 16,-3 0 0-16,2-1 0 0,1 0 0 16,-3 0 0-16,2 0 0 0,3 1 1 15,3 1-2-15,-3-1 1 0,0 2 1 16,2-1-2-16,-2 1 1 0,8 1 1 0,-3-2-1 15,0 0-1-15,0 2 2 0,0 0-1 16,0-1 0-16,3 0 0 0,2 1 0 16,-3 1 0-16,4-2 0 0,1 2 0 15,-7-2 0-15,3 2 0 0,2-1 0 16,3-1 0-16,-3 1 0 0,-2-1 0 0,2 1 0 16,-3 0 0-16,6-2 0 0,0 2 0 15,-3-2 0-15,-2 2 0 16,7-2 0-16,-2-1 0 0,2 2 0 15,-3-2 0-15,4 0 0 0,-1-1 0 16,-5 0 1-16,3 0-1 0,0 0 0 0,-3 2 0 16,-5-2 0-16,2 3 2 0,-2-2-2 15,1 0 0-15,1 0 0 0,3 2 0 16,-2-2 0-16,-6 2 0 0,4-1 0 16,1 0 0-16,-2-1 0 0,5 2 0 15,-2 0 0-15,-3-2 0 0,3-1 0 0,2 3 0 16,-5-3 0-16,8 0 0 15,-8 1 0-15,2-1 0 0,-2 0 0 16,0 0 0-16,-5 0 0 0,6 0 0 16,-9 0 0-16,3 0 0 0,-3 2 0 0,3 1 0 15,-2-2 0-15,2 3 0 0,2-2 0 16,-2 0 0-16,8 2 0 0,2 0 0 16,3-1 0-16,0-1 0 0,-1 1 0 15,1-2 0-15,-3 2 0 0,-2-1 0 16,7 0 0-16,-7-1 0 0,2 2 0 0,2-2 0 15,-4 1 0-15,5-1 0 0,-3-1 0 16,3 4 0-16,-6-3 0 0,8 1 0 16,-2 0 0-16,0-1 0 15,0 2 0-15,-1-2 0 0,1 1 0 0,0-1 0 16,-3-1 0-16,3 3 0 0,-8-2 0 16,7-1 0-16,-1 2 1 0,-4 0-1 15,6-1-1-15,-3-1 2 0,-2 3-1 16,4-3 0-16,1 0 0 0,-8 0 0 15,8 0 1-15,-3 0-1 0,3 0 0 0,-3 0 0 16,-3 0 0-16,4 0 0 0,-4 0 0 16,3 0 0-16,-2 0 0 0,2 1 0 15,-2-1 0-15,5 0 0 0,-3 0 0 16,-3 1 0-16,3 1 0 0,-2-2 0 16,2 1 0-16,-2 0 0 0,2 0 0 0,-2-1 0 15,7 2 0-15,-8-2 0 16,4 1 0-16,-4-1 0 0,3 0 0 15,-2 0 0-15,-3 0 0 0,5 0 0 16,-7 0 0-16,7 0 0 0,-5 0 0 0,3 1 0 16,2-1 0-16,-3 1 0 0,-1 0 0 15,6-1 0-15,-2 0 0 0,-2 0 0 16,-3 0 0-16,5 2 1 0,-2-1-2 16,-6-1 1-16,3 0 0 0,-5 0 0 15,8 0 0-15,-5 0 0 0,2 0 1 16,-5 0-1-16,-3 0 0 0,-2 1 0 0,2-1 0 15,-4 1 0-15,-1 1 0 16,0-1 0-16,6 2 0 0,-3-2 0 16,2 0 0-16,3 0 0 0,3 0 0 15,2 2 0-15,-3-2 0 0,3 1 0 0,0-1 0 16,1-1 0-16,-1 0 0 0,0 0 1 16,0 0-1-16,2 1 0 0,4-1-1 15,-4 0 2-15,3 0-1 0,-2 0 0 16,2 0 0-16,-2 0 0 0,2 0 0 15,-2 0 0-15,2 0 0 0,-3 0 0 0,9 0 0 16,-9 0 0-16,3 0 0 0,-2 0 0 16,5 0 0-16,-1 0 0 15,-1 0 0-15,1-1 0 0,1 1 0 16,0 0 0-16,-1 0 0 0,-2-1 0 0,3 1 0 16,0 0 0-16,-3 0 0 0,-2 0 0 15,2 0 0-15,-3 0 0 0,6 0 0 16,-3 0 0-16,-2 0 0 0,2 0 0 15,3 0 0-15,0 0 0 0,-1 0 0 16,6 0 0-16,-5 0 0 0,5 0 1 0,-1 0-1 16,-1 0-1-16,1 0 1 0,1 0 1 15,-5 0-2-15,5 0 2 0,-3 0-1 16,3 0 0-16,5 0-1 16,-8-2 2-16,8 2-1 0,-8 0 0 0,10 0 0 15,-7 0 0-15,2 0 0 0,3 0 0 16,-7 0 0-16,1 0 0 0,1 0 0 15,3 0 0-15,-4 0 0 0,4 0 0 16,-6 0 0-16,0 0 1 0,3 0-1 16,0 0 0-16,-6 0 0 0,1 3 0 0,0-2 0 15,-3 0 0-15,-2 0 0 0,-3 2 0 16,0-1 0-16,2-1 0 0,-4 2 0 16,2 0 0-16,0-2 0 0,-2 0 0 15,-1 2 0-15,-2-2 0 0,5 0 0 16,-5 1 0-16,5-1 0 0,-5 0 0 0,5-1 0 15,0 1 0-15,0-1 0 16,6 0 0-16,-6 0 0 0,-3 0 0 16,3 0 0-16,0 0 0 0,0 0 1 15,1 0-2-15,-1 0 1 0,-5 0 1 16,5 1-1-16,0-1 0 0,0 2 0 0,0-1 0 16,0 0 0-16,-5-1 0 0,10 1 0 15,-7 1 0-15,7-1 0 0,-3-1 0 16,4 0 0-16,1 0 0 15,-2 0 0-15,6 0 0 0,1 0 0 0,1 0 0 16,0 0 0-16,-3 0 1 0,8 0-1 0,-8 0 0 16,3 0 0-16,-5 0 0 15,0 0 0-15,-8 0 0 0,0 0 0 16,-5 0 0-16,5 4 0 0,-13-2 0 16,1 1 0-16,1-1 0 0,-6 1 0 0,-1-1 0 15,3-1 0-15,2 0 0 0,6-1 0 16,-6 2 0-16,8-2 0 0,0 0 1 15,5 0-1-15,-5 0 0 0,10 0 0 16,-2 0 0-16,-3 0-1 0,0 0 2 16,0 0-1-16,0-2 0 0,0 2 0 0,-5-1 0 15,5 1 0-15,-5 0 0 0,5 0 1 16,-2 0-2-16,-3 0 1 16,0 0 0-16,5 0 0 0,0 0 1 0,0 0-1 15,3 0 0-15,-3 0 0 0,7 0 0 16,-2 1 0-16,3 2 0 0,-3-3 0 15,3 1 0-15,-5 0 0 0,4 1 0 16,-7-1 0-16,1 1 0 0,-1-1 0 16,-5 0 0-16,2 2 0 0,-7-2 0 15,2 0 0-15,-4 0 0 0,4 2 0 0,-2-2 0 16,-3 1 0-16,6-2 0 0,-1 4 0 16,-2-3 0-16,8 1 0 0,-8-1 0 15,10 3 0-15,-8-2 0 16,1-1 0-16,-3 2 0 0,-3-2 0 0,5 2 0 15,-4-2 0-15,4 1 0 0,-10-2 0 16,6 1 0-16,-1 1 0 0,3-1 0 16,-3-1 0-16,-4 0 1 0,4 0-1 15,0 0 0-15,6 0 0 0,-6-1 0 16,0-2 1-16,1 2-1 0,-1-1 0 0,1 1 0 16,-9-2 0-16,-4 3 0 0,0-1 0 15,-8 1 0-15,0 0 0 0,0 0 0 16,0 0 0-16,0 0 0 0,0 0 0 15,0 0 0-15,0 0 0 0,0 0-1 16,0 0 1-16,0 0 0 0,0 0-1 16,0 0 1-16,0 0 0 0,-8 4 0 15,0 0 0-15,3-1 0 0,-2 2 0 16,4-1 1-16,-2-2-1 0,5 1 0 16,0-3 0-16,0 0 0 0,0 0-1 15,0 0 0-15,0 0-1 0,0 0-3 0,-5-1-4 16,5-7-6-16,-8-4-11 0,-5-5-13 15,1-7-1-15,-9-7-121 0</inkml:trace>
  <inkml:trace contextRef="#ctx0" brushRef="#br0" timeOffset="-133099.66">9283 16405 137 0,'-5'-9'37'16,"0"0"-54"-16,3 1-41 0,-6 1 26 15,3-3 42-15,-3 2 32 0,1 0 10 16,2-2-20-16,-1 3-16 0,4 0 2 0,-6 0 9 16,3 2 22-16,-2 0-13 0,1 0-16 15,-1 2-2-15,-1 0-2 0,3-1-7 16,-3 0 0-16,1 0-8 0,2-1 1 16,-3 1 0-16,-2 1-1 0,7-2 11 15,-4 0 2-15,2 0 17 0,0-1-10 0,2-1-7 16,-2 3 2-16,-3-1 1 15,3 2-3-15,5-2 8 0,-7 0-2 16,7-2 6-16,0 1-6 0,0 0-3 16,0 0-1-16,0-1-2 0,0 1 0 0,0 1 0 15,0 0-2-15,0 0-1 0,0 3-1 16,0-1-1-16,0 2-1 0,0 0 0 16,0 1-1-16,0 0 0 0,0 0-1 15,0 0-3-15,0 0 1 0,0 0-2 16,0 0-1-16,0 2 1 0,0 8-1 0,0 6 1 15,0 6 2-15,0 4 0 16,7 4 2-16,3 3-2 0,-2 1 0 16,0 5 2-16,-1 1-2 0,6 4 0 15,-5-1 1-15,4-1-3 0,1-2 1 16,0 1 0-16,0-6-2 0,2-1 0 0,3-2 1 16,-11-3 1-16,8-2-1 0,-2-2 0 15,-5-2-1-15,2-2 1 0,0 0 0 16,-10-3-1-16,5-1 0 0,-5-2 1 15,0-3-2-15,5-1 0 0,-5-2 1 16,0-2 0-16,0-3-1 0,0 0 1 16,0-1 0-16,0-2-1 0,0-1 0 15,0 3 1-15,0-2-1 0,0-1 0 16,0 0-1-16,0 0 0 0,0 0-2 16,0 0-1-16,0 0-1 0,0 0-5 0,0-5-3 15,0-6-4-15,3 0-8 0,-3-3-6 16,5 0-12-16,3-6-29 0,-1 1-359 15</inkml:trace>
  <inkml:trace contextRef="#ctx0" brushRef="#br0" timeOffset="-132283.57">10054 16284 157 0,'-5'-2'56'0,"3"0"-20"16,-4 1-1-16,-1-2 45 0,7 0-12 0,0 0-3 16,0-2-36-16,0 1-17 0,0-1 2 15,0-1 7-15,0 0 0 0,0-2-3 16,2 2 2-16,3-2-4 0,1 2 3 15,-6-2 0-15,0 4-3 0,0-1-1 16,0 1-1-16,0 0 0 0,0 1-3 16,0 2 1-16,0 0-2 0,0 1 0 0,0 0-2 15,0 0 0-15,0 0-4 16,0 0 0-16,0 0-2 0,0 4 0 16,0 7-1-16,0 5 1 0,0 7 2 15,0 6 0-15,-6 2 1 0,1 3 0 0,3 2 0 16,2 0-1-16,0 2-1 0,-5-1-1 15,5 1 1-15,0-5 1 0,0-1-1 16,0-1-1-16,5-5-1 0,2-1 2 16,-1-1-2-16,-4-1 1 0,3-4-1 15,-5 0 1-15,0-5-1 0,3-3 0 0,2-1 0 16,-5-2 1-16,0-3-1 16,0 1 0-16,0-4-1 0,0-1 2 15,0-1-2-15,0 0 1 0,0 2 0 16,0-2 1-16,0 0-1 0,0 0 0 0,5 0-1 15,-5 0 1-15,0 0-1 0,2 0 2 16,-2 0-2-16,5 0 0 0,1 0-2 16,9-4 2-16,0-3 2 0,16 0-2 15,-3-4 0-15,5 0 0 0,2-2 0 16,9 1 0-16,-4-1 0 0,4 1 0 0,1 0 0 16,-7 3 0-16,-4 2 0 0,-12 3 0 15,-4 2 0-15,-10 2 0 0,0 0 0 16,-8 0 0-16,0 0-2 0,0 1 1 15,-3 3 0-15,-7 1-2 0,-3 0 1 16,5-1-5-16,1-2 1 0,-1 1-3 16,8-3-1-16,-5 0-4 0,5 0-4 15,-2-4-2-15,2-5-13 0,0-3-19 16,2-1-29-16</inkml:trace>
  <inkml:trace contextRef="#ctx0" brushRef="#br0" timeOffset="-131378.56">11273 16261 219 0,'0'-3'293'16,"0"0"-193"-16,0-2-96 0,0 1-1 15,0-1 19-15,0 0 4 0,0 0-11 0,0 0 1 16,2 1 1-16,-2 2-3 0,5 1-2 16,-5 1-2-16,0 0-1 0,0 0-3 15,0 0 0-15,0 1-3 0,0 9 2 16,5 5 0-16,-2 3 2 0,-3 6-2 16,5 4-2-16,-5-1 1 0,3 4-2 0,-3 2 0 15,5-1 1-15,-5 3-1 0,0 0-1 16,0 1 2-16,0-3-3 0,0 2 2 15,0-6-1-15,0-3 1 16,0-6-1-16,0-2-1 0,0-6 2 0,0 0-1 16,0-4 0-16,0-3 1 0,0-2-1 15,0-2 0-15,0-1 1 0,0 0 1 16,0 0 0-16,-5-5 0 0,5-3-2 16,-3-3 0-16,3-4-1 0,-5 0 0 15,2-3 0-15,-2-2 0 0,5-3 0 0,-7-2 0 16,7-4 0-16,0-1 0 0,0-2 0 15,0-2 0-15,0-1 0 16,0 0 0-16,7 1 0 0,1 2 0 16,5 0 0-16,-6 3 0 0,6 2 0 0,0 2 0 15,0 3 0-15,-6 0 0 0,6 4-1 16,-5 2 2-16,4 2-1 0,-4 3 0 16,0 1 0-16,-3 3 0 0,0 3 2 15,-3 3-1-15,3 0 1 0,-5 1-1 16,8 0 0-16,0 0 1 0,-3 5 1 15,7 6-1-15,1 1 0 0,-3 6 1 0,8 2-1 16,-3 5 0-16,6 0 0 0,-9 4 0 16,9 0 0-16,-9-1 1 0,9 4 0 15,-3-2-2-15,-8 1 2 0,8 0-2 16,-3 0 2-16,-10-2-2 0,8-1 2 16,-6-3-1-16,1 2-1 0,-3-5 0 15,3-1 1-15,-1-3-1 0,-2-4-1 16,3-3 0-16,-8-2 0 0,8-2 0 15,-8-2 0-15,0-3 0 0,0-1 0 16,0-1 0-16,0 0-1 0,0 0-1 0,0-1 0 16,0-3-3-16,0-1 1 0,0-1-2 15,0 0-4-15,0 1-2 0,-8-1-1 16,-5 1-4-16,6 1-6 0,-1-1-5 16,-5 0-9-16,1-1-19 0,-1 1-49 15</inkml:trace>
  <inkml:trace contextRef="#ctx0" brushRef="#br0" timeOffset="-131133.63">11293 16582 483 0,'0'0'232'0,"0"0"-221"0,0-5-10 16,8 0 21-16,4-4 1 0,9 2-5 0,4-2-3 15,-2 2-3-15,10 0-3 0,0 0-1 16,0 0-3-16,0 0-1 0,1 0-2 16,1 1 0-16,-2 1-2 15,-7 1 0-15,-1 1 1 0,-15 3-3 0,3 0-4 16,-8 0-5-16,-5 0-9 0,0 1-8 16,0 2-14-16,-20 0-53 0</inkml:trace>
  <inkml:trace contextRef="#ctx0" brushRef="#br0" timeOffset="-129677.46">8228 14023 643 0,'-3'2'8'0,"-2"-1"-8"15,5-1 0-15,0 1 10 0,0 1 5 16,0-1-4-16,0 1-1 16,5 0 0-16,3 5 0 0,7-2-3 0,3 1 1 15,-3-1-2-15,10-4-1 0,3-1-1 16,-2 0 1-16,9 0-2 0,4-3 1 15,-4-6-3-15,3 0 1 0,-5-1-1 16,1 3 0-16,-12 0 0 0,-1 2-1 16,-3 2 1-16,-3-1 1 0,-10 4-1 15,3-1 1-15,-8 1 0 0,0 0 0 0,0 0 1 16,0 0 0-16,0 0 2 0,0 0-2 16,0 0 0-16,0 0-2 0,0 1 1 15,0 9 0-15,0 4 2 0,0 3 0 16,0 4 1-16,0 5-2 0,0 1 1 15,0 5-1-15,0 3 0 0,0 4 0 16,0 3 0-16,0-1 0 0,0 0 1 16,-3-1-1-16,3-1 1 0,-5-1-1 15,5-5 0-15,0-3-1 0,-5 0 1 16,5-6-2-16,0-3 0 0,0-6 1 16,0 0-2-16,0-6 0 0,0-3 1 0,0-4 3 15,0 0-9-15,0-2 10 0,0 0-7 16,0 0 0-16,0 0 1 0,0 0-3 15,0-2-1-15,0-4-3 0,0 1-7 16,0-3 1-16,0-5-4 0,0 6-7 16,0-2-13-16,-10-4-28 0,-3-1-97 15</inkml:trace>
  <inkml:trace contextRef="#ctx0" brushRef="#br0" timeOffset="-129431.18">8454 14383 213 0,'0'0'492'0,"-5"0"-484"0,5 0-11 16,0 0 4-16,0 0 12 0,0 0-3 0,5 0-2 16,8-1 0-16,7-5 1 0,13-2-6 15,0-4-1-15,8-2 0 16,5-1-2-16,-6 1 1 0,1-2-1 0,0 2-1 15,-8 3-4-15,-5 3-5 0,-3-1-7 16,-12 2-6-16,-5 2-12 0,-6 1-19 16,-2-1-43-16,0 1-158 0</inkml:trace>
  <inkml:trace contextRef="#ctx0" brushRef="#br0" timeOffset="-128939.13">9072 14008 648 0,'0'-1'57'0,"0"1"-52"16,0 0-3-16,0 0 13 0,0 0-2 16,0 0-4-16,0 4-2 0,0 5 3 15,0 3 0-15,0 4-3 0,0 4 0 0,0-2-2 16,0 3 0-16,5 2-2 0,-5-2 2 15,0 4 1-15,0-4-3 0,0 2 1 16,0-2 0-16,-7-1-2 0,2-1 1 16,2-1-1-16,-7-2-1 0,7 0 1 15,-4-4-1-15,2 1 1 0,-1-2 0 16,-1-4-1-16,2 1 1 0,2-6-2 16,3 2 1-16,-5-2-1 0,5-2 2 15,0 1-1-15,0-1 2 0,0 0 0 16,0 0-1-16,0 0 1 0,0 0-2 0,0 0 0 15,0 0 0-15,0 0 1 0,0 0-2 16,0 0 0-16,0 0-1 0,13-3 0 16,0-2-1-16,12-1 2 15,3 0 0-15,0-1-1 0,10-3 1 0,-5-1 0 16,10 1 0-16,-4 0 0 0,1 1 0 0,-7 1 0 16,0 3-5-16,-5 0-1 15,-2 2 1-15,-11 0-1 0,3 3-4 16,-10-2 0-16,-1 1-3 0,1 1 2 15,-8 0-6-15,0-2 2 0,0 1-4 0,0 1-5 16,-13-3-7-16,3 2-22 0,-3-6-41 16</inkml:trace>
  <inkml:trace contextRef="#ctx0" brushRef="#br0" timeOffset="-128631.73">9410 13993 682 0,'-10'2'17'0,"3"1"-17"0,4 2 4 16,-2 5 15-16,-3 2-3 0,3 4-6 15,5 2 4-15,-2 5-2 0,2 2-3 16,0 2-2-16,0 4 0 0,0 2-1 16,2 1 1-16,3 2 0 0,3-1-2 15,-8 3-1-15,5 0 0 0,-2-2-2 16,2-1 0-16,-3-3-1 0,8 0 1 0,-7-5-2 15,2-2 1-15,0-4 0 0,-2-2-1 16,4-4 0-16,-7-3 0 16,5-3 1-16,1-5-2 0,-4 0 2 15,-2-4-6-15,5 1-2 0,-5-1-2 0,0 0-2 16,0-3 1-16,3-6-9 0,2-5-1 16,0-3-19-16,-3 0-13 0,4-2-63 15</inkml:trace>
  <inkml:trace contextRef="#ctx0" brushRef="#br0" timeOffset="-127848.32">10222 14039 426 0,'0'-12'172'0,"0"3"-169"16,-5-3 0-16,5 1 36 0,0-1-11 15,0 0-10-15,0-1-2 0,0 3 3 16,0-1-3-16,0 3-5 0,0-1-1 16,-8 0 0-16,6 1-2 0,-8 1 1 15,2 1-3-15,-5-1 1 0,-2 3-2 0,-3 0-1 16,3 1 0-16,-5 2-1 0,2 0-1 15,-3 1-1-15,-1 0 0 0,1 1-1 16,-4 4 1-16,4 5-1 16,-4 1 0-16,-3 1 0 0,3 5 0 0,2 0 1 15,-3 5-1-15,6 0 0 0,2 4 2 16,-2 1-2-16,4 1 0 0,4-1 0 16,4 1 0-16,3 0 0 0,5-2 0 15,0-2 0-15,8-2 0 0,9-4 0 16,4-2 0-16,4-5 0 0,3-3 0 0,8-4 0 15,2-4 0-15,-2 0 0 0,2-5 0 16,-5-5-2-16,2-4 2 16,-2-1 0-16,-5-3-1 0,3-3 1 15,-8 0-2-15,0-2 2 0,-8 0 0 16,-2 1 0-16,-1 1 0 0,-9-1 0 0,-3 2 0 16,0 0 0-16,0 2 2 0,0 2-1 15,-8 0-1-15,1 4 3 0,2-1-2 16,-3 3 3-16,3 2 0 0,-3 2 0 15,6 2 0-15,-3 3-3 0,5 0 2 16,0 1-1-16,0 0-1 0,0 0 0 0,0 0-1 16,0 2-2-16,0 6 2 0,0 7 0 15,0 4 1-15,7 4 0 16,1 5 1-16,2 3 3 0,-2 3-3 16,-1 4 1-16,1 0 0 0,5 2-1 0,-1 0 1 15,1-1 0-15,0-3-1 0,-5-1 1 16,-1-1 0-16,1-3-1 0,2-2 0 15,-7-3 0-15,4-5 1 0,-7-3-3 16,5-7 0-16,0 2 0 0,-5-9 1 16,0 2 0-16,0-4 0 0,0-1-1 0,0-1 0 15,0 0 0-15,0 0-1 0,0 0 0 16,0-3 0-16,0-5-4 0,0-1 1 16,-5 2-5-16,5-2 0 0,-5 0-6 15,5 3-1-15,0-3-2 0,0 2-3 16,0 0-9-16,0-3-21 0,0-1-35 15</inkml:trace>
  <inkml:trace contextRef="#ctx0" brushRef="#br0" timeOffset="-127045.13">11100 14000 674 0,'0'-13'15'0,"0"2"-17"0,-8 0 6 16,8-1 14-16,-5 0-6 0,2 0 0 16,-2-1 0-16,0-1 0 0,-2 2-4 15,-1-3-3-15,0 1-1 0,-4 0-3 16,-6 0 3-16,3 4 0 0,-1 2-2 15,-9 1 1-15,5 6-2 0,2 1 0 16,-10 0 1-16,2 6-2 0,3 2 1 16,-2 4 0-16,0 2 0 0,2 4 1 15,2 0-2-15,-4 6 2 0,7 1 0 0,8 1 1 16,-3 0-2-16,13 1 0 0,0-4 0 16,13 1-1-16,2-2 1 15,13-2-1-15,3-5 1 0,4-4 0 0,11-5 0 16,-5-2 0-16,-1-4-1 0,6 0 1 15,-5-10-1-15,-3-1-1 0,-10-3 0 16,5-3 0-16,-12 1-1 0,-1-2 2 16,-5-2 0-16,-5 1 0 0,-7-1 0 15,-3 1 0-15,0 0 1 0,0 3 0 0,-8 2-1 16,1 4 1-16,-6 0 2 0,5 3 0 16,-4 1 0-16,6 2 2 0,-1 1-2 15,-1 3 0-15,3 0 0 0,-3 0-1 16,8 0 1-16,-5 0-2 0,3 1 0 15,2 6-1-15,0 0 1 0,0 3 0 16,0 2-1-16,13 0 1 0,-3 2 1 16,2 4-1-16,6 0 1 0,-2 1-2 15,4 2 1-15,-7-1 0 0,7 4-1 16,-7 1 0-16,2 2 1 0,-2 0 0 0,-1 1-1 16,-7 2 1-16,3 3 1 0,-5-1 0 15,2 0 0-15,-5 0-1 0,0 1 1 16,0-2-2-16,-8-1 1 0,3-1-1 15,-10-2 2-15,2-1-1 0,0 0 0 16,-2-2-1-16,-5 0 1 0,-1-1 1 0,-4-3 0 16,5 0 0-16,-1-4 1 15,-4-2 1-15,9-6-5 0,-1 0 0 16,4-4 2-16,-2-4 0 0,7 0-1 16,-5 0 0-16,1-8-1 0,-1 0-1 0,5-5 0 15,3 1-2-15,3-2 2 0,2 0-7 16,0-1 5-16,0 1 0 0,0 3-2 15,0-2 0-15,2 4-3 0,3-2-1 16,0 4-4-16,6 0 0 0,-11 1-4 16,10 2-4-16,-3-2-7 0,9-1-12 0,1-1-35 15,-1-3-144-15</inkml:trace>
  <inkml:trace contextRef="#ctx0" brushRef="#br0" timeOffset="-126326.23">11789 13896 441 0,'0'-6'252'16,"0"-1"-250"-16,0 4-4 0,5 2 15 15,-5 1 5-15,3 0-8 0,2 0 2 16,3 1-1-16,4 9-3 0,-4 5-1 15,5 6-1-15,-1 4 1 0,-4 3-4 16,0 1 1-16,-3 5 1 0,2 3 1 16,-2 2-1-16,-2 0 0 0,2 4-1 15,-5-1-1-15,0 3 2 0,0 1-2 16,0 0-1-16,0-4 2 0,-8-2-1 16,8-5 0-16,-5-5-1 0,5-4 0 0,0-5-1 15,0-3 0-15,0-7 0 0,0-4-1 16,0-2 2-16,0-4-2 0,0-1 2 15,0 0 2-15,0-9 0 0,0-5-2 16,0-2-2-16,0-3 2 0,0-5-2 16,0 2 0-16,0-6 0 0,0-2 0 15,5-2 0-15,-2-3 0 0,7-4 0 16,0 0 0-16,-5-3 0 0,3-1 0 16,5-1 0-16,-6-2 1 0,6 3-2 15,-5 0 1-15,4 4 0 0,-4 4 0 0,5 8 0 16,-6 3 0-16,6 7 0 0,-8 2 0 15,8 2 0-15,-10 4 0 0,9 0 0 16,-4 3 1-16,5 3-1 0,-8 0 2 16,7 3 0-16,1 0-2 0,-3 1 1 15,3 9 0-15,5 4 0 0,-11 6 0 16,9 3 1-16,-4 4 0 0,-4 2 1 0,5 1-1 16,0 2 0-16,-6 5 0 15,6-2 1-15,-6 1 0 0,-1 0-1 16,-1 2 0-16,-3-2 1 0,-2 0-1 15,5-2 1-15,-5 0-1 0,0-5 1 0,3 1-1 16,2-4-1-16,0-5-1 0,-5-1 2 16,3-4-2-16,2-2 0 0,2-4 1 15,-7-4-1-15,8-1 0 0,-8-3 0 16,0 1-1-16,0-3 1 0,0 0-2 16,0 0 0-16,0 0-1 0,0-1-1 0,0-4-2 15,0-3-3-15,0 1-2 0,-3-1-2 16,-9 1-3-16,4-2-1 0,-5 0-5 15,1 2-1-15,-9-1-11 16,1-1-16-16,-6 1-52 0</inkml:trace>
  <inkml:trace contextRef="#ctx0" brushRef="#br0" timeOffset="-126100.63">11848 14369 88 0,'2'0'587'0,"6"-1"-558"16,10-3-27-16,7-3 18 16,3 0 4-16,0-1-4 0,0 0-6 0,3 3-3 15,-3 1 1-15,0 0-2 0,-3 1-4 16,8-2-4-16,-5-2-1 0,5 2-1 16,-7 1 1-16,2-1-2 0,-8 3-2 15,-5-2-3-15,3 1-6 0,-10 0-7 16,4 2-12-16,-7-5-21 0,-5-1-49 0</inkml:trace>
  <inkml:trace contextRef="#ctx0" brushRef="#br0" timeOffset="-124928.94">6747 13618 399 0,'13'-13'49'0,"2"3"-44"0,-2-2 5 16,-1 5 28-16,1-1 6 0,-5 3-15 16,-3-1-7-16,-5 4 1 0,2 0-3 15,-2 2-4-15,0 0-3 0,0 0-3 16,0 0-1-16,0 0-2 0,0 0-1 15,0 0 0-15,0 0 0 0,0 0-1 0,0 0-2 16,0 2-3-16,-2 7 0 0,-3 6 1 16,-8 7 2-16,-2 9 2 15,-6 8 0-15,-4 10-1 0,-3 10 3 16,-5 8-1-16,0 10 2 0,-8 5-2 0,-5 6 0 16,-2 3-1-16,-3 7 0 0,0 3 2 15,-2 6-3-15,-6-3 1 0,1-4-1 16,2-10 2-16,2-8-5 0,6-6 0 15,-3-5 0-15,10-7 6 0,6-8-2 16,2-3-1-16,7-10-1 0,11-7-2 0,2-7 1 16,3-7-2-16,8-6 1 0,-4-3 0 15,4-6-1-15,2-3 1 0,0-3 0 16,0 0-1-16,0-1 1 0,0 0 2 16,0 0-1-16,0 0 0 0,0 0 0 15,0 0 1-15,0 0-1 0,0 0 0 16,0-1-1-16,0 0-1 0,0 0 0 15,0 0-1-15,0-3-3 0,0 1-2 16,0-2-2-16,0-1-5 0,2-1-8 16,4-6-7-16,6-1-23 0,4-6-51 0</inkml:trace>
  <inkml:trace contextRef="#ctx0" brushRef="#br0" timeOffset="-123956.98">11949 15822 512 0,'0'0'106'0,"0"1"-104"15,-7 6-1-15,-3 0-1 0,2 5 13 16,-5 2 7-16,-2 3-5 0,2 4 1 16,-12 4 0-16,5 5-2 0,-3 2-1 15,-8 5-2-15,-5 0 0 0,-2 6-1 0,-2 7 1 16,-14 6-5-16,-2 9 1 0,-10 6-2 15,-5 9 0-15,-3 4 2 0,-2 6 0 16,-3 0-1-16,3 1 0 0,-1-4-4 16,16-9 1-16,8-8-3 0,12-13 1 15,18-7-1-15,-2-6 0 0,17-10 0 0,-5 0 0 16,1-7 1-16,7-4-1 16,-3-7 0-16,8-7 0 0,0-4 0 15,0-4-1-15,0-1-3 0,0 0-2 16,0 0-5-16,8-9-2 0,2-9-5 0,5-7-5 15,-2-9-18-15,2-6-31 0</inkml:trace>
  <inkml:trace contextRef="#ctx0" brushRef="#br0" timeOffset="-122102.71">13033 13473 426 0,'0'0'13'0,"0"0"-13"16,0-1 2-16,0-1 5 0,0 0 24 16,0 2-18-16,0 0-1 0,3-2 3 15,-3 2 1-15,5-1-1 0,-3 1-4 16,4 0-2-16,1 0 2 0,-7 0-1 16,5 0 1-16,-5 0-1 0,0 0-1 15,0 0-3-15,3 3 4 0,2 1-3 16,-5 3 2-16,0 4-2 0,5 2 0 0,-3 5 0 15,-2 2 1-15,6 4-2 0,-1 0-1 16,-3 3 3-16,6 2-3 0,2 2 2 16,-2 6-2-16,-1-2 3 0,1 4-3 15,-3 3-1-15,3 1 3 0,-1 3-2 16,-2 2-1-16,3 1 1 0,0 1 1 16,-3 1-2-16,2 3 1 0,6 2 0 15,-5 4 0-15,4 2 0 0,-4 3 1 16,10 1-3-16,-11 1 2 0,6 2-2 15,-5-7 1-15,10 0 4 0,-8-9-6 16,3-3 1-16,-1 0 2 0,-4 0-1 0,-3-1 0 16,3-3 2-16,-1 0-2 0,-7 2 0 15,10-2 0-15,-10 0-1 0,3-3 1 16,2 2-2-16,-2-5 1 0,2-2-2 16,2 2 1-16,-2-3 0 0,3 3 0 15,0 0-1-15,2 1 0 0,0 1 0 0,-5 1 0 16,3-2 1-16,-3 1 0 0,2-1 0 15,-1-1 0-15,-4 1-1 16,3 1 0-16,3-5-1 0,-1-1 2 16,-7-3-1-16,11-2-1 0,-9-1 1 0,6 0-1 15,-8 0 3-15,5 0-3 0,0 0 2 16,-5 0-1-16,3-1 0 0,2 1 0 16,-5 0 0-16,2 1-1 0,8 0 1 15,-10-1-1-15,3 0 1 0,2-3-1 16,0 0 1-16,-2-2 0 0,2-2-1 0,-3 0 0 15,3-1 1-15,-5-4 0 0,5 2-1 16,-5-1 1-16,3-1 0 0,2 1-1 16,-5 0 0-16,0 1 1 0,0 1-1 15,3 0 1-15,-3-4-1 0,0 1 0 16,5-2 0-16,-5-1 0 0,0-2 1 16,5 0-1-16,-3-4 0 0,-2 2 0 15,5-2 1-15,-2-2-1 0,2 0 0 16,0-1 1-16,-2 0-1 0,-3 0 0 15,5 1 0-15,0-3 0 0,-5 4 1 0,2-1-1 16,-2 0 0-16,0 1 0 0,0-1 1 16,0 2 0-16,0-3-1 0,0 1 1 15,0-1-1-15,0 0 1 16,0-2-1-16,0 0 0 0,5-1 1 0,-5 2-1 16,3 2 1-16,-3-1 0 0,0 3 0 0,0-3-1 15,0 2 2-15,0-2-2 16,5 2 3-16,-5-4-3 0,0 2 1 15,0-1-2-15,5 0 3 0,-5 0-2 16,3 1 1-16,-3 1 0 0,0 1 0 16,0 0 1-16,0-1 0 0,0-1-2 0,0-3 1 15,0-1 0-15,0-2-1 0,0 0 1 16,0 0-1-16,0 0 1 0,0 0-1 16,0 0 1-16,0 0 1 0,5 0-1 15,-5 0 0-15,0 0 0 0,0 0-1 16,0 0 1-16,0 0-1 0,0 0 0 0,0 0 0 15,0 0 0-15,0 0 0 16,0 0 0-16,0 0 0 0,0 0 0 16,0 0 0-16,0 0 0 0,0 0 0 15,0 0 0-15,0 0 1 0,0 0-1 0,0 0 1 16,0 0-1-16,0 0 0 0,0 0 1 16,0 0-1-16,0 0 0 0,0 0 0 15,0 0 0-15,0 0 0 0,0 0 2 16,0 0-2-16,0-5 0 0,0-2 1 15,0-1-1-15,0 2 0 0,0-2 0 0,0 4 0 16,2-1 0-16,-2 2 0 0,0 3 0 16,0-1 0-16,0 1 0 0,0 0 0 15,0 0 0-15,0-2 0 16,0 2 0-16,0-1 0 0,0 1-1 0,0 0-1 16,0-1-1-16,0 0-4 0,-7-2-3 15,-6 1-6-15,3-1-9 0,-8 2-12 16,3-1-15-16,2-3-52 0</inkml:trace>
  <inkml:trace contextRef="#ctx0" brushRef="#br0" timeOffset="-111504.88">14214 16092 119 0,'0'-1'87'0,"0"-3"-12"16,0-1-14-16,5 2-2 0,-3-3 7 15,3 2-18-15,-5 0-17 0,3 0-4 16,2 0-3-16,-5 2-3 0,0 1-2 16,0-1 0-16,0 2-2 0,0 0-2 0,0 0-2 15,0 0-3-15,0 0-1 0,0 0-1 16,5 0-2-16,-5 0 0 0,0 0-1 15,0 8 1-15,0 2 2 16,0 4-3-16,0 6 3 0,0 1-3 0,0 3 1 16,3 3 0-16,-3 2 0 0,5 2-1 15,-5 5 0-15,7-2 0 0,1 4 0 16,-3-2-1-16,0 0-1 0,-2 0 0 16,4-1-1-16,-2 0 2 0,3-3-2 15,-3-3 1-15,-2 0 0 0,7-4-2 0,-8 0 1 16,4-2-1-16,-6-2 0 0,5-4-1 15,-3-3 0-15,-2-5 0 0,0-4 0 16,5-2 0-16,-5-3 0 0,3 0-2 16,-3 0-3-16,0 0 1 0,0 0 0 15,0-3-2-15,0-3-3 0,0-2-2 0,0 0-3 16,-8-1-4-16,8-1-8 0,-2-2-13 16,2 1-16-16,0-4-63 15</inkml:trace>
  <inkml:trace contextRef="#ctx0" brushRef="#br0" timeOffset="-110939.86">14453 16234 476 0,'0'0'193'0,"0"0"-189"0,0-2-5 16,2 1 4-16,6-3 15 0,-3 0-8 15,10 0-3-15,3-2 0 0,3 3-4 16,4-1 1-16,-2 0-2 0,7 2-2 16,-2-2 1-16,-2-1-1 0,2 1 0 15,-8-2 1-15,8 0 0 0,-8 1-1 0,-2-2 2 16,-2 2-1-16,-9 3 0 0,-2 1 2 15,0 1 1-15,-5 0 1 0,0 0 1 16,0 0 0-16,0 0 0 0,0 0 0 16,0 0 0-16,0 0-1 0,0 0 0 15,0 3-1-15,0 4-1 0,0 4 1 16,0 1 1-16,0 5 1 0,-5 1 0 16,5 4-2-16,-5 0 1 0,5 2 0 15,0 1-2-15,0 1 2 0,0 4 0 16,0 0-1-16,0 4 2 0,0-1-3 0,0-1 2 15,0 0-4-15,0 0 1 0,0-3 0 16,0-1-1-16,0-3-1 0,0-2 2 16,0-2-1-16,0-4-1 0,0-2 1 15,0-5-1-15,5-2 0 0,-5-3 0 16,0-2 0-16,0-1 0 0,0-2 0 0,0 0-2 16,0 0 0-16,0 0-1 0,0 0 0 15,0 0-1-15,0 0 0 16,0 0-3-16,0 0-2 0,5-5-4 15,-5-4-3-15,0 1-1 0,0-4-5 0,0 1-6 16,0 0-7-16,-5-2-20 0,-7 1-36 16</inkml:trace>
  <inkml:trace contextRef="#ctx0" brushRef="#br0" timeOffset="-110737.44">14664 16534 599 0,'0'0'84'0,"-3"0"-79"0,3 0-4 16,0 0 13-16,3 0 4 0,7 0-10 0,11-3-3 15,7-5-1-15,5-2 0 0,2-1-3 16,11-1 0-16,-5-4-3 0,4 3-6 16,4-1-2-16,-8 3-7 0,2 2-10 15,-13 2-10-15,3 2-23 0,-12-2-46 16</inkml:trace>
  <inkml:trace contextRef="#ctx0" brushRef="#br0" timeOffset="-110220.68">15338 16231 354 0,'-13'-9'313'0,"-2"2"-308"0,-3 0-4 0,3 1 0 16,2 0 22-16,-4 1-3 0,6 1-11 16,-1 3 0-16,-1-1 4 0,0 2-4 15,-2 0-2-15,2 0-2 0,-5 6 0 16,3 1-1-16,-3 3 1 0,-2 3 0 16,5 1 0-16,2 3-1 0,0 2 0 0,6 1-1 15,2 3 0-15,2 4 0 16,3 3-1-16,0 2 2 0,0 4-3 15,13 0 1-15,-3 5-1 0,8-1 0 16,2-1 0-16,0-3-1 0,6-5 1 0,7-5-2 16,-5-5 2-16,0-5-1 0,5-4 0 15,-5-4 2-15,3-7-2 0,-3-1 0 16,0 0 1-16,-1-13-1 0,4-4 1 16,-8-3-1-16,2-5 0 0,-4-3 0 15,-9-1 0-15,-4 0-1 0,-8 0 1 0,0-4 0 16,-2 1-1-16,-16-2 1 15,5 1 0-15,-10 4 0 0,-2 2 0 16,-1 5 0-16,-2 3 0 0,0 3 0 16,-5 3 1-16,8 4-1 0,-3 2 1 0,7 3 2 15,4 0-1-15,-4 1-1 0,6 0 0 16,7 1 0-16,3 0-1 0,0 1 0 16,5 0 0-16,0-2-2 0,0 0-4 15,5-2-2-15,8-1-5 0,2-1-1 16,6 0-12-16,-1 0-9 0,-2 4-18 15,2-2-46-15</inkml:trace>
  <inkml:trace contextRef="#ctx0" brushRef="#br0" timeOffset="-109922.64">15995 16545 627 0,'0'-1'76'0,"0"1"-70"15,-6 0-5-15,6 0 15 0,-2 0-6 16,2 0-3-16,0 0-4 0,0 2-2 15,0 4 1-15,0 2-2 0,0-1 0 16,2-2-1-16,4 3-5 0,-6-2-7 16,2-2-12-16,3-2-8 0,0-2-37 0,-5 0-60 15</inkml:trace>
  <inkml:trace contextRef="#ctx0" brushRef="#br0" timeOffset="-109188.71">16157 16213 465 0,'-7'-8'213'16,"-1"0"-206"-16,3 1-6 0,5-1 8 15,0 2 16-15,0 0-11 0,0-1-7 16,5 1 2-16,10 0-2 0,-4 1-1 0,-1 0-2 16,8 0-1-16,-6 0-1 0,1 0 0 15,-3 1-1-15,10-1 1 16,-2-1-1-16,-2 2 0 0,4-1-1 16,-2 3 0-16,2 1 1 0,-5 1-1 0,-2 0 0 15,0 0-1-15,-6 2 2 0,1 5-2 16,2 1 2-16,-7 3 0 0,-3 4 2 15,0 1 0-15,0 3-1 0,0 1 2 16,0 0 0-16,-13 0 0 0,11 0-1 16,-6-1 0-16,-2 1 0 0,-6-3 2 0,4 2-2 15,-1 0 0-15,-2-3-1 0,-3 0 0 16,8-3 0-16,0-3-1 0,-3-4 0 16,10-2-1-16,-2-3 1 0,5 1 0 15,0-2 0-15,0 0 0 0,0-2 1 16,0-5-3-16,8-3 1 0,10-2-1 15,-3 4 0-15,3 0 1 0,-3-1 0 16,3 3 0-16,-3 3 0 0,-2 0 0 16,2 2 0-16,3 1 0 0,-3 0-1 15,-2 0 1-15,0 4 0 0,2 3 0 0,3 1-1 16,-6 0 1-16,1 2 0 0,2 0 0 16,-2 0 0-16,0 2 1 0,-6 0-2 15,6 2 2-15,-5-1 0 16,-1 3-1-16,-2-2 1 0,-5 3 0 0,3 0 1 15,-3-1-1-15,0 3 1 0,0-2-1 16,-3 4 1-16,-9-3-1 0,-1 0 0 16,0-1 1-16,-2-2 0 0,-5 1 0 15,2-4-1-15,3-1 1 0,-6-2 0 16,1 0-1-16,2-5 1 0,-2-1-2 0,5-1 0 16,-3-2 0-16,-3 0 0 0,6-5-2 15,-3-3-1-15,8-2 0 0,0 1-1 16,2-1-2-16,6 0-2 0,2-2-4 15,0-1-3-15,7-1-2 0,9-1-4 16,4 2-4-16,0-2-12 0,6-1-5 0,-6-2-47 16</inkml:trace>
  <inkml:trace contextRef="#ctx0" brushRef="#br0" timeOffset="-108433.18">16834 16158 56 0,'-8'0'645'0,"6"-1"-632"0,-3-4-15 16,5 3 7-16,0-2 21 0,0-1-14 0,7 0-3 15,6-1-2-15,-5-2-1 0,10 2 0 16,-3 0-3-16,3 0 0 0,2-2 0 16,0-1-3-16,1 2 2 0,-1-1-1 15,0-2 0-15,6 3 0 0,-6 1 0 16,3 1-1-16,-3 0 1 0,-2 3-1 0,3 1 0 16,-6 1 0-16,-2 0 0 0,-6 2 0 15,-2 7 1-15,0 1 0 0,-5 3 2 16,0 1 0-16,0 3 0 15,-10 1 2-15,3 0-1 0,-6 3 0 0,-2 0 0 16,-6 0-1-16,3 1 1 0,3-3-1 16,-5 0-1-16,-6-3 0 0,6 2-1 15,0-5 0-15,-1 2 0 0,1-5-1 16,0 0 1-16,7-3 0 0,0-4-1 16,6 0 0-16,2-2 1 0,-3-1-1 0,5 0 2 15,3 0-1-15,0 0 0 0,0-1-1 16,11-5-1-16,-1 1 0 0,5-3 1 15,5 2 0-15,1-2 0 0,-1 2 0 16,5 1 0-16,1 1-1 0,-6 2 1 16,3 1 0-16,3 1 0 0,-6 0 0 15,-2 0-1-15,-3 3 1 0,0 6 0 16,-5 0 0-16,-2 0 0 0,5 3 0 16,-11-1 0-16,9 2 0 0,-9 0 0 15,3 1 0-15,-2 2 0 0,-3 0 0 0,0 1 1 16,0 0 0-16,0 1 0 0,0 0 0 15,0 2 0-15,-8-3 1 0,-5 3 0 16,-2-2 0-16,2 0 1 0,-2 0-1 16,-3-2 0-16,3-2 0 0,-3-2-1 15,-2-2 0-15,7-2 0 0,-10-2 0 16,3-2-1-16,0-2 1 0,-6-2-1 0,6 0 1 16,-6 0-1-16,6-2 1 15,5-6-2-15,-6 2-1 0,9-3-1 16,-1 1 0-16,0 0-3 0,8 0 0 15,3-1-3-15,2 4-1 0,0-3-1 0,2 2-5 16,3-3-2-16,10 3-5 0,3-2-9 16,-2 2-12-16,4 0-42 0</inkml:trace>
  <inkml:trace contextRef="#ctx0" brushRef="#br0" timeOffset="-107622.95">17943 16352 696 0,'3'-8'21'15,"-3"-2"-20"-15,0 3 1 0,0 2 13 0,0-1 1 16,0 0-4-16,-8 0 1 0,1 1 0 15,-9 0-1-15,4 2-4 0,-6 0-2 16,3 2-1-16,-11 1 0 0,6 0-1 16,-13 0-2-16,5 3-1 0,-5 3-1 15,-6 2 1-15,9-1-1 0,-1 4 1 0,-2-1 0 16,10 4 0-16,3 0 0 16,0 3 0-16,7 1 0 0,0 3 1 15,8 3-1-15,3 1 0 0,2 0 0 16,0-4-1-16,7-1 0 0,14-5 0 0,7-3 0 15,5-4 0-15,5-5 0 0,3-2-1 16,-1-1 0-16,-4 0 0 0,7-7 0 16,-12-1-1-16,2-5 0 0,-13 0 0 15,0-1 0-15,-7 0 0 0,-3 0 1 16,-10 1-1-16,0 0 2 0,0 1 0 0,-5-1 0 16,-2-1 1-16,2 4 0 15,-3 0-1-15,3 3 2 0,-3-2-1 16,3 2 1-16,5 0 0 0,-2 2-1 15,2 0 1-15,0 4 0 0,0 0-1 16,-6 1 0-16,6 0 0 0,0 0-1 0,0 0 0 16,0 0 0-16,8 7 2 0,-3 2 0 15,8 3 0-15,-5 2-1 0,4 3-1 16,-4 0 2-16,-1 5-2 0,4 1 1 16,-1 1 1-16,0 2 0 0,-2-1-2 15,7 1 0-15,-5 2 1 0,0-1 1 16,3 1 0-16,0 1 0 0,-1-1-1 15,-4-2 1-15,0 5-1 0,-3-4 1 16,0 3-1-16,-5-1 1 0,0 0 0 16,0 0 0-16,-5 0-1 0,-3 0 0 0,-5-2 1 15,6 1-2-15,-11-3 1 0,5-1 0 16,-2-3 0-16,2-4-2 0,-2 0 2 16,2-3 0-16,-5-5-1 0,3 0 0 15,-3-4 0-15,3-2 0 0,0-2 0 16,-8-1-1-16,3 0 1 0,-8 0-1 0,0-7-1 15,2 2 0-15,1-2 0 0,4 1 0 16,1 1-1-16,5 1 1 0,2 0-1 16,0 2 1-16,11-1-1 15,-3 0-2-15,5 1 1 0,0-2-4 0,0-2-2 16,7-1-6-16,14-3 0 0,-1-1 0 16,11-3-3-16,-3 0-10 0,0-4-18 15,2 0-59-15</inkml:trace>
  <inkml:trace contextRef="#ctx0" brushRef="#br0" timeOffset="-106906.83">18419 16361 637 0,'3'-1'33'0,"-3"-2"-32"0,5 3 15 16,-5 0 10-16,0 0-6 0,0 0-4 15,0 0-4-15,5 0-4 0,-5 4-1 16,2 2 3-16,8 3-1 0,-7 1-5 16,5 1 0-16,-8 5-2 0,5 1 0 15,0 5-1-15,-3 3 1 0,-2 3 1 16,0 0-2-16,0 4 1 0,0-1-1 15,0 2 0-15,0-1 0 0,0 1 2 16,0-1 1-16,0-3 0 0,0-1 0 16,0-3-1-16,0-3 0 0,0-4-1 15,0-4 0-15,0-6-2 0,0-1 2 0,0-4-2 16,0-3 0-16,0 0 1 0,0 0 2 16,0-1 1-16,0-9 0 0,0-3-4 15,0-3 0-15,0-2 0 0,8-2 0 16,-8-1 0-16,5-3 0 0,3-1 0 15,-3-2 0-15,8-5 0 0,-6 0 0 0,1-2 0 16,5-1 0-16,-1-1 0 0,4 1 0 16,-4 4 0-16,1 3 0 0,2 5 0 15,-5 3 0-15,1 2 0 16,6 3 0-16,-1 3 0 0,-6-1 2 0,5 2-2 16,-2 0 1-16,-6 0 2 0,6 4-1 15,-5 1 1-15,-1 2 0 0,4 0 0 16,-4 3 1-16,-4 1-1 0,7 0-2 15,-2 0 0-15,4 5 2 0,-4 8-2 16,5 2 2-16,-6 4-3 0,1 5 2 0,-3 2 0 16,8 5 1-16,-6-1-2 0,1 2 1 15,0 0 0-15,2-1 0 0,-3-2-1 16,1 0 0-16,0-1 1 0,-3-3 0 16,2-3-2-16,1-2 1 0,-8 0 0 15,10-4-1-15,-7-1 0 0,2-3 0 16,-3-3 0-16,-2-4 0 0,0 0 0 15,0-4-3-15,0-1-1 0,0 0-3 16,0 0 1-16,0-3-4 0,-2-2-5 16,-6 0-4-16,-2-2-1 0,-5-1-9 0,-3 0 1 15,3-3-18-15,-6 0-33 0,-4 0-172 16</inkml:trace>
  <inkml:trace contextRef="#ctx0" brushRef="#br0" timeOffset="-106697.14">18513 16631 476 0,'8'0'285'0,"5"0"-260"0,-1-4-21 16,9 0 15-16,4-2 2 0,3 1-10 0,8-2-6 16,-3-2-4-16,5-1 1 0,-3 0-3 15,6-1-3-15,-8 2-3 0,0 0-5 16,-2 2-11-16,-11-2-8 15,-5 0-29-15,-7-1-138 0</inkml:trace>
  <inkml:trace contextRef="#ctx0" brushRef="#br0" timeOffset="-105848.83">14028 14080 522 0,'0'-7'30'0,"5"-1"-29"15,-5-1-1-15,5-1 33 0,-5 1 1 16,3 1-8-16,-3 1-12 0,0 1 4 16,0 4 3-16,0-1-7 0,0 1 0 15,0 2-3-15,0 0-3 0,0 0-1 0,0 0-1 16,0 0-4-16,0 6 0 0,0 2-1 16,0 6 3-16,0 6 1 0,0 6 0 15,0 9 2-15,0 2-3 16,0 5 1-16,0 3 1 0,0 3 0 0,0 2 0 15,0 0-2-15,0-1 1 0,0-4 0 16,0 0 0-16,0-8-3 0,0-1 0 16,5-7-1-16,-5-4 0 0,7-8 1 15,-1-4 1-15,-4-7-6 0,8-2 3 16,-10-3 0-16,3-1 0 0,4 0-2 0,-2-10-1 16,3-4-1-16,-3-3-4 0,3-3-4 15,-3 0-4-15,-5 1 0 16,0 3-3-16,0 0-16 0,0 2-15 15,0-1-53-15</inkml:trace>
  <inkml:trace contextRef="#ctx0" brushRef="#br0" timeOffset="-105040.35">14669 14247 360 0,'0'-5'300'16,"0"4"-300"-16,0 0-3 0,0 1 16 15,-5 0 13-15,5 0-11 0,0 2-8 16,0 8 4-16,0 6 1 0,0-1-2 0,0 7-2 15,5-1-6-15,0 5 1 0,3 2 0 16,-1 0 1-16,1 6-1 0,0-1 0 16,4 0 0-16,-6 1 0 0,1 0-1 15,1-4-1-15,-3-2 3 0,0-1-2 16,-5-7 1-16,2-3 1 0,-2-7-3 16,0-3 0-16,0-6 0 0,0-1-1 15,0 0 2-15,0 0 3 0,0-2 0 16,0-11-3-16,0-6-1 0,0-5-1 15,0-1 0-15,0-2 0 0,0-3 1 0,0 0 0 16,0 0 0-16,-2 5-1 0,-3-1 0 16,5 2 0-16,0 2 0 0,0 1 0 15,0 6 0-15,13 2 0 0,2 1 0 16,5 5 0-16,1 1-1 0,4 3 1 16,-5 2 0-16,1 1-1 0,-1 4 0 0,0 6 1 15,1 4 0-15,-9 3 0 0,1 4 0 16,0 2 1-16,0 3 0 15,-6 1-1-15,1 4 1 0,-3-1 1 16,8-1 1-16,-11-1-2 0,3-3 0 0,-5-1-1 16,3-4 2-16,-3-4 1 0,5-4-4 15,-5-4 2-15,0-6 0 0,0-1 0 16,0-1 1-16,0 0 2 0,0 0 1 16,0-8 0-16,0-9-4 0,0-3-1 15,0-10 0-15,0 1-4 0,-5-4 8 0,2-3-2 16,3 0-2-16,0-1 0 0,0 0 0 15,3 2 0-15,10 2-2 0,4 7 2 16,4 2-1-16,-1 8 0 0,8 4 1 16,0 7-2-16,5 5 2 0,0 0 0 15,0 8 0-15,-5 9-1 0,5 5 1 16,-7 4 1-16,-6 6 1 0,1 3-2 16,-4 1 0-16,-7 2 3 0,8-1-2 15,-10 3 0-15,5-4 0 0,-6-1 0 16,1-6-1-16,5-4 2 0,-8-7-2 15,2-2-2-15,1-8 0 0,-3-2 1 0,0-3-3 16,-2-3-3-16,-3 0-3 0,7-1-2 16,4-10-2-16,-4-6-7 0,6-5-5 15,0-3-24-15,-3 0-34 0</inkml:trace>
  <inkml:trace contextRef="#ctx0" brushRef="#br0" timeOffset="-104613.29">15847 14396 535 0,'3'-16'54'15,"-3"-1"-49"-15,0 1 19 0,0 2 12 16,0 3-10-16,0 4-2 0,-8 0-1 16,0 6-2-16,-4 0-6 0,-1 1-7 15,-2 0-1-15,-3 2-2 0,-3 10 0 0,-1 1 2 16,-4 5 0-16,1 2-2 15,4 1 1-15,1 6-2 0,7 1 1 16,-2 2-2-16,10 1 1 0,5 3-1 16,0-1-2-16,0-4 0 0,13-3-1 0,7-5 2 15,5-3-2-15,3-6 3 0,0-4-5 16,10-5 2-16,-4-3 0 0,1-3 1 16,3-11 0-16,-2-4-1 0,-11-3 0 15,-4-1-3-15,-3-3 4 0,-11-1-1 16,-4-1 1-16,-3-1-1 0,0 0 0 0,-16 1 1 15,-4 1-1-15,2 4 0 16,-5 1 0-16,3 7 0 0,-5 0 0 0,9 5 0 16,-1 2 0-16,4 0 0 15,-2 6-2-15,7 1 1 0,-2 0-4 0,7 0-1 16,-2 4-5-16,5 2-1 0,5 0-2 16,10-1-3-16,6 0-1 0,9-2-4 15,-2-1-12-15,0-2-5 0,0 0-39 16,-7-5-179-16</inkml:trace>
  <inkml:trace contextRef="#ctx0" brushRef="#br0" timeOffset="-104184.25">16302 14064 450 0,'3'-6'192'15,"-3"1"-182"-15,0 2 9 0,0 0 22 16,0 1-12-16,0 0-9 0,0 2-2 16,0 0-2-16,0 0-5 0,0 0-5 15,0 0-4-15,5 5 0 0,0 6 1 16,-2 6 3-16,2 3-2 0,2 4 2 0,1 1-2 15,-3 3 1-15,3 4-2 16,-1 3 1-16,4 1 0 0,-9 1 0 16,6 1-2-16,2 1 1 0,-8 0 0 15,4-3-1-15,-6 0-1 0,2-3 0 0,3-1 0 16,-5-4 0-16,5-6 0 0,-2 1-1 16,-3-7 1-16,5-5-1 0,-5-2 3 15,5-3-5-15,-5-4-1 0,0 1 1 16,0-2-3-16,0-1-2 0,0 0 1 15,0-6-3-15,-5-4-5 0,0-4-5 16,2-2-4-16,-2-2-9 0,5-1-9 0,0-3-26 16,0-1-92-16</inkml:trace>
  <inkml:trace contextRef="#ctx0" brushRef="#br0" timeOffset="-103376.27">16941 14037 719 0,'0'-7'42'0,"0"3"-44"0,-3 1 4 0,3 3 11 15,0 0-7-15,0 0 2 0,0 0-1 16,0 7 1-16,3 5 0 0,2 3 0 15,3 4-4-15,-1 3 0 0,3 6-2 16,-7 2 1-16,2 4 0 0,-5 1 1 16,3 3 0-16,2 0-1 0,-5 3 0 15,0 0-1-15,0 3 0 0,0 0-1 0,-5 0 3 16,2-2-4-16,3-1 1 0,-5-6 0 16,5-3 1-16,0-7 2 0,0-7-4 15,0-1 0-15,0-8 2 0,0-1-2 16,0-5 1-16,0-2-1 0,0-1 2 15,0 0-1-15,0 0 5 0,0-7-2 16,0-5-3-16,0-1-1 0,0-5 1 16,5-2 0-16,-5-4-2 0,0-2 2 15,3-3-3-15,2-2 3 0,-5-1 1 16,5 1-1-16,-3-2-1 0,3-4 0 0,3 1 0 16,0-3 0-16,4 3 1 0,-4 0-2 15,2 3 2-15,-2 5-1 16,7 3 1-16,-10 1 1 0,3 5-2 0,5 3 2 15,-6 1 1-15,1 4-1 0,5-1-2 16,-3 5 3-16,0-2-2 0,-5 4 0 16,10-1 1-16,-5 1-1 0,-2 2 1 15,7-1-1-15,-2 3-1 0,0 1 1 16,2 0-1-16,-5 0 0 0,0 1 0 16,3 6 0-16,0 4 1 0,0 2-1 0,-6 1 2 15,6 3-1-15,-5 2-1 0,4 1 1 31,1-1 0-31,0 3 0 0,-1-2 0 0,-1 4-1 0,1-2 1 0,-2 2-1 16,-2 1 0-16,0 1 0 0,-3 2 2 16,-5 2-1-16,2-2 1 0,-2 4-2 0,0-2 2 15,5-2-1-15,-5 1 1 0,0 0 0 16,8-3 0-16,-3 0-1 0,-5-3-1 16,3-3 1-16,7-4 2 15,-8-2-5-15,6-4 2 0,-8 0-1 0,5-3 1 16,0-1-1-16,-5-4 0 0,3-1-1 15,-3-1 0-15,0 0-2 0,0 0-2 16,0 0 1-16,0 0-2 0,0 0-3 16,-3-6-4-16,-2-1-5 0,-2-2-5 15,-6 0-3-15,0-2-1 0,-2 0-7 0,-3-3-46 16</inkml:trace>
  <inkml:trace contextRef="#ctx0" brushRef="#br0" timeOffset="-102780.08">17033 14587 595 0,'7'0'167'0,"6"-1"-160"16,20-5-5-16,3-2 22 0,9 0-6 0,4-1-6 16,4-2-4-16,-7 0-1 0,2 1-3 0,-5 1-2 15,1 0-1-15,-6 0-2 16,-5 3-4-16,-10-2-6 0,2 2-2 0,-4 1-7 15,-4-1-6-15,-6-1-12 0,-6 0-29 16,-5 0-98-16</inkml:trace>
  <inkml:trace contextRef="#ctx0" brushRef="#br0" timeOffset="-102224.56">12298 13421 610 0,'0'-3'8'0,"0"0"-6"0,0 2-1 16,0 1 16-16,0-2 11 0,0 2-9 15,0 0-3-15,0 0-2 0,-5 0-3 0,2 0-4 16,-9 8-4-16,-6 4 3 0,3 4 1 16,-11 7 3-16,3 3-1 0,-7 7-2 15,-6 3-1-15,-5 6-1 0,-9 7 1 16,-6 5-1-16,-6 7 0 0,-1 4 0 16,-6 4-2-16,3 1 3 0,0 4-2 0,2 1 2 15,1 3-2-15,-1 1 0 0,1 3 1 16,7-5-1-16,2-2-1 15,13-9-2-15,1-9 2 0,9-10-1 16,8-12 2-16,11-8-4 0,4-6 2 0,3-7-2 16,0-2 0-16,5-6 0 0,0-1 0 15,0-5 0-15,0 0 0 0,0 0 0 16,5 0 0-16,0 0-2 0,3-6 1 16,-1-5 0-16,6-1-3 0,2-4-2 15,3-3-4-15,-3 2-4 0,3-2-3 16,-3-1-9-16,-2-1-11 0,0-4-37 0</inkml:trace>
  <inkml:trace contextRef="#ctx0" brushRef="#br0" timeOffset="-101274.72">19144 16186 389 0,'0'-5'206'0,"0"0"-195"0,-2 4-7 16,-9-1 5-16,1 2 15 16,-8 0-2-16,-2 6-5 0,0 3 0 0,-8 8 2 15,-10 5-4-15,4 5-2 0,-14 5-3 16,2 5-1-16,-2 6 0 0,-5 6 2 15,-1 6-1-15,-7 4 1 0,0 4-1 16,-5 1-3-16,0 0-1 0,0 1-1 16,-1 1-1-16,14-2 1 0,-3 1-2 0,5-3 0 15,10-2-1-15,1-2 1 0,7-5-3 16,10-5 2-16,2-8 0 0,4-6-2 16,4-8 2-16,5-6-2 0,1-9 1 15,7-4-1-15,0-5 2 0,0-2-2 16,0 0 0-16,0 0 1 0,0 0-1 0,0 0 0 15,0-4 0-15,-5-3-2 16,5-3-1-16,-3 0 0 0,3 0-2 16,-5-1-2-16,0 4-1 0,-3 0-2 15,-5-1-5-15,6 1-4 0,-6 2-4 0,6-4-12 16,-1-1-19-16,3-3-118 0</inkml:trace>
  <inkml:trace contextRef="#ctx0" brushRef="#br0" timeOffset="-99488.13">19714 13761 356 0,'5'-10'4'15,"-5"1"0"-15,5 3 11 0,-5 0 47 16,3 5-15-16,-3-2-10 0,0 2-9 15,0-1-7-15,5 2-1 0,-5 0-3 16,0 0-1-16,0 0-3 0,0 0-2 16,0 0-2-16,0 0-2 0,0 0 0 0,0 0-3 15,0 0 0-15,0 4-1 16,0 8 3-16,0 0 2 0,0 5-2 16,0 2 3-16,0 3-4 0,0 5 2 15,0 1-3-15,0 3 1 0,0 1-1 0,2 6 1 16,3 3 1-16,3 4-1 0,-3 5-1 15,3 4 1-15,-1 2-1 0,11 3-1 16,-10 3 1-16,5 2-1 0,-1 1 2 16,-4 4 0-16,7-1-1 0,-5-3-1 15,1-2 1-15,-1-6 1 0,2-1-2 16,-1 1 0-16,-6-1 1 0,2 0 0 0,-2 2 0 16,-2 2 0-16,2-2 0 15,3 0 2-15,-3-3-1 0,7-5-2 16,1-5 0-16,-3-4-1 0,3-2 0 15,5-3 0-15,-5-2-1 0,-3 1 1 0,3-1 0 16,-1 0-1-16,1 0 1 0,-5-1 0 16,-1 2-1-16,3 0 1 0,1-1 0 15,-6 5-1-15,2-2 1 0,-2 3-1 16,-2 0 1-16,2-2 0 0,0-1 0 16,3-3 0-16,-1 0-1 0,6-2 0 0,-5 1 0 15,4-2 0-15,1 2-1 0,0-1 2 16,0-1-1-16,-3 0 0 15,0 3-1-15,-8-1 0 0,6 0 3 16,-8 1-3-16,0-1 0 0,0-2 0 0,0-2 2 16,0-2-1-16,-2 0-1 0,-4-5 1 15,6-1-1-15,0-3 1 0,0-3 0 16,0-3-1-16,0 0 0 0,6-1 1 16,-4 1-1-16,3 0 0 0,3 0 1 15,5 1 1-15,-6 0-1 0,3 1 0 0,1 0 1 16,-6 1-1-16,2-2 0 15,-2 1-1-15,-5-2 1 0,0 0 0 0,0-2 0 16,0-2-1-16,0-2 0 0,0 1 1 16,0-2-1-16,0 2 0 0,0-3 0 15,0 4 0-15,0-2 0 0,0 3 0 16,0 1 0-16,-5-2 0 0,5 5 1 16,-2-1-1-16,-3 5 1 0,0 2-1 15,5 1 0-15,-8-3 1 0,5 1-2 16,3-3 2-16,0-3-1 0,0-5 0 0,0 0 0 15,0-5 0-15,0-2 0 0,0 0 0 16,0 0 0-16,0 0 0 0,0 0 1 16,0 0 0-16,0 0-1 0,0 0 1 15,0 0-1-15,0 0 0 0,0 0 0 16,0 0-2-16,-5 0 0 0,0 0-2 16,5-2-6-16,-7-2-3 0,-1-1-4 15,0-2-8-15,-2-2-6 0,0-4-14 16,-3-1-67-16</inkml:trace>
  <inkml:trace contextRef="#ctx0" brushRef="#br0" timeOffset="-90799.29">20208 14477 549 0,'0'0'18'0,"0"0"-16"0,0 0 1 0,0 0 15 16,0 0 11-16,0 0-11 15,0 0-2-15,0 0-5 0,0 0 0 0,0 0-3 16,5 0-1-16,-5 0 0 0,2 0 2 16,3-1 0-16,-2-2-2 0,-3 0 0 15,10-2-2-15,-8-2 0 0,6 0-1 16,2-2-1-16,-2 0-1 0,0 1 0 16,-1-3 1-16,6-2 0 0,0 2 0 0,-1-4-1 15,4-1-2-15,4 2 2 0,-7-1-1 16,5 0 1-16,-3 1-1 15,3 0 1-15,2 2 0 0,-5 2-1 16,-2 1 2-16,2 1-2 0,-2 3 1 0,-5 2 1 16,-3 0-1-16,0 2 0 0,-3 1-1 15,-2 0 1-15,5 0-2 0,-5 0 1 16,8 9 0-16,0 3 1 0,2 3 1 16,-3 5-1-16,1 1 1 0,-3 2-1 15,-2-1 0-15,2 3 1 0,-5 0-2 0,0 0 3 16,0 0-1-16,-8 0-1 0,-2 0 1 15,-10 0-1-15,-1 1 1 0,-7-2-2 16,3 1 1-16,-3-4-1 0,0-3 1 16,-3-2-3-16,11-4 5 0,-13-4-5 15,13 1 0-15,-3-5 1 0,2-3 1 16,3-1 0-16,3 0 0 0,-3-5 0 16,11-1-1-16,2 1 1 0,2 0 1 15,3 2 0-15,0 1 0 0,0-3-2 16,13 3 1-16,2-4-1 0,5-1 0 15,6 2-2-15,2 0 8 0,5 0-10 0,0 1 7 16,0 3-3-16,3 1 2 0,2 0-2 16,-2 0 0-16,-3 1 0 15,0 8 0-15,-5 1 0 0,5 4 0 16,-13 2 3-16,3 1-6 0,-8 1 2 0,1-1 0 16,-6 4 1-16,-8-3 1 0,6 2-2 0,-3-1 3 15,-5 1-1-15,0 0 0 16,0 0 2-16,0 1-1 0,-8-2 0 15,1 0 0-15,-6-2 0 0,-5 2 0 16,3-2-2-16,-5 0 2 0,2-2 0 0,-5-1-2 16,-3-6 1-16,6 0 0 0,-5-5 0 15,2 0-1-15,-8-3 1 0,3 0 0 16,3-1 0-16,-3-5-1 0,2-2 1 16,-2 2-1-16,8-2 0 0,0 1 0 15,-1 1 0-15,9 1-1 0,-1-1 0 0,5 3-1 16,3 0-1-16,5 0-2 0,0 0-2 15,0-1-3-15,5-1-4 16,8 0-1-16,7-2-2 0,6 0-4 16,-3 0-3-16,7-2-14 0,-2-1-13 0,8-2-72 15</inkml:trace>
  <inkml:trace contextRef="#ctx0" brushRef="#br0" timeOffset="-90261.15">20963 14320 630 0,'0'-5'24'15,"0"4"-21"-15,0 0 0 0,0 1 15 0,0 0-2 16,3 0-9-16,2 0 0 0,10 0 2 16,5 0 0-16,6 0-4 0,2 0-3 15,2-2-1-15,3-1 1 0,-2 1 0 16,7-3 0-16,-5 2-2 16,-5-3 2-16,0 1-2 0,-8-2 1 0,3 0 0 15,-7 0-1-15,-4 2 2 0,-4 0-1 0,-3 0 1 16,-2 2 1-16,-3 2 4 15,0-1-1-15,0 2 1 0,0-2 1 16,0 2-2-16,0 0 0 0,-3 0-4 16,-7 8 0-16,7 2 0 0,-4 4 3 0,-3 3-1 15,10 5 0-15,-3 1 0 0,-2 5 0 16,5 3-1-16,0 2 0 0,0 1-1 16,8 1 1-16,-3 4-1 15,0 0 0-15,2 0 1 0,-4-3-1 0,2-4-1 16,-5-1 3-16,0-6-5 0,0 0 1 15,0-3 0-15,0-3 1 0,0-3-1 16,-5-4 0-16,5-3 0 0,-3-3 0 16,3-2 0-16,-5-1-3 0,5-3-2 15,-2 0-1-15,2 0-3 0,-10 0-4 0,7-7-5 16,-10-2-6-16,6 0-10 0,-6-2-7 16,0 0-19-16,-7-1-51 0</inkml:trace>
  <inkml:trace contextRef="#ctx0" brushRef="#br0" timeOffset="-90076.18">21080 14682 496 0,'5'0'153'0,"3"-1"-146"0,5-5-12 16,7-3 9-16,8 0 19 0,5 0-15 15,5 0-5-15,-2 0 4 0,2 1 0 16,3 2-7-16,-8-2 1 0,2 5-4 15,-4-1-5-15,-3 0-11 0,-3 3-14 16,-2 0-34-16,-5 1-97 0</inkml:trace>
  <inkml:trace contextRef="#ctx0" brushRef="#br0" timeOffset="-89288.88">21800 14513 635 0,'0'0'34'0,"0"0"-34"0,0 0-1 15,0 3 7-15,3 6 9 0,2 3-7 16,-3 4-1-16,3 4 2 0,0 3-2 15,-2 2-3-15,2 4 0 0,-2 0-1 16,9 0 2-16,-12-1-3 0,0 0 1 16,0-3-1-16,0 2 0 0,0-4-1 15,0-1 1-15,0-1 1 0,-7-5 1 16,-1-3 0-16,3-4-2 0,5-3 1 0,-3-3 1 16,3-3-1-16,-5 0 1 0,0 0-1 15,5-7-1-15,-2-2-1 0,-3-6 1 16,2-1-2-16,3-5 0 0,-5-1 0 15,5-2 0-15,0-4 0 0,0 0 0 16,0 0 0-16,0-3 0 0,8 1 0 0,4 1 0 16,1 4-3-16,2 3 6 0,6 7-1 15,-9 2-3-15,9 4 2 16,-9 4-2-16,1 4 1 0,0 1 0 16,0 0 0-16,-6 6 1 0,1 6-1 0,0 2 1 15,-3 5 1-15,2 4 0 0,-2 0 1 16,-2 2-1-16,7 2 3 0,-7-1-5 15,2-1 1-15,-3-1 1 0,3-1-1 16,0 0-2-16,-5-3 2 0,0-3 0 16,0-3 1-16,0-4-1 0,0-4 1 0,0-5 0 15,0 1 0-15,3-2 1 16,-3 0 2-16,5-9 0 0,0-3-3 16,-2-8-1-16,4-1 0 0,4-4-2 15,-4-3 2-15,1-1-1 0,7-3 0 0,-5-4 0 16,5-2 0-16,6 1 0 0,-1 2-4 15,11 6 6-15,-11 5-2 0,3 11 1 16,-3 2-2-16,-7 8 1 0,0 0 0 16,-1 3 0-16,-4 0-1 0,0 11 0 15,-3 7 1-15,0 3 0 0,-5 4 0 0,0 4 2 16,2 3 0-16,-2 1-2 0,0-1 2 16,0 1 2-16,0-1-5 0,-2-2 2 15,-3-1 1-15,0-7-1 0,5-1-1 16,0-9 0-16,0-1 0 0,10-5 0 15,-8-1 0-15,6-4-3 0,2-1-1 16,0 0-2-16,8-2-4 0,-2-5-1 16,1-2-5-16,-1-4-3 0,-4 3-11 15,1-1-12-15,-5-1-27 0,-1 1-56 16</inkml:trace>
  <inkml:trace contextRef="#ctx0" brushRef="#br0" timeOffset="-88828.23">22800 14520 609 0,'0'-22'51'0,"0"3"-50"16,0 6 2-16,0 3 8 0,-5 5 9 15,2 1-2-15,-4 3-5 0,-6 1-3 0,-5 0 2 16,5 4-4-16,-7 4 0 0,5 4-1 15,0 1-1-15,-8 5-2 0,2 3 1 16,6 4-1-16,-5 1-1 0,2 5 1 16,3-1 0-16,2 2 0 0,5 0 1 15,1-4-6-15,7-4 2 0,0-3-1 16,0-5 0-16,7-2 0 0,8-4 0 16,6-5 1-16,4-1 0 0,3-4 0 15,3 0 0-15,2-6-1 0,-3-4 2 16,1-2-2-16,-8-1 1 0,-5-2-1 0,-3-1 0 15,-10 0 2-15,0-2-2 0,-5-2 0 16,0-2 1-16,0-3 1 0,-10 0-2 16,-5 0-2-16,2 1 5 0,-2 2-1 15,-6 3-2-15,3 2 0 0,6 2 0 16,-1 2 0-16,-2 5 0 0,10 1 0 0,-3 6 0 16,6 0-3-16,-4 1 1 0,1 0-2 15,5 0-2-15,0 0-2 0,0 3-2 16,5 0-3-16,8 0-2 0,0-3-6 15,2 0-7-15,5 0-12 0,6-4-31 16,-3-5-64-16</inkml:trace>
  <inkml:trace contextRef="#ctx0" brushRef="#br0" timeOffset="-88520.45">23075 14216 646 0,'0'0'42'15,"0"0"-43"-15,0 0 0 0,7 6 11 16,-7 5 11-16,10 4-4 0,-7 5 2 16,5 3-4-16,2 4-5 0,0 2 0 15,0 5-2-15,-2 3-2 0,-1 2-1 0,1 1 0 16,-3 2 0-16,0-1-2 16,-2 1 2-16,4-1-3 0,-7-4 3 15,0-3-5-15,0-2 1 0,0-6 0 16,6-2-1-16,-6-1 1 0,5-6-1 0,-3-3 0 15,3-4 0-15,-2-3-1 0,-3-3 0 16,5-3-3-16,0-1 0 0,-2 0-4 16,7 0 2-16,0-9-3 0,0 1-4 15,0-4-4-15,3-4-4 0,0 1-4 16,-6-2-14-16,6-2-18 0,0-2-59 16</inkml:trace>
  <inkml:trace contextRef="#ctx0" brushRef="#br0" timeOffset="-87660.72">23543 14300 684 0,'0'0'38'16,"0"-2"-34"-16,5 2-4 0,3 0 7 0,-1 8 0 15,1 4 2-15,-1 6 2 0,4 3 0 16,-4 5-1-16,8 6-2 15,6 3-3-15,-8 2-2 0,-1 2 0 16,1 1 0-16,2 1-1 0,-5-2 1 0,-7-2 0 16,5-4 2-16,-8-3-4 0,0-4-1 15,0-3 2-15,0-2-1 0,-8-5 0 16,0-3 0-16,3-4 2 0,5-5-2 16,-2-1 1-16,2-3 0 0,-5 0 1 15,5-2 1-15,-3-6-2 0,-7-6-1 16,7-2 0-16,-2-4 0 0,0-1-1 0,3-3 0 15,-3-2 1-15,-3-4-1 0,3-5 0 16,5-3 0-16,-8 0-3 0,8-4 6 16,0 1-2-16,0-1-1 15,0-3 0-15,8 2 0 0,5 3 0 0,-1 4 0 16,6 4 1-16,-3 7 0 0,1 5-1 16,-4 5 1-16,1 5 0 0,0 3 1 15,-8 2-1-15,5-1 1 0,-5 2 1 16,0 0-1-16,5 2 1 0,3 0-2 15,7 0 0-15,-2 2-1 0,3 0 0 0,-1 0 0 16,5 5 0-16,-4 6 0 0,2 4 1 16,-11 3-1-16,1 3 0 0,0 0 1 15,-11 2 0-15,-2 4 0 16,0-2 0-16,-2 1 0 0,-16 0 1 0,8-1-2 16,-16-1 3-16,1 1-1 0,2-2 1 15,-7-1-2-15,2-2 1 0,2-3-2 16,-2-2 1-16,3-4 0 0,9-1-1 15,-1-4 0-15,1-5 2 0,4-1-2 16,4 0 1-16,0 0 0 0,3-3-1 0,0-4 0 16,5-2 0-16,0 0 0 0,10 0 0 15,6 0-1-15,1 2 1 0,4 0-1 16,-1 0 1-16,3 4 0 16,-3-2-1-16,6 3 1 0,2-1-1 0,5 3 2 15,0 0-2-15,-5 0 1 0,10 0-1 0,-5 3 0 16,3 5 0-16,-3 0 1 15,-3 3-1-15,-9 2 1 0,2 4-1 16,-11 2 0-16,-4 3 1 0,-3 0 1 16,0 3-1-16,-5 0 1 0,0-3 3 0,-10 1-5 15,-10-3 3-15,9-3-1 0,-11 2 2 16,1-2 1-16,1-3-1 0,-3 1 0 16,-2-2 1-16,-1-3 0 0,-2-2 0 15,3-4-1-15,2 1-1 0,-8-5 0 16,11 0-1-16,-8 0 1 0,2 0-2 0,4-4 1 15,1 2-1-15,3-1 0 0,6 0 0 16,-4 0-1-16,9 1-2 0,-3 2-1 16,10-2-4-16,-3 0-7 15,-2 2-7-15,5 0-13 0,0-1-14 16,-3 1-25-16</inkml:trace>
  <inkml:trace contextRef="#ctx0" brushRef="#br0" timeOffset="-86485.04">20663 16234 228 0,'5'0'69'16,"-2"-3"-46"-16,4-2-25 0,-2 2 2 15,0 0 36-15,-2 0 11 0,5 1-17 0,-8 0-2 16,5 0 11-16,0 1-3 0,-3-1-7 15,3 2-5-15,-5-1-2 0,0 1-2 16,0-1-2-16,0 1-1 0,0-1 1 16,0 0-2-16,0-1-1 0,8-1-2 15,0-4-6-15,-3-2-2 0,7-1 0 0,1-2 0 16,-3-2-2-16,8-1-1 0,2 0 1 16,1-1 0-16,-1-1-3 15,6 5 0-15,-4-3 2 0,4 5-1 16,-6 2 1-16,1 3-1 0,-4 3 0 0,-1 2 0 15,-4 0-1-15,1 7 0 0,0 6 2 16,-5 2-1-16,-1 4 3 0,1 3 0 16,-3 4 3-16,-5 3-2 0,0 4 2 15,0 2 0-15,0 1-1 0,-8 4 0 16,-4 2-2-16,-6 1 2 0,2-1 0 0,-9 3-1 16,5-4 0-16,-1-1-3 0,1-3 2 15,0-3 0-15,-1-4-2 0,6-5 2 16,-3-4-4-16,5-4 2 0,1-3-1 15,4-4 1-15,-5-1-1 0,6-3-1 16,-9 0 2-16,6-3 0 0,3-2-1 0,4 0 0 16,-2-1 0-16,0 0-1 0,5 0 1 15,0 0 0-15,0 0-1 16,0 0 0-16,0 0 0 0,0 0 1 16,0 0-2-16,0 0 2 0,0 0-2 0,5 0 1 15,3 0 1-15,9 0-1 0,4 0 1 16,2-4 0-16,2 1 1 0,8-2-2 15,8 0 0-15,0 0 0 0,4-1 0 16,4 1 0-16,-9-1 0 0,4 1 0 16,-4 1-2-16,-12 1 0 0,-2 2 0 0,-13 1-1 15,-6 0-3-15,-7 0 1 16,0 0-4-16,-5 5 1 0,-3 1-1 0,-9-1-3 16,7 1-1-16,-8-4-6 15,5-1 0-15,-2-1-5 0,7 0-13 16,-5 0-15-16,1-6-76 0</inkml:trace>
  <inkml:trace contextRef="#ctx0" brushRef="#br0" timeOffset="-85594.81">21426 16396 167 0,'0'0'363'0,"0"0"-299"0,0 0-45 16,0 0-1-16,0 0 6 0,0 4-8 16,0 1-1-16,-5 2-4 0,5 3-1 0,0 0 0 15,0 4-3-15,0 1-2 0,0 3 2 16,0 2-1-16,0 1 3 0,8 1-1 15,-3 3-4-15,0 2 1 0,2 1 1 16,-1-2-1-16,-4 3 1 0,6-1-2 16,-8-1-1-16,5 1 0 0,-5-3-1 0,5-2 0 15,-5-2 1-15,0-5 0 16,0-3-1-16,2-5 1 0,-2-4-2 16,0-2 1-16,0-2 1 0,0 0 0 15,0 0 3-15,0-2-1 0,0-8-4 0,0-4 0 16,0-5-1-16,0-1 0 0,0-2 0 15,0-3 0-15,8-3 0 0,-8 0 0 16,5-3 0-16,3 0 0 0,-1 1 0 16,6-1 0-16,0 1-1 0,0 2 1 15,2 4-1-15,-2 4 2 0,-1 4-2 16,1 7 1-16,0 2 0 0,-6 5 0 16,-2 1 0-16,3 1-1 0,0 0 1 15,-1 5 2-15,4 4-2 0,-1 5 2 16,0 2-1-16,0 4 1 0,0 4-1 15,-2 1 1-15,0 2 0 0,-1 1 0 0,-2 0-1 16,0-2 1-16,5 3-1 0,-10-4 2 16,6 1-1-16,-6-3 0 0,0-5 2 15,5-1-4-15,-5-6 1 16,0-3 1-16,0-1-1 0,0-5 1 0,0-2-1 16,2 0 2-16,-2 0 0 0,5-3 1 0,-2-9-1 15,2-4-3-15,3-5 0 0,-3-3 1 16,7-3-1-16,-4-3 0 15,7-2 0-15,-5-4-1 0,6-4 1 16,4-3 0-16,0 2-2 0,-2 1 1 0,3 6-1 16,-1 5 1-16,-5 5 0 0,6 5 1 15,-4 7 0-15,-1 4 0 0,-4 3 0 16,1 3-1-16,-5 2 0 0,-1 0 1 16,-2 10 0-16,3 2 1 0,0 4 0 15,-3 3 0-15,0 1 0 0,-3 3 0 0,3 1 0 16,-2 2 2-16,2 3-2 0,-5 2 0 15,5 1 2-15,-5-1-2 0,3-1-1 16,2-2 2-16,0-5-2 0,-3-1 0 16,6-3 0-16,-8-4 0 0,10-4 0 15,-7-3 0-15,4-1-2 0,-7-5 0 16,11-1-4-16,-4 0 1 0,1-1-2 16,0 0 1-16,4 0-5 0,-4-4-2 15,5-3-1-15,-1 1-2 0,1-2-5 16,-5 0-6-16,4-1-11 0,1-1-7 0,0-2-46 15</inkml:trace>
  <inkml:trace contextRef="#ctx0" brushRef="#br0" timeOffset="-85165.41">22685 16451 216 0,'0'-17'403'0,"0"0"-371"0,-12 2-25 15,-4 1 13-15,4 2 11 0,-6-1-8 0,3 4-7 16,-3 1-4-16,3 4-1 0,-6 3-3 16,3 1 2-16,-2 3-3 0,0 8 0 15,-8 3-3-15,7 3 1 0,6 4 0 16,-3 3 0-16,3 3 0 0,5 2-1 16,0 1 0-16,0 0 0 0,10 0 0 15,0-2-2-15,0-3 0 0,10-4-2 0,5-3 2 16,5-6-2-16,8-1 2 15,-2-6-2-15,7-5 2 0,0 0-1 16,0-3-1-16,-5-9 2 0,0-3-2 16,-3-3 2-16,-4-2-2 0,-1-2 0 0,-12-3 0 15,4-1 0-15,-6-1 0 0,-6 2 0 16,0 1 0-16,0 2-2 0,-8 5 2 16,-2 2-2-16,-11 4 1 0,6 3 1 15,-3 3-2-15,3 3 1 0,2 2-1 16,-2 0-2-16,5 0 0 0,0 0-3 0,-1 0-1 15,11 0-3-15,0 1-2 0,0-1-1 16,0 0-3-16,0 0-4 0,13 0-2 16,5-6 0-16,-3-3-4 0,6-2-9 15,-4-6-20-15,4 0-68 0</inkml:trace>
  <inkml:trace contextRef="#ctx0" brushRef="#br0" timeOffset="-84876.95">22881 16154 600 0,'0'3'71'16,"0"3"-62"-16,0 3 5 0,0 3 23 16,0 5-8-16,0 4-8 0,0 1 0 15,5 4-4-15,1 3-3 0,1 3-3 16,-4 2-1-16,9 2-2 0,-4 1-1 16,5 1-3-16,-6 2 1 0,6-1-2 15,-3 1-2-15,0-3 0 0,1 1 0 16,-9-6 0-16,6-2-2 0,-3-4 2 15,3-3-1-15,-3-6 1 0,0-4-1 16,-3-4 0-16,-2-5-2 0,5 1 2 0,-5-4-3 16,3-1-1-16,-3 0-1 0,0 0 1 15,0-10-4-15,0-2-5 0,5-4-2 16,-5-3-4-16,8 0-4 0,-3-4-3 16,-3-1-11-16,3-1-14 0,3-1-46 15</inkml:trace>
  <inkml:trace contextRef="#ctx0" brushRef="#br0" timeOffset="-84187.78">23662 16177 567 0,'3'-12'107'0,"2"1"-99"0,0 3-6 15,-2 3 29-15,4 2 1 0,-7 2-12 0,0 1-4 16,5 0-6-16,0 0-2 0,-5 1-2 16,3 8 2-16,2 5-3 0,-2 4 2 15,-3 3-2-15,0 6 0 16,5 3 1-16,-5 3-2 0,0 3 0 0,5 1-1 16,-5 5 1-16,0-1 1 0,2 3-2 15,-2-1 0-15,5-2 0 0,-5-3-1 16,0-4 0-16,0-4 1 0,0-4-2 15,0-4 1-15,0-2-2 0,0-8 1 16,0-3 0-16,0-4 0 0,0-3-1 0,0-2 1 16,0 0 0-16,3 0 3 0,-3-3-1 15,5-8-2-15,-5-3 1 0,5-4-2 16,-2-1 0-16,-3-3 1 16,0-5-1-16,0-2 0 0,5-4 0 0,-5-5 0 15,5 0 0-15,-3-6-1 0,6-2 2 16,5-4-2-16,-1-1 1 0,1 1 0 15,2 3 0-15,6 6 0 0,-3 7 0 16,-3 8 0-16,5 5 0 0,-2 5 0 16,-3 3 0-16,6 4 1 0,-9 0-1 0,6 3 1 15,3 3 1-15,-6 0-1 0,3 3 0 16,-3 0 1-16,0 0-1 0,8 10 0 16,-3 5 0-16,-9 3 0 0,6 4 0 15,-4 6 0-15,-5 3-1 0,-1 4 2 16,1 2 0-16,-3 2 0 0,3 2 0 15,-3 1 0-15,-3 0 1 0,-2 2-2 16,0-2 1-16,0 1 0 0,0-4 0 16,5-3 0-16,1-4-1 0,-4-2 0 15,3-3 0-15,0-5-1 0,3-3 1 0,-6-4-1 16,4-5 0-16,-1-3 0 0,-3-2 0 16,-2-4 0-16,5-1-1 0,-5 0-1 15,0 0-1-15,0 0 0 0,0 0-1 16,0-3-2-16,0-4-3 0,-5 0-3 15,3-3-3-15,-9-1-7 0,1-2-5 16,0 1-2-16,-10-3-6 0,-3-3-24 0,-3-2-67 16</inkml:trace>
  <inkml:trace contextRef="#ctx0" brushRef="#br0" timeOffset="-83958.13">23652 16555 722 0,'-2'1'31'0,"2"0"-25"16,0 0-4-16,7 1 26 0,14-2-12 16,12 0-4-16,7 0-3 0,14-9-2 0,4-2-2 15,-4 0-1-15,-1-1-2 0,-4 1-2 16,-9-1-5-16,-2 0-8 0,-10-1-9 16,0-4-7-16,-2 2-17 15,-11-3-72-15</inkml:trace>
  <inkml:trace contextRef="#ctx0" brushRef="#br0" timeOffset="-83143.5">17348 13673 234 0,'13'-15'349'16,"-11"2"-336"-16,-2 2-8 0,0 7 10 0,0 0 25 16,0 4-8-16,-15 0-15 0,-5 11-4 15,-1 9 5-15,-12 6 2 16,0 11-4-16,-8 7 0 0,1 7-3 0,-11 5-1 15,3 3-2-15,-8 7-3 0,-8 1 4 16,0 2-5-16,-7 4 2 0,2 2-2 16,-4 1 1-16,6-1-3 0,1 1 3 15,5 0-1-15,3-7-2 0,4-5 0 16,6-8 4-16,7-12-8 0,3-4 1 16,10-9 0-16,8-7 1 0,5-6 0 0,4-8-1 15,4-3 0-15,2-3-1 0,5-4 1 16,0 0 0-16,0 0-1 0,0 0 2 15,0 0-2-15,0 0 1 0,5-3-1 16,2-3 0-16,-2 1-1 0,3-1-1 16,0 1-1-16,-8-1-2 0,10 2-1 0,-8 0-5 15,4 0-2-15,1 3-5 16,1 0-12-16,2-2-7 0,5-2-17 16,0-5-276-16</inkml:trace>
  <inkml:trace contextRef="#ctx0" brushRef="#br0" timeOffset="-82244.92">24321 15916 588 0,'0'0'52'0,"0"0"-38"0,0-3-12 16,0 2 16-16,0 1 11 0,0 0-6 15,0 0-7-15,0 0-2 0,-2 1-4 16,-11 9-1-16,-5 6-1 0,-10 6 3 15,3 3-2-15,-16 4 1 0,8 2 0 16,-10 3 0-16,-8 2-1 0,3 5-1 0,-11 4 0 16,-2 5-2-16,-8 4 1 0,-2 3-2 15,-5 3 1-15,-8 4-2 0,2 1 1 16,1 5-2-16,0-2 1 0,-6 0-3 16,16 1 2-16,2-4 0 0,8-3 0 15,13-8 0-15,10-7-1 0,4-6 0 0,9-7 0 16,5-6-2-16,-1-3 1 0,9-6 0 15,1-4-1-15,6-3 1 16,0-6 0-16,5-4-1 0,0-2 0 16,0 0 0-16,0 0 0 0,0 0 0 0,0 0-3 15,0-1 0-15,5-2 1 0,0-3-2 16,-2-1-4-16,5-1-5 0,4-3-3 16,-1-2-6-16,4-2-8 0,5-4-9 15,0-4-20-15,8-7-120 0</inkml:trace>
  <inkml:trace contextRef="#ctx0" brushRef="#br0" timeOffset="-81248.83">25339 13656 167 0,'-13'-11'100'15,"3"2"-27"-15,0 2-30 0,-3 1-5 16,3 1 1-16,0 2-10 0,2 2-8 15,0-4 4-15,3 4-5 0,5 1-2 0,0 0 1 16,0-1 1-16,0 1-7 0,0 0-1 16,0 0-3-16,0 0-4 0,0 0-1 15,0 0 1-15,-7 2 1 16,7 7 4-16,-3 5-2 0,-2 4 1 0,0 5-2 16,2 7 2-16,-2 6-1 0,5 1-2 15,-5 7 2-15,5 2-3 0,0 4 3 16,0 4-1-16,0 2 1 0,5 5-3 15,8 5 0-15,-5 6 1 0,4 5 1 16,-4 5 0-16,5 6 0 0,-6 1-2 0,1-2 1 16,-3-2-2-16,3-4 4 0,-3-4-5 15,0 1 2-15,-5 0-2 0,0 0 2 16,3-1-1-16,-3-2-1 0,0-2 0 16,0-1-1-16,0-3 2 0,0-3-1 15,-3 3-1-15,-2-3 0 0,5-1 0 16,-5 1 1-16,5-1-2 0,0-3 1 15,0-6 0-15,0-4 0 0,0-6 0 16,0 0 0-16,5-2 0 0,0-1 0 16,-2 0 0-16,2-3 0 0,-3-2-2 0,3 0 1 15,0-2 0-15,-5 2 0 0,8-2 0 16,-5-1 0-16,7-2 0 0,-8-1-1 16,3-1 1-16,0-3 1 0,-5-5-2 15,8-1 0-15,-5-6 0 16,-3-5 0-16,5-3 0 0,0-5 0 0,-5-2 0 15,2 1 0-15,-2-2 0 0,0 0-3 0,0 0 2 16,0 0 1-16,0 0-1 16,0 0-1-16,0 0-1 0,0 0-2 15,-2 0 0-15,-3 0-2 0,5-2-3 16,-5 0-1-16,5-1-3 0,-3-3-2 0,3-3-5 16,0-7-9-16,0-3-14 0,3-9-29 15,14-6-124-15</inkml:trace>
  <inkml:trace contextRef="#ctx0" brushRef="#br0" timeOffset="-79857.05">26237 15404 289 0,'-3'-4'223'0,"3"0"-200"0,0 0-20 15,-5 0 15-15,5 3 20 0,0 1-12 16,0 0-6-16,0 0-3 0,0 0-4 15,0 0-5-15,0 0 0 0,0 0-1 16,0 0 1-16,5 0 2 0,-2 0-1 16,2 0 2-16,0 0-2 0,5 0-1 0,-5 0-1 15,3 0 1-15,0 0-1 16,4 0-1-16,-1 0-1 0,-1 0 0 16,8 0-1-16,-3 0 0 0,5 0 0 15,1 0 0-15,-1 0-1 0,5 0 0 0,-4-1 0 16,4-1 0-16,1 1 0 0,-4 0-1 15,9 0 1-15,-1 0 0 0,-4 0-1 16,7-1 1-16,-5 1-1 0,5-2 1 16,-5 2-1-16,5 1 1 0,0-2 0 15,0 1-2-15,0-2 1 0,0 2 0 0,0-2 0 16,3 1 0-16,-3 0 0 16,5 1 0-16,-2 0 0 0,2 1-2 0,-2 0 2 15,4 0-1-15,-1 0 1 16,-1 0-1-16,2 2 2 0,-6 1-2 0,-4-1 1 15,3 1-1-15,0 0 0 0,0-2 0 16,0 1 0-16,0-2 0 0,3 0-1 16,-3 0 1-16,0 0 0 0,8 0-1 15,-3 0 1-15,3-2-1 0,-1-2 0 16,6 0 0-16,0-1 1 0,-3 0-1 0,3 0 1 16,-5 0 1-16,5 0-1 0,-1 0 0 15,-4 0 2-15,-5 0 1 0,2-1-4 16,-3 2 0-16,-1-1 2 15,4 0-2-15,-5 0 1 0,2 0 0 0,4 1-1 16,-6 0 0-16,2 1 0 0,3-1 0 16,-2 0 1-16,2 2-1 0,-2 0 1 15,5-1-1-15,-8 3 0 0,7-1 1 16,1 1-1-16,2-2 0 0,-2 2 1 16,-5-1 1-16,4 1-2 0,-2 0 1 15,-4-1 0-15,-1 1 0 0,-5-1 0 0,0-1-1 16,5 2 1-16,-5-1 0 0,-3 1 0 15,3-1 1-15,-3 0-1 0,3 0-1 16,-2-2 2-16,2 1-1 0,2 0 0 16,-7 0 1-16,8-1-1 0,-11 2 0 15,1-1 0-15,-6 1 0 0,-2-1-1 16,2 2 1-16,-5-3 1 0,0 2-2 16,8 0 0-16,-3 0 0 0,6 0 0 15,-4 1 0-15,-1 0 1 0,-4 0-2 16,1 0 2-16,2 0-1 0,-2 0 1 0,5 0 0 15,-3 0-1-15,-2 0 2 0,2 0-1 16,-2 0-1-16,-3 0 1 0,-2 0 1 16,-1 0-1-16,1 0-1 0,0 0 2 15,2 0-2-15,2 0 1 0,-12 0 0 16,3 0-2-16,5 0 2 0,-8 0 0 0,0 0 0 16,0 0 0-16,0 0-1 15,0 0 1-15,0 0 0 0,0 0-1 16,0 0 1-16,0 0 0 0,0 0 0 15,0 0 0-15,0 0-1 0,0 0 1 0,0 0-1 16,0 0 1-16,-8 0-1 0,5 0 0 16,-7 1 0-16,3 1 0 0,-6 2 0 15,5-1 0-15,-4 0 0 0,4 1 0 16,3 0-2-16,-8-3-2 0,5 2-2 16,1-3-2-16,2 0-5 0,5 0-4 15,-3 0-6-15,-4 0-11 0,2-4-11 16,-3-1-19-16,0-2-322 0</inkml:trace>
  <inkml:trace contextRef="#ctx0" brushRef="#br0" timeOffset="-72384.64">25812 14365 116 0,'-10'-2'77'0,"7"0"27"0,-4-1-50 16,2 1-1-16,0-1-4 0,5 1-7 15,-3-2-9-15,-2 1-9 0,5-1-5 16,0-2 1-16,0 3-2 0,-3-1 2 16,3 2-2-16,0-2 0 0,-5 2-3 15,5-2-2-15,0 2 1 0,-5-3-3 16,5 2 0-16,0-1-2 0,-2-1 0 15,-3 0 0-15,5 1-1 0,-6-1-3 16,6-1 1-16,0 0-2 0,0-1 0 16,0-1-1-16,0-2-1 0,13-3-1 0,8-1 2 15,-1-3-3-15,13-1 0 0,-2 3 0 16,4 2 0-16,3-1 0 0,3 3 0 16,-5 3 0-16,2 2 1 0,-3 3 0 15,-4 1 0-15,-8 2-1 0,-3 0 0 16,-2 7 0-16,-5 1 1 0,-6 5 0 15,-4 1 0-15,-3 3 1 0,0 2 1 0,0 1 1 16,0 1-1-16,-8 1 1 16,-4 1-1-16,-4-1 0 0,1 2 0 15,-3-1 0-15,-7 1 0 0,4 0 0 16,-12 0-1-16,5 0 0 0,0 0-1 0,-5-4 1 16,0 1-1-16,5-4 0 0,-2-2 0 15,7-4 0-15,2-2-1 0,4-3 0 16,4-3 1-16,3-3-1 0,0 0 0 15,10 0 2-15,0 0-1 0,0 0 1 16,0-3-1-16,5-4-1 0,10 1 0 0,3-2 0 16,7 3 0-16,-2 0 0 0,8 3 0 15,-9 1 0-15,4 1 0 16,-6 0 0-16,1 2 0 0,4 7 0 16,-5 2 0-16,1 3-1 0,-1 1 2 0,-5 1-1 15,3 2 0-15,-3 0 1 0,-2 1-1 16,0 2 3-16,0-1-4 0,-6 2 1 15,-2 0 0-15,-2-1 1 0,-3 2 1 16,0-1 0-16,0 2-1 0,-8-2 1 16,-7 0 1-16,2 0 0 0,-7-1-1 0,2-1 0 15,-2-2-2-15,-1-3 2 0,-4 0-1 16,5-4 1-16,-3-2 0 0,-3-3-1 16,-2-1 0-16,3-5-1 0,-8 0 2 15,-3 0-2-15,3-4 0 0,-8-6 0 16,8-1 1-16,0-3-2 0,3-1 1 15,-1 2 0-15,6-1 0 0,4 3-1 16,4-1 0-16,1 5 1 0,11-2-2 16,3 1-2-16,2 1-1 0,0 0-2 15,12-2-2-15,9 2-3 0,2 0-1 0,2 1-2 16,8 2-6-16,-5 1-6 0,5 1-7 16,0 0-11-16,3-2-41 0</inkml:trace>
  <inkml:trace contextRef="#ctx0" brushRef="#br0" timeOffset="-71693.3">26611 14371 184 0,'5'-8'444'0,"-2"-2"-429"16,2 4-14-16,0-1 1 0,-3 1 20 15,6 1-4-15,5-1-6 0,-1 1-3 0,1-2 2 16,2 2-1-16,-2 0 0 0,5-1-2 15,-3 0-3-15,3-1 1 0,2-2 0 16,-4 2-2-16,1-2-1 0,4 3-1 16,-11 0 0-16,3 1-1 0,-6 2 2 15,-2 0 0-15,0 2-1 0,-5 1 0 0,0 0-1 16,0 9 1-16,0 2 2 0,0 2 1 16,-10 3-1-16,0 3 1 0,-3 1-3 15,-4 4 3-15,1 1-1 16,-2 2 2-16,-2 5-2 0,-3-3 1 0,-7 5 1 15,2 0 0-15,-5 3-2 0,0-2 1 16,-1 0-2-16,7-2 1 0,1 1 1 16,-2-4-5-16,5-5 1 0,0-1 0 15,8-6-1-15,0 0 1 0,5-3-1 16,-3-3 1-16,5 0-1 0,6-2 0 0,-3-2 0 16,5 0 0-16,0-2 0 0,0-1 1 15,0-1-1-15,0-1 1 0,5 1-1 16,2-2 0-16,1 0 1 0,5-1 1 15,-1-1-1-15,4 0 2 0,4 0-2 16,11 0 0-16,-1-2-1 0,3-5 1 16,0 1 0-16,8 1-1 0,-3-2 0 15,-2-1 0-15,2 1 0 0,-3 0 0 16,-1 3 0-16,-14 0 0 0,-2 1 0 16,-11 2 0-16,-2 1-3 0,-2-1 0 0,-3 1 0 15,0 0-2-15,-8 0-2 0,-4 0-3 16,-4 0-2-16,-1 0-2 0,-4 0-4 15,8 0-1-15,3 0-6 16,0 0-4-16,2 0-6 0,8-3-18 0,0-5-73 16</inkml:trace>
  <inkml:trace contextRef="#ctx0" brushRef="#br0" timeOffset="-70759.74">27595 14523 591 0,'0'-7'32'0,"-2"5"-32"16,-3-4 2-16,0 4 17 0,2-1 4 16,3 0-8-16,0-1-4 0,0 2-3 15,0-2-2-15,0 1 0 0,0-1-2 16,0 1-1-16,0-1 1 0,0 0 1 16,0 1 2-16,0 0 0 0,-5 0 0 0,0-2 2 15,-3 3-3-15,6-2 0 0,-8 2-2 16,7-1 1-16,-4 1-2 15,1-1 2-15,1 2-3 0,3 0 1 16,-8-2-1-16,7-1 0 0,-5 2-1 0,-2-2 1 16,0 2-2-16,0-2 1 0,-5 1 0 15,2 0-1-15,-2 1 1 0,-6-3 0 16,3 3 0-16,-2 1 1 0,5 1 1 16,-5 0-1-16,2 0 0 0,2 2-1 15,-1 5 0-15,4 0 0 0,-2 4-1 0,-3 2 1 16,8 5 0-16,-3-1 0 0,0 4-1 15,8 1 0-15,-2 0 0 16,7-1 1-16,0 4-1 0,0-2 1 0,5-1-1 16,7 0 0-16,4-1 3 0,4-4-5 15,8-2 1-15,-3-4 1 0,3-3 0 16,3-5 0-16,-1 0 0 0,3-3 0 16,1 0-1-16,-4-10 0 0,-2 0 1 15,-2-6-2-15,-4-2 1 0,-1-3 0 16,-1-3 0-16,-7 1 0 0,0-1-2 15,-6-1 5-15,1 1-1 0,-8-1-1 0,0 6 0 16,0 2 0-16,0 1 2 0,0 5-2 16,-8 2 0-16,1 4 2 0,-1 0 0 15,0 4 1-15,-2 1 0 0,2 0-1 16,6 0 0-16,-8 0 1 0,7 3-1 16,-2 3-1-16,0 2 0 0,5 0 2 15,0 5-1-15,0-1-1 0,5 5 0 16,13-2-1-16,-8 2 2 0,8 2-2 15,2 2 1-15,1 2-1 0,4 2 0 16,-2 1 0-16,-3 0 1 0,1 0 2 0,-1-1-5 16,-7 0 1-16,-1-2 0 0,-4-2 1 15,-8 2 0-15,0-4 1 0,0 3-1 16,-8-3 1-16,1 0 1 0,-11-2 0 16,-2 2 1-16,-3-3-1 0,-3 1 1 15,-2-1-1-15,-2 0-1 0,-1 0 1 0,-2 0 0 16,-5-1-1-16,5-2 1 15,5-2-1-15,-5-2 0 0,7-3 0 0,6-4-1 16,7-2 1-16,3 0-1 16,5-8-1-16,5-5-2 0,0-4-2 0,8-2-1 15,12 0-2-15,0 0-3 0,1 0-3 16,2 1-3-16,-3-1-5 0,3 0-11 16,-3-2-4-16,1 1-31 0</inkml:trace>
  <inkml:trace contextRef="#ctx0" brushRef="#br0" timeOffset="-69823.58">28293 14157 568 0,'0'0'128'0,"-3"-1"-121"0,3 1-7 16,0 3 0-16,0 10 19 0,0 6-4 15,0 4 1-15,0 4-2 16,3 5-4-16,4 6-2 0,-7 3-5 16,5 4 1-16,-5 0 0 0,5 2 0 0,-2-3 1 15,-3 0 0-15,0-2-1 0,0-4-1 16,0-5 3-16,-3-7-4 0,-2 0 0 15,-2-5 1-15,2-7-1 0,-3-4 0 16,3-2 0-16,5-6-1 0,-3-1 2 16,-2-1-1-16,3 0 2 0,-3-6-3 0,-1-6 1 15,-1-3-1-15,4-4-1 0,-7-1 0 16,8-6 1-16,-4-3-1 0,1-3 0 16,5-5 0-16,0 1-3 0,-7-4 6 15,7 0-2-15,0-1 0 0,0-1-1 16,7 4 0-16,4 3 0 0,-4 0 1 0,8 4-1 15,-2 0 0-15,0 6 0 16,2 7 0-16,-2 0 0 0,5 4 0 16,-6 3 1-16,4 0-1 0,2 1 1 15,-3 2-1-15,0-2 0 0,5 3 2 0,-2-2-2 16,3 4 0-16,-6-2 0 0,5 6 0 16,-7-2 0-16,5 3 0 0,-6 0 0 15,-1 4 1-15,1 5 0 0,-2 3-2 16,-2 5 2-16,-5 2 0 0,2 2 0 15,-5 3 0-15,0 1 0 0,0 0 0 16,-5 1 1-16,-11 0 1 0,-1 1-1 16,-6-2 1-16,-8 0 1 0,3-4-1 0,0 0 0 15,0-2-1-15,-2 0 2 16,-3-3-4-16,5-3 2 0,2-3-1 0,6-4 0 16,10-2 0-16,-1-4 0 0,4 0 0 15,4 0-1-15,3-8 2 0,0 1-1 16,3-2-2-16,15-1 1 0,-3 0 0 15,5 1-1-15,6 2 1 0,-3 0 0 16,2 2 0-16,0 1-1 0,-2 1 1 0,3 3 0 16,2 0 0-16,-3 0 0 0,3 0 0 15,-7 7 0-15,1 0 0 0,-1 1 0 16,-6 4 0-16,5 0 0 0,-2 2 0 16,-8 1 0-16,3 2 0 15,0 1 0-15,-5 3 0 0,2 1 0 0,-3 0 0 16,-4 0 0-16,-3 2 0 0,0 0 0 15,0-3 1-15,0-1 3 0,-10-3-5 16,0-2 2-16,-6-2-1 0,-2-1 2 16,-2-1 0-16,-3-3 1 0,-2-1-2 15,-3-1 3-15,-3 0-1 0,-2-3-1 0,5-1 0 16,-5-2 0-16,10 0-1 0,-7 0 0 16,9 0 0-16,1-3-1 0,7 0 0 15,-2-1 0-15,2 0 0 16,6 1 0-16,-1 0-2 0,-2-1-5 0,10 2-2 15,0 1-6-15,-3-3-9 0,3 4-13 0,0-3-19 16,0-3-100-16</inkml:trace>
  <inkml:trace contextRef="#ctx0" brushRef="#br0" timeOffset="-68928.23">25995 15967 289 0,'-2'-5'165'0,"-3"-1"-130"16,5-3-10-16,-5 1 13 0,5-1-3 15,0 1-7-15,0-2-6 16,0 3-2-16,0 2-3 0,0 1-2 0,0 4-1 16,0 0-2-16,0 0-3 0,0 0 0 0,0 0-2 15,0 0 1-15,0 3 0 16,0 4 1-16,-3 7 1 0,-5 5 1 16,-2 5-1-16,3 5-1 0,1 1 0 15,-1 3-4-15,4 1 1 0,-2 4 1 0,5 5 0 16,0 2-2-16,0 3 2 0,0 2-2 15,5 2 0-15,-2-2-2 0,-3 0 1 16,5-4-1-16,-3-1 1 16,-2-4-1-16,6-3-1 0,1-6 0 0,-7-2-1 15,5-4 0-15,0-4-1 0,-2-5 2 0,2-6-1 16,-2-3-1-16,-3-4 0 16,0-3 1-16,0-1-1 0,0 0 1 15,0 0 1-15,0 0-4 0,5 0 1 16,-5-5-1-16,0-2-1 0,0 0-1 0,0 0-2 15,0-1-3-15,0 0-2 0,-5-1-5 16,2 1-1-16,-2 0-5 0,5-1-7 16,-3 0-6-16,3-1-11 0,0-2-57 15</inkml:trace>
  <inkml:trace contextRef="#ctx0" brushRef="#br0" timeOffset="-68115.31">26323 16336 638 0,'0'0'25'0,"0"0"-24"0,0 0 0 15,0 0 29-15,0 0-14 0,6 0-10 0,-6 0-2 16,2 4 1-16,3 6 2 0,0 5 3 15,-2 2-5-15,2 5 1 0,0 0-4 16,-2 3 4-16,2 1 0 0,-3 2-3 16,-2 0 1-16,5 1-2 0,-5 1 2 15,0 0 0-15,0-1-1 0,0-3-1 16,-5 1 1-16,3-7-1 0,-3 1 0 16,5-4-1-16,-3-3 1 0,3-3 0 15,-5-3 0-15,5-6-2 0,0-1 2 16,0-1 1-16,0 0 1 0,0-2 0 0,0-7-3 15,0-4 0-15,0-3-1 0,0-1 1 16,0-2-1-16,5-4 0 0,3 0 0 16,-6-4 0-16,8-2 0 0,1-4 0 15,1 1 0-15,-4-1-1 0,5 1 1 16,-1 2 0-16,1 2 0 0,2 6-1 16,-5 3 0-16,3 4 1 0,-5 6 0 0,-1 3 0 15,-7 2 0-15,0 3 0 16,0 1 0-16,6 0 0 0,-6 0 0 15,2 6 1-15,6 7 0 0,-3 3 0 0,0 4 1 16,3 3 1-16,-6 4-2 0,8 3 1 16,-2 2 2-16,0 3-1 0,4 1 1 15,-7-1 0-15,5-2-1 0,-4 0 0 16,1-2-1-16,1-5 0 0,-3-1-1 16,3-5 1-16,-8-6 0 0,0-3-2 0,5-4 1 15,-5-5 0-15,0-2 0 0,0 0 1 16,0-2 2-16,0-8-2 0,0-7-1 15,5-3-1-15,-3-5 1 16,3-1-1-16,-2-4-1 0,2-2 0 0,0-2 1 16,-2-2-1-16,4 2-1 0,3 1 1 15,3 3 1-15,-3 2-1 0,3 5 1 16,0 2-1-16,2 7 1 0,-5 4-1 16,-2 5 1-16,-1 4-1 0,1 1 1 15,-3 0-1-15,0 11 1 0,-2 5 0 16,-3 6 1-16,7 1-1 0,-7 4 2 0,6 0-1 15,-1 1-1-15,2-1 1 16,-2-1 1-16,-2-2-1 0,5-1-1 16,-3-3 0-16,2 1 0 0,-2-4 0 15,-2-3 0-15,2-3 0 0,0-2-2 0,3-4-3 16,-1-2-1-16,-2-2-5 0,-2-1-1 16,7 0-3-16,-7 0-5 0,4-6-9 15,3 1-12-15,-2-3-11 0,-5-1-74 16</inkml:trace>
  <inkml:trace contextRef="#ctx0" brushRef="#br0" timeOffset="-67666.83">27285 16463 326 0,'0'-9'286'0,"-5"-1"-257"15,0 4-23-15,-5 1 18 0,0 3 8 16,-3 0-9-16,5 0-7 0,-4 1-2 0,-4 1-2 16,-2 0-2-16,-2 1 0 0,0 6-3 15,-3 5 1-15,2 2-2 0,-4 0 0 16,7 6 0-16,3-2-1 0,0 4-1 16,5 1-1-16,2 1 1 0,5-1-1 15,3 2-1-15,0-3 0 0,11 1-2 0,9-1 1 16,0-3 0-16,11-3-1 0,-3-3 1 15,10-5-1-15,-2-3 1 0,-3-4 0 16,0-1-1-16,-5 0 1 16,-3-9-1-16,-5-2 1 0,-4-3-1 0,-4-2 1 15,-4-2 0-15,-3-2 0 0,0-3-1 16,-5-2 0-16,0 0 0 0,-10 0 0 16,0 0-1-16,-3 2 1 0,-7 4 0 15,2 2 0-15,5 2-2 0,-2 3 2 16,2 3-1-16,11 4 0 0,-11 2-2 15,8 1 1-15,5 1-3 0,0 1-2 16,0 0-2-16,0 0-4 0,0 0-7 16,8 0-2-16,4 0-3 0,9-4-9 15,-1-1-20-15,0-3-78 0</inkml:trace>
  <inkml:trace contextRef="#ctx0" brushRef="#br0" timeOffset="-67307.14">27702 16113 463 0,'0'-3'243'0,"0"0"-231"0,5 2-10 16,-5 1 16-16,3 0 9 0,2 0-10 0,-2 0-1 15,7 6 0-15,-8 4-3 0,3 2-4 16,3 6-2-16,-3 3-1 0,-2 5 1 15,-3 2-3-15,0 3 2 0,5 5-1 16,-5 1-2-16,5 4 1 0,2 0 0 16,-4 3-1-16,2-2 0 0,0 0 0 0,3-3-3 15,-1-3 2-15,6-5 0 0,-5-2-1 16,5-6 0-16,-6-2-1 0,1-4 1 16,-8-3-1-16,5-5 0 0,-5-4 0 15,5-3 0-15,-5-2-1 0,0 0-1 16,0 0-2-16,0-2 0 0,0-7-5 0,0-3-5 15,0-1-3-15,0 1-2 16,0-2-6-16,0 1-7 0,0 1-6 16,3-3-13-16,-3-1-100 0</inkml:trace>
  <inkml:trace contextRef="#ctx0" brushRef="#br0" timeOffset="-66304.79">28259 16237 546 0,'0'-5'156'0,"0"3"-148"0,-2 1-5 15,2 1 19-15,0 0 4 0,0 0-15 16,0 5-6-16,2 10 4 0,11 2 0 15,-5 5 0-15,10 5-3 0,-6 3 0 16,-4 2-3-16,0 2 3 0,4 2-2 16,-7 1 0-16,6 1-1 0,-11-3 0 0,5 0 0 15,0 0-2-15,-5-4 1 0,2 1 0 16,-2-5 1-16,0-4-2 0,0-3 1 16,0-6 1-16,0-5-1 15,0-2-2-15,0-6 1 0,0-1 0 0,0 0 3 16,0 0 0-16,0-5-2 0,-2-5-1 15,-3 0-1-15,0-4 1 0,5 2-1 16,-8-4 1-16,5 2-1 0,-2-5 0 16,0 0 0-16,5-2 1 0,-7-3-1 15,7-2 0-15,-3-3 0 0,3-1 0 0,0-2 1 16,0-1-1-16,0-3 1 0,0 0 0 16,3-2-1-16,4 3 0 0,-2 3 0 15,3 4 0-15,0 3 0 0,4 4 1 16,1 3-1-16,-5 5 0 0,9 0 0 15,-4 3 0-15,2 3 1 0,6-2-1 0,-1 3 0 16,6 1 0-16,-1 1 0 16,-5 0 0-16,3 1 0 0,-2 3 0 15,-1 0 0-15,-2 0 0 0,-3 2 0 16,-2 4 0-16,0 2 0 0,-6 2 0 0,1 2 0 16,-8 3 0-16,0 2 1 0,0 2 1 15,0 3-1-15,-3-1 0 0,-9 1-1 16,-1 1 2-16,0-1-1 0,0 1 0 15,-7 1 2-15,0-4-3 0,-1 0 2 16,1-3 0-16,-3 1 0 0,0-3-1 16,0-3 0-16,-5 0 1 0,5-4-2 15,-5-2 1-15,8-3 0 0,5-3 1 16,-3 0-2-16,10 0 1 0,3-4 0 16,-2-1 0-16,7 0-1 0,0 2 1 0,0-3-1 15,0 2-1-15,12-1 1 0,4-1-1 16,7 0 1-16,-8 0 0 0,10 0 0 15,-4 0 0-15,1 3-1 0,4-2 2 16,2 1-2-16,-3 1 1 16,3 2 1-16,3 0-2 0,-8 1 2 0,2 0-2 15,3 2 1-15,-2 4 0 0,-6 3 0 0,5-1 0 16,-2 5 0-16,-5 1 0 0,-3 1 0 16,3 5 0-16,-8-3 0 15,3 4 0-15,-3 1 0 0,-2 0 0 16,-6-1 1-16,-2 1 0 0,0-3 0 0,0 0 0 15,0 0 0-15,-7 0 2 0,-1-2-1 16,-5 0 1-16,-2-1 0 0,-5-1 0 16,2-2 0-16,-7-1 0 0,4-2 0 15,-2-3 0-15,-7-1-1 0,2-2 0 16,-5-1 0-16,0-3 0 0,0 0 0 0,2 0-1 16,-2 0 0-16,2 0 0 0,-2-2-1 15,5 1 1-15,6 0-1 0,-1 1 1 16,7 0-2-16,4 0 1 0,9 0 0 15,-7 0 0-15,10-1-4 0,0 1-4 16,0-2-4-16,0 2-4 0,0-1-6 16,13-2-12-16,7-4-10 0,0-5-50 15</inkml:trace>
  <inkml:trace contextRef="#ctx0" brushRef="#br0" timeOffset="-65464.86">24087 13832 644 0,'0'-6'5'0,"0"5"-3"16,0 1 2-16,0 0 12 0,0 0 2 15,0 5-6-15,-10 7 7 0,-8 9 3 16,-2 2-4-16,-6 5-3 0,4 5-1 16,-12 3-2-16,-4 6-1 0,-5 1-1 15,0 5 0-15,-11 4-2 0,-2 5 1 0,-2 5 0 16,-3 4-3-16,-5 4 0 0,-8 4 1 15,0 1-1-15,-2-2-2 0,-3-5 0 16,5-8 4-16,5-4-7 0,6-5 0 16,9-5 0-16,6-6 0 0,13-5 1 15,9-6-1-15,8-5-1 0,3-8 0 0,10-5 1 16,2-5-1-16,-2-4 1 0,5-2-1 16,0 0 0-16,0 0 0 15,0 0-2-15,0 0-1 0,0-6-3 16,0-2-5-16,8-2-4 0,2-4-5 0,5-1-12 15,11-1-11-15,2-3-16 0</inkml:trace>
  <inkml:trace contextRef="#ctx0" brushRef="#br0" timeOffset="-64441.17">28962 16200 310 0,'0'-9'236'0,"5"1"-206"15,-3 0-20-15,-2 0 6 0,5 2 16 0,0 0-4 16,-2 0-5-16,2 2-6 0,-2 1-1 15,-3 2 1-15,0 0-2 0,0 1-2 16,0 0-2-16,0 0-2 0,0 0-2 16,-3 0-1-16,-15 7 1 0,-2 8 0 15,-8 5 2-15,-5 6-1 0,-3 6-1 16,-7 4 2-16,-5 4-2 0,-1 5-3 16,-9 4 0-16,-3 6 2 0,-8 4-1 15,-5 8 0-15,-5 2 1 0,-2 3-2 16,-3 3 0-16,3 3 0 0,-6-1 1 15,11-1-3-15,5-3 1 0,4-7 0 0,19-7-2 16,7-9 1-16,8-6-1 0,8-8 0 16,5-4 0-16,-1-4 0 0,8-3 0 15,3-6 0-15,0-4 0 16,2-5-1-16,6-7 1 0,2 0-1 0,0-3 0 16,0 0 1-16,0 0-1 0,0 0 0 15,0 0-1-15,0-4-1 0,0-5 0 16,0-2-1-16,8-1-3 0,-6-2-1 15,8 0-3-15,-7 1-4 0,4 0 0 16,-7 0-9-16,6-2-9 0,-1-2-12 0,-3-2-20 16</inkml:trace>
  <inkml:trace contextRef="#ctx0" brushRef="#br0" timeOffset="-63127.64">29900 13842 270 0,'0'-5'134'16,"-2"-2"-112"-16,-3 0-12 0,2 2-2 16,3-4 19-16,-5 3 5 0,5 0-7 15,0-1-5-15,0 0-3 0,5 0-7 0,-2 1-2 16,2 0 0-16,-3 0 3 0,-2 4 0 16,0-1-1-16,0 3 2 0,0 0 0 15,0 0-5-15,0 0-6 0,0 0 1 16,0 6 1-16,0 8 7 0,0 5 2 15,0 7-3-15,5 6 3 0,-5 7-1 0,8 2-3 16,0 8 1-16,2 2 1 0,0 8-2 16,3 3 2-16,0 5-2 15,4 5-1-15,4 4 2 0,2 2-2 16,-3 3 1-16,5-1-2 0,-4-4-2 0,-3-3 5 16,-3-6-6-16,-2-1 2 0,-6 3 0 15,1 1 1-15,-3 1 0 0,3-2 0 16,-3 4-1-16,-3 0 0 0,-2-2-2 15,0-2 1-15,0 1-1 0,-2-3 0 16,-3 0 0-16,2-4 0 0,3-2 0 0,0-2-1 16,0-2 1-16,0-2-1 0,0-5 2 15,0-5-2-15,0-4 0 0,3 2 0 16,-3-1-1-16,5-2 2 16,-3 2-2-16,3-4 0 0,0 0 1 0,6-2-1 15,-6 0 1-15,2 0 0 0,3 0-1 16,-7 0 0-16,5-1 1 0,-3-1-1 15,0-1 1-15,-5-1-1 0,2-2 0 16,-2 1 1-16,0-1-2 0,8 0 3 16,-8 0-3-16,0-1 0 0,0 1 1 15,5-1 0-15,0-1 0 0,-5-1 0 0,3-2 0 16,7 0 0-16,-10 0 0 0,2 0 1 16,-2-1-1-16,5-1-1 0,-5-3 2 15,0-3-1-15,3-1 0 0,-3 0-1 16,0-2 1-16,0-1 0 0,0-1 0 15,0 0 0-15,0-2-1 0,0-2 0 16,0 1 1-16,5-3-1 0,-5 1 1 16,5-1-1-16,-5 1 0 0,3-2 1 15,2 2 0-15,-3-1-1 0,-2 1 0 16,0 3 1-16,0 1-1 0,0-2 2 0,0 0-2 16,0 1 1-16,0-2-1 0,0-1 1 15,0-2-1-15,0 1 0 0,0 1-1 16,0-2 2-16,0 2-1 0,0-1 0 15,5 1 0-15,-5-2 0 0,6-1 0 16,-6 1 0-16,0-3-1 0,0 0 1 0,2-2 0 16,-2 0 0-16,0 0 1 15,0 0-3-15,0 0 0 0,5-3-1 16,-2-7-3-16,-3-5-2 0,0-4-6 16,0-5-7-16,0-5-14 0,0-9-13 0,0-9-28 15</inkml:trace>
  <inkml:trace contextRef="#ctx0" brushRef="#br0" timeOffset="-60826.22">29995 15283 126 0,'0'0'87'16,"0"0"-14"-16,0 0-33 0,0 0 7 0,0-2 11 15,0 0-12-15,0-2-5 0,0 0-16 16,0-1-3-16,0 2 5 0,0 0-8 16,0-2-3-16,0 0-4 0,0 0-3 15,0 1 0-15,0 1 1 0,0 2 1 16,0 0 0-16,0 1 0 0,0 0-4 0,0 0-3 16,0 0 0-16,0 0-1 0,0 0 1 15,0 0 1-15,5 1 1 0,-5 1 2 16,5 4 0-16,-3-4 0 0,8 2 0 15,-7-1-1-15,5-1-1 16,-3-1 1-16,7 0 0 0,1-1-2 0,-3 0 0 16,8 0 0-16,-3 0-1 0,11 0 1 15,-6-3-2-15,6-2 0 0,-3 0 0 16,-1-1-1-16,1 0 0 0,3 4 0 16,-1-3-1-16,-2 2 1 0,8 2 0 15,-8 0-1-15,4 1 1 0,-9 0 0 0,8 0 0 16,-6 1-1-16,-5 4 1 0,6-2 0 15,-3-1 0-15,4-1 1 0,-1-1-2 16,-1 0 3-16,6 0-3 0,-6 0 1 16,0 0 0-16,6 0-1 0,-11 0 0 15,10 0 1-15,-4 0-1 0,-1 0 0 16,-2 0 1-16,2 0-2 0,-4 0 1 16,-4 0 1-16,4 0-1 0,-6 3 1 15,0-1-1-15,3-1 0 0,-1 2 0 16,1 0 0-16,2-1 0 0,-2 1 0 0,7-2 0 15,1 2 0-15,-1-3 1 0,3 1-1 16,0 0-1-16,-3 0 3 0,1 0-3 16,-1 2 1-16,-2-2 0 0,-3 2 0 15,-2-2 0-15,-1 2 0 0,4-1 0 16,-4 0 0-16,9 0-1 0,-8-1 1 0,7 0 1 16,-2-1-1-16,2 0 1 0,-5 0 0 15,6 0-2-15,-1 0 2 16,0 0 0-16,1 0-2 0,4 0 1 15,-5 0-1-15,8 0 2 0,-5 0-2 0,-2 0 1 16,-1 0 0-16,-5 0-1 0,3 0 1 16,-8 0-1-16,3 0 1 0,0 2 0 15,5-1-1-15,-8-1 1 0,2 1-1 16,1-1 0-16,2 0 1 0,-2 0 0 16,0 0-1-16,0 0 1 0,7 0-1 0,-2 0 2 15,2 0-2-15,0 0 0 0,-4 0 0 16,2 0 1-16,-3 0-1 0,0 0 0 15,-2 0-1-15,0 0 2 0,-1 0-1 16,4 0 0-16,-6 0 1 0,5 0-1 16,-2 0 0-16,-1 1 1 0,1 0-1 15,-3 0 1-15,3 2 0 0,7-3-1 16,-2 0 1-16,-3 0 0 0,16 0 0 16,-16 0 0-16,11 0-1 0,-6 0 1 15,0 0-1-15,-4 0 0 0,4 0 0 0,0 0 1 16,-2 0 0-16,-3 0-1 0,-2 0 1 15,5 0-1-15,-8 1 0 0,3 0 1 16,0-1-1-16,2 0 1 16,3 0 0-16,2 0 0 0,0 0-1 15,-2 0 1-15,-3 0-1 0,6 0 1 0,-6 0-1 16,8 0 1-16,-13 0-1 0,3 0 1 16,0 0 0-16,-6 0-1 0,3 0 0 15,1 2 0-15,-1-2 1 0,-3 1-1 16,1 1 0-16,7-1 1 0,-5-1 0 15,3 1-1-15,-3-1 1 0,3 1 0 0,0 1-1 16,2-2-1-16,-2 0 2 0,-3 1-1 16,-8 0 0-16,6-1 0 0,5 1 0 15,-6-1 1-15,4 0-1 0,1 2 0 16,-1-2 1-16,9 0 0 0,-7 0-1 16,7 0 0-16,0 0 1 0,1 0-1 15,2-2 0-15,-3 0 0 0,0-2 2 0,3 0-2 16,-3 3 0-16,-7-1 1 15,5 1-1-15,-8 1 1 0,-5 0-1 16,3 0 1-16,2 0-1 0,0 0 1 0,-5 0-1 16,8 0 0-16,0 0 1 0,0-1-1 15,2 1 0-15,5-1 1 0,-5 1-1 16,8-3 1-16,-7 3-2 0,4 0 1 16,0 0 1-16,1 0-1 0,-4 0 1 15,-1 0-1-15,-4 0 0 0,1 0 1 0,-5 0 0 16,7 0 0-16,-2 0 0 0,-6 0-1 15,6 3 1-15,-3-1-1 0,0-1 1 16,3 2-1-16,-5-3 1 16,10 3 0-16,-6-1 0 0,1 0-1 0,2-1 0 15,1-1 1-15,-6 1-1 0,2 0 1 16,-1 1 0-16,-1-1-1 0,0 1 0 16,0-1 1-16,3 3-1 0,-3-3 1 15,0 2 0-15,0 0-1 0,3-1 1 16,-5 2 0-16,10-2 0 0,-6 1 0 0,1-2 0 15,-3 0 0-15,3 0 0 0,0 2 0 16,-6-2-1-16,3 0 2 16,-7-1-2-16,5 3 0 0,-8-2 0 0,5-1 0 15,0 3 1-15,2-2-1 0,-4 0 0 16,2 1 0-16,-5-1 0 0,0-1 0 16,5 1 1-16,-5-1-1 0,0 1 1 15,0-1 0-15,0 2 0 0,0-2 0 16,0 0-1-16,0 0 2 0,0 0-2 15,0 0 1-15,0 0 0 0,0 0-1 16,0 0 1-16,0 0 0 0,0 0-1 0,0 0 0 16,0 0 0-16,0 0 1 0,0 0-1 15,0 0 0-15,0 0 0 0,0 0 0 16,0 0 0-16,0 0 0 16,0 0 1-16,0 0-1 0,0 0 0 0,0 0 0 15,0 0 0-15,0 0 0 0,0 0 0 16,0 0 1-16,3 0-2 0,-3 0 1 15,0 0 1-15,0 0-2 0,0 0 2 16,0 0-1-16,0 0 0 0,0 0 0 16,0 0 0-16,0 0 0 0,0 0-1 0,0 0 1 15,0 0 0-15,0 0 0 0,-3 0 0 16,-2 0-1-16,0 0-2 0,-3 1-2 16,-4 0-2-16,4 0-4 0,5-1-3 15,-2 0 1-15,5 0-4 0,0 0-6 16,0 0-4-16,-5-1-12 0,5-9-12 0,0-3-39 15,0-4-17-15,0-4 6 0,0-3 20 16</inkml:trace>
  <inkml:trace contextRef="#ctx0" brushRef="#br0" timeOffset="-52724.32">30811 16077 524 0,'-10'0'131'0,"-3"-4"-126"0,-5 0-14 16,11 1 7-16,-1 2 8 0,3 1 15 15,3-2-4-15,2 2-7 0,0 0-2 0,0 0 0 16,0 0-1-16,0 0-4 0,0 0 2 16,0 0 2-16,0 0 2 0,0 0 0 15,0 0-3-15,0 2 1 0,0-1-1 16,0-1 1-16,0 0 0 0,0 1-1 16,0-1 0-16,0 2-3 0,0-1 0 0,0 1 1 15,0-1-1-15,0 1 0 16,0 2 0-16,0 0 0 0,0 2 0 15,-6 2 0-15,1 0 0 0,5 2 0 16,0 0 1-16,-2 2-1 0,-3 2 1 0,0 1-1 16,5 1-1-16,0 3 2 0,0 3-1 15,-8 2 0-15,6 2 0 0,-4 6 1 16,1 3 0-16,5 2 0 0,-7 6-1 16,4-1-1-16,-7 3 2 0,10 0-1 15,-3-1-1-15,-2-3-1 0,5-1 0 0,0-4 1 16,-2-3-1-16,2-5-1 15,0-3 0-15,0-4 1 0,0-6 1 0,0-4-2 16,0-5 0-16,0-2 0 16,0-4 0-16,0 0 0 0,0 0 0 0,0 0-2 15,0 0 1-15,0-2-2 0,0-5-1 16,0-4-1-16,0 1-3 0,-5 0-2 16,5 0-2-16,-5-1-1 15,5 1-3-15,0-1-6 0,0 0-4 0,5-1-4 16,2-1-8-16,1-2-25 0,2-1-66 0</inkml:trace>
  <inkml:trace contextRef="#ctx0" brushRef="#br0" timeOffset="-52169.18">31203 16181 637 0,'-5'0'27'0,"0"0"-27"0,5 0 0 16,0 0 25-16,0 0 4 0,0 0-14 16,0 1-7-16,0 4 3 0,0 4 2 15,0 2-3-15,0 2 2 0,5 0-2 16,0 5-1-16,-5 1 0 0,0 3-3 0,0 5 2 15,0 1-1-15,0 4-1 16,0 2-1-16,0 2 1 0,0 3-1 16,0 2 0-16,-5-1-1 0,0-1 0 15,5 0-2-15,-8-3 2 0,3 0-1 0,-3-6-1 16,6 0-1-16,-3-7 0 0,0-3-1 16,2-5 1-16,-2-5 0 0,5-5-1 15,0-1 0-15,0-3 0 0,0-1 1 16,0 0 0-16,0 0-1 0,0-2-2 15,0-5 0-15,0-1-2 0,0-2-3 0,0-1-3 16,5-1-3-16,-2 1-3 0,-3 0-4 16,0-2-8-16,5 2-9 15,-5-3-17-15,0 2-73 0</inkml:trace>
  <inkml:trace contextRef="#ctx0" brushRef="#br0" timeOffset="-51619.96">31648 16333 648 0,'0'-6'92'0,"0"1"-86"0,0 0-7 16,0 3 11-16,0 0 12 0,0 2-7 15,0 0-7-15,0 0-3 0,0 4-2 16,-7 6 4-16,7 3-2 0,-6 1 2 16,4 4-2-16,-6 0 2 0,-2 3-2 15,0 1 2-15,0 3-2 0,0 1-1 0,-13 1 0 16,13 0 0-16,-11 0-1 0,8-1 1 16,-4 0-1-16,4-2 0 15,3-2-1-15,0-3 1 0,2-5-1 0,5-3-2 16,3-3 3-16,0-1-3 0,0-5 2 15,0 0-1-15,0-1 0 0,0-1 0 16,3 0 1-16,5 0-2 0,2 0 2 16,-3 0-1-16,6-1 0 0,-3-2 0 15,8 0-1-15,2 0 2 0,-4 1-2 16,7 2 1-16,-3-2-1 0,0 2 0 0,3-2 0 16,3 2 0-16,-1 0 1 0,-2 0-1 15,7 0 0-15,-7 0 0 0,3 0 0 16,-1 0-1-16,-9 0 1 0,4 0 0 15,-2 2-2-15,-11 1-1 0,1 0 0 16,-3-2-2-16,-5 1-2 0,0-2-1 0,0 0-1 16,0 0 0-16,3 0-1 15,-3 0 1-15,0-2-1 0,0-6-4 16,0-3-6-16,0-3-5 0,0-1 2 16,0-3-2-16,0 0-2 0,0-1-10 0,0 0-22 15,0 1-14-15,10-4 20 0</inkml:trace>
  <inkml:trace contextRef="#ctx0" brushRef="#br0" timeOffset="-51296.67">31936 16416 116 0,'0'-15'361'0,"5"4"-286"16,-5-2-44-16,0 3 14 0,0 1-6 0,0 3-7 15,0 1-5-15,0 2-5 0,0 1-1 16,0 0-3-16,0 2-4 0,0 0-2 16,0 0-4-16,2 0 0 0,-2 0-3 15,5 5 2-15,0 5 1 0,-2 5 1 16,2 3-2-16,-5 5-1 0,0 3 1 15,0 4-2-15,0 2-2 0,0 3 2 16,0 3-3-16,0 3 1 0,-5 1-1 16,2-1 1-16,-2-1-1 0,0-3 1 15,5-2 0-15,-7-1-1 0,7-4 1 16,-3-4-1-16,3-4-1 0,0-4 0 16,0-2-1-16,0-4 1 0,0-4-1 0,0-1 0 15,0-3 0-15,0-4 0 0,0 0-1 16,0 0-2-16,0 0 1 0,0 0-2 15,0 0-2-15,0 0-2 0,0-5-3 16,0-1-4-16,0 1-5 0,0-2-2 16,0 0-7-16,0-1-10 0,0-3-10 15,0-3-59-15</inkml:trace>
  <inkml:trace contextRef="#ctx0" brushRef="#br0" timeOffset="-50896.66">32368 16300 747 0,'0'0'19'0,"0"-1"-24"0,0-1 5 0,3 2 12 16,-3 0 1-16,7 0 1 0,-7 7 2 15,10 2-1-15,-7 5-3 0,5 1-4 16,-3 3-3-16,0-1 0 0,-3 5 0 16,-2 1 0-16,0 4 0 0,0 1 1 15,0 3-4-15,0 2 2 0,0 2-1 0,0 4-1 16,0 1 0-16,0 1 1 0,-2 0 0 16,-3-1-1-16,0-2 1 15,2-4 0-15,-2-2-1 0,2-5-2 16,-2-4 1-16,5-3 0 0,-5-5-1 0,5-4 1 15,0-5-2-15,0-2 1 0,0-1-1 16,0-3-1-16,0 0-2 0,0 0-1 16,0-4-1-16,5-6-3 0,0-4-6 15,-2-1-2-15,10-1-4 0,-6-3-7 16,1 2-8-16,5-4-6 0,-1 1-40 0</inkml:trace>
  <inkml:trace contextRef="#ctx0" brushRef="#br0" timeOffset="-50053.83">33187 16754 85 0,'0'-8'583'15,"-5"-3"-548"-15,-2 0-35 0,-1 0 0 0,3 2 6 16,-3-1 9-16,6-1-2 16,-8 2-1-16,2-2-1 0,0 4-3 15,1-1-3-15,-6 2-3 0,-5 1-2 16,5 0 2-16,-7 2 2 0,5 0 0 0,0 3-3 15,-11 0 2-15,1 0 0 0,-1 7 1 16,3 5 0-16,-5 0 2 0,5 5-2 16,3 3 1-16,0 2 0 0,-1 2 0 15,9 2-2-15,1 0 0 0,6 1-1 16,5-1 0-16,0-2-2 0,8-2 0 16,10-3 0-16,5-5-2 0,2-2 1 15,8-6 0-15,0-4-1 0,-5-2 1 16,5 0 0-16,-5-6-1 0,3-2 0 15,-8-3 1-15,-3-2 1 0,0-1-1 0,-7-1 0 16,0-1 0-16,-5-1 1 0,2-1-1 16,-8 0 0-16,6 0 1 0,-8 1 1 15,0 1 0-15,0 4-1 0,0 3 3 16,0-1 1-16,-8 4-1 0,8-1 0 16,-2 1 2-16,-3 4 0 0,5 1 0 0,-5 1-1 15,5 0-1-15,0 0-1 0,0 0 0 16,0 0-2-16,0 1 0 15,5 6 1-15,2 3 0 0,1 1 0 16,2 2-1-16,0 3 0 0,0 2 1 16,1 3-1-16,-1 1 0 0,-3 3 1 0,-2 3-1 15,-2 1 0-15,-3 1 1 0,0 2 1 16,0 0 0-16,0 4 1 0,-3-1 0 16,3 1 1-16,-10 1-1 0,-2 1 0 15,4 1-1-15,0-1 0 0,1-3 1 16,-1-2-3-16,-2-1 2 0,0 0 0 0,-3-2 1 15,3-1-2-15,-5-1 1 0,-1-4-1 16,-7-2 0-16,8-3 0 0,-5-3 0 16,5-4-1-16,-8-2 1 15,7-4-1-15,-4-4 0 0,2 0 0 0,3-2 0 16,0 0-1-16,-6-7 1 0,4-2-1 16,-4 1 0-16,6-2-1 0,-3 1-1 15,-2 0 1-15,4 1-1 0,-1-2 1 16,4 2-3-16,0 0 1 0,3 1-3 15,0 0 1-15,2 3-2 0,8-2-2 0,0-1-3 16,0-1-2-16,8 1-6 0,5-5-9 16,7 1-8-16,0-4-16 0,6 3-61 15</inkml:trace>
  <inkml:trace contextRef="#ctx0" brushRef="#br0" timeOffset="-48836.3">33783 16551 667 0,'-5'-4'30'15,"5"2"-34"-15,0 1 4 0,0 1 8 16,0 0 4-16,0 0-4 0,0 1 4 15,5 9 2-15,-3 2-2 0,8 5-5 0,-7 3-1 16,7-1-1-16,-10 5-1 0,3 1 1 16,-3 2-2-16,0 4 0 0,0 0-1 15,-3 2 1-15,-2 0 0 16,-3 0 1-16,-2 2-2 0,3-1 0 0,-1-2 1 16,0-1 0-16,1-1-1 0,-4-4 0 15,4-2 2-15,-1-5-1 0,1-2-1 16,1-5 1-16,1-5-1 0,5-2 0 15,0-2 0-15,-2-2 1 0,-3-1 0 16,5 0-1-16,0 0 2 0,0-4-2 0,-3-4-1 16,3-1-1-16,0-1 0 0,-5-3 2 15,5 1-2-15,0-5 1 0,0 1-1 16,0-4 1-16,0 1 0 16,0-4 1-16,8-2-2 0,-1-2 0 0,4-1 1 15,-1-5 0-15,2-2-1 0,1-3 0 16,5-3-1-16,-8 2 1 0,8-1 0 15,-3 2 1-15,-5 4-2 0,6 6 1 16,-9 3 0-16,1 4 1 16,-8 5-2-16,0 1 2 0,5 1 0 0,-5 2-1 0,0 2 2 15,0 0-1-15,0 3 1 0,0-1-1 16,0 0 0-16,0 1-1 0,0 0 0 16,0 0 0-16,0 2 0 15,0 4-1-15,0 1 1 0,0 1 0 0,0 8-1 16,0 4 0-16,0 3 1 0,0 0-1 15,0 3 1-15,0 0 0 0,0 1 0 16,0 1 2-16,0-3-1 0,0 1 1 16,0-1 0-16,0-3-2 0,0 2 2 15,0 0 0-15,0-1 0 0,0-3 0 0,0 2 1 16,0-4-3-16,0 1 2 0,0-1 0 16,0-3-1-16,0-2 0 0,0-1-1 15,0-2 1-15,0-3 1 0,0 0-2 16,0 0 0-16,0-2 0 0,0-4 1 15,0-1 0-15,0 0-1 0,0 2 0 0,-5 1 0 16,5 3 0-16,0 0 0 0,0 0 0 16,0 1 0-16,0-2 0 15,0 2-1-15,0 0 1 0,0 0-1 16,0 0 1-16,5 0 0 0,-5 0 0 16,0 0 0-16,0 0 0 0,0 0 0 0,0 2 0 15,0 3 0-15,0 2 0 0,0-2 0 16,0 4 0-16,0 0 0 0,0 1 0 15,0 1 0-15,0 0 1 0,0 0 0 16,0 5-1-16,0-1 2 0,0 1-1 16,0 0 0-16,0 0 1 0,0 2 1 0,0-1 0 15,0 1 1-15,0-2 0 0,0 0-1 16,0 1 0-16,0-1 2 0,0-2-3 16,0 2 2-16,0-1 0 15,0-3 0-15,0 2-1 0,0 0 0 0,0-1 1 16,0-1-2-16,0-1 2 0,0-2-1 15,0-1-1-15,0-2-1 0,0-2 0 16,0-1 0-16,0-2-1 0,0-1 0 16,-15 0 1-16,-6-1-1 0,-9-6 0 15,2-2 2-15,0 0-2 0,-3-1 0 0,3 1 0 16,3 2 0-16,5-1 0 0,-1 1-1 16,1 2 0-16,7 0-3 15,6 1-1-15,-1 0-2 0,3 1-3 16,5 0-8-16,0 0-5 0,0-2-14 0,10-2-18 15,0-5-69-15,3-3-130 0</inkml:trace>
  <inkml:trace contextRef="#ctx0" brushRef="#br0" timeOffset="-47894.15">30600 14050 670 0,'0'-8'25'0,"0"0"-20"16,-5 6-3-16,5 0 5 0,0 2 26 16,0 0-13-16,0 0-6 0,0 0-5 0,0 3-1 15,0 7-1-15,5 5 2 0,-2 3 1 16,4 6-3-16,-2-1 1 0,0 2-1 15,3 3-1-15,-5 2 1 0,7 1-3 16,-8 3 1-16,3 1 0 0,-2 4-2 16,-3 0 1-16,0 6 1 0,0-3-1 0,0 1-2 15,0-1 3-15,-8-1-3 0,-4 1 0 16,4-5 1-16,-5-2 2 0,6-4-5 16,4-3 2-16,-7-4-1 15,7-2-1-15,-2-7 1 0,5-1 0 0,0-7 0 16,0-2-1-16,0-4 0 0,0 2 0 15,0-3 0-15,0 0 0 0,0 0-1 16,0 0-1-16,0 0 0 0,0-4-1 16,0-6-3-16,0-3-2 0,0 0-4 15,0-2-2-15,0 1-6 0,5-2-7 0,-2-1-12 16,2 0-7-16,3 1-40 0</inkml:trace>
  <inkml:trace contextRef="#ctx0" brushRef="#br0" timeOffset="-47303.16">31345 14325 637 0,'0'-7'50'16,"-5"2"-46"-16,-2-3-4 0,4 4 20 0,3 0 16 15,-5 2-14-15,5 1-5 16,0-1-3-16,0 2 0 0,0 0-6 16,0 0-2-16,-5 0-1 0,5 8 2 15,-8 3 0-15,3 4 2 0,-2 5-1 0,-1 2-3 16,0 1 1-16,1 4-1 0,-3 0-1 15,10 3 0-15,-8 2-1 0,5 3 0 16,-7-1 0-16,8 3-1 0,-3-4 0 16,-1-4 0-16,6-2 3 0,0-4-6 15,0-3 2-15,0-4 1 0,0-2-1 0,0-5-1 16,0-2 2-16,0-2-1 0,0-3 0 16,0 0 0-16,0-2 0 15,0 0 0-15,0 1 0 0,0-1-1 16,0 0 2-16,0 0-2 0,0 0 1 0,0 0 1 15,0 0-1-15,13 0-2 0,0-5 2 16,7-2-1-16,8 2 0 0,-2 0 0 16,7-1 0-16,5-1-1 0,-2 5 2 15,4-1-2-15,6 0 1 0,2 1 0 16,3 1 0-16,-2 1 0 0,-1 0 1 0,-10 0-2 16,-2 0 1-16,-16 2-3 0,-2-1 1 15,-10 2-1-15,-1-1-2 16,-2-1 0-16,-5 0-1 0,5 0-2 15,-5-1-2-15,0 0-3 0,0 0-2 0,0 0-2 16,3 0-4-16,5 0-3 0,-3 0-7 16,2-5-4-16,6-2-20 0,5-1-55 15</inkml:trace>
  <inkml:trace contextRef="#ctx0" brushRef="#br0" timeOffset="-46219.71">32516 14326 674 0,'0'-7'27'0,"0"2"-24"0,0-1-2 15,0 6 33-15,0-1-5 0,0 1-12 16,0 0-6-16,0 0-3 0,0 8-2 16,2 3 4-16,3 4-1 0,-5 2-4 15,0 6 2-15,0 2-2 0,0 1 0 16,0 3-3-16,0 2 3 0,0 2-5 0,3 0 2 16,-3 4 1-16,0-1-2 15,0-2-1-15,5-2 4 0,-5-2-3 16,0-2-1-16,5-6 2 0,-5-2-1 15,0-3 0-15,0-5 0 0,3-4 1 0,-3-3 0 16,0-3-2-16,0-1 0 0,0-1 2 16,0 0 0-16,0 0 1 0,0-1 0 15,0-7-3-15,0 0 0 0,0-4 0 16,0-3 1-16,-3 0 1 0,3-3-2 16,-5-3 0-16,5-4 0 0,-5-3 0 0,5-6 0 15,0-1 0-15,0-4-3 16,0-2 6-16,0 1-3 0,10 1 0 15,-7-2 0-15,9 2 1 0,-4 4-1 0,5 5-1 16,-1 3 1-16,1 6 0 0,0 2 0 16,-3 4 0-16,8 0 0 0,-3 1 1 15,5 3 0-15,3-3-1 0,-7 3 0 16,4-2 1-16,0 3 0 0,1 1-1 16,-1 0 0-16,0 2 0 0,6 2 0 15,-11 3 0-15,5 2 0 0,-7 0 0 0,5 0 0 16,-5 4 0-16,-3 5 1 0,0 2-2 15,0 5 3-15,-5 4-2 0,3 4 1 16,-3 2-1-16,-5-1 0 0,0 0 1 16,0 0-1-16,0-1 1 0,0-2 0 15,-5 0-1-15,-8-1 0 0,3-3 1 16,-10 0 0-16,-1-2-1 0,-9-2 2 16,-3-2-2-16,0-1 1 0,2-3-1 15,-7-3 0-15,10 0 1 0,-3-2-1 16,3-3 1-16,3 0-1 0,2 0 0 15,5-3 1-15,-2-2 0 0,7-1-1 0,11 2 0 16,-3-1 1-16,5 3-1 0,0-1 2 16,0 1-2-16,12-2 0 0,6 2 0 15,2-1-1-15,3 0 1 0,8 3-1 16,-3 0 1-16,0 0 0 0,5 0 0 16,0 0 0-16,0 6 0 0,3 0 0 15,-6 1 0-15,6 0 0 0,-3 1 1 0,5 3 0 16,-7 1-1-16,7-1 0 15,-3 4 0-15,-2-1 0 0,-2 1-1 16,-8-2 1-16,-3 5-1 0,-2-3 1 0,-10 2 0 16,-1 1 0-16,-2-3 0 0,0 5 3 15,-5-2-4-15,0 0 2 0,0-3-1 16,0 0 1-16,0-1 1 0,0 0-1 16,0-2 0-16,-5 0-1 0,0-1 2 15,-2-3-2-15,-6 1 1 0,0 0 1 16,-2 0-2-16,-5-2 2 0,-8 1-1 15,-3-2 2-15,-2-1 0 0,3 0-2 0,-9-3 2 16,1 1-2-16,3-3 2 16,-4 0-2-16,9 0 1 0,-3 0-1 0,2-3 0 15,3-3-1-15,3 0 1 0,-3-1-1 16,8-2 0-16,4 1 0 0,4 0-1 16,4-1-2-16,-2 1-2 0,10 0-3 15,0-1-2-15,0-1-3 0,0-1-8 16,10 0-9-16,0-4-13 0,0-2-34 0,0-5-243 15</inkml:trace>
  <inkml:trace contextRef="#ctx0" brushRef="#br0" timeOffset="-45009.76">29002 13347 552 0,'8'-7'22'0,"2"-1"-13"0,-7 2-5 0,7 0 11 16,-10 0 16-16,0 0-7 0,0 0-5 15,0 2-5-15,0 2 0 0,0-2-1 16,0 4-2-16,0 0-1 0,-10 0 0 16,-3 0-2-16,-2 13 2 0,-11 5 1 15,-2 9 1-15,-12 3 1 0,-6 8-3 16,-8 3-1-16,-2 6 0 0,-7 6 0 0,-6 6-2 16,0 2 1-16,-4 6-1 0,-1 3-2 15,0 4 0-15,-5 0 2 0,5 1-3 16,-4 0-1-16,4 0-1 15,-3 0-1-15,-1-3 2 0,4-5 0 0,3-1 0 16,7-5-2-16,3-4 0 0,-3-5 1 16,16-5-1-16,0-7 3 0,4-7-4 0,9-3 1 15,7-5 0-15,2-6-1 16,11-2 2-16,-3-6-2 0,16-6 0 16,-8 1 1-16,7-5-1 0,3 1 0 15,0-2 0-15,0 0 0 0,0 0 0 0,0 1-1 16,0-1 1-16,0 0 0 0,0 1 0 15,0 1 0-15,0-2 0 0,0 0-1 16,3 0-1-16,-3 0 0 0,5 0 0 16,0 0-2-16,-5 0 2 0,2 0-2 15,6-2-3-15,2-5-1 0,5-5-4 0,1 0-5 16,-4-4-5-16,14 0-8 0,-6-4-14 16,8-2-10-16</inkml:trace>
  <inkml:trace contextRef="#ctx0" brushRef="#br0" timeOffset="-36661.49">32719 17320 56 0,'0'-1'32'16,"0"-3"6"-16,0 0 10 0,0 1-19 15,-2-1 49-15,-3-1 7 0,0 1-41 16,5 0-18-16,0-1-2 0,0 2 1 15,0 1 5-15,0 2-4 0,0-1-6 16,0 0-8-16,-3-2-2 0,3 3-2 16,-5-2 1-16,5 1-1 0,0 1 1 15,0 0 1-15,0 0-2 0,0 0 0 16,0 0-2-16,0 0 1 0,0 0-1 0,0 0 1 16,0 0 0-16,0-1-1 0,0 1-1 15,0 0 1-15,0 0 0 0,0 0 0 16,0 0-1-16,0 0 0 0,0 0-2 15,0 0 2-15,0 0 0 0,0 0 0 16,8 0-2-16,2-2 1 0,-3 2-1 16,1-1 2-16,5-2-3 0,-6 2 1 0,1-2 0 15,5 1 0-15,-1-2-2 16,4 0 0-16,-6 1 1 0,5 0-1 16,-2 0 0-16,-6 0 0 0,6-1 0 15,2 0-1-15,-2 1 1 0,7-2-1 0,1 1 1 16,-1-1-1-16,3-2 0 0,-3 3 0 15,1-2 0-15,-6 1 0 0,5 0 0 16,-2-1 0-16,-3 1 0 0,3-2 0 16,-8 2 0-16,11-2 0 0,-8 1 0 15,7-1 1-15,-7 0-1 0,4-1 0 0,-1 0 0 16,-4 1 1-16,4 0-1 0,-6-2 0 16,5 2 0-16,0 0 0 15,3-1 0-15,3 1 0 0,-1 0-1 16,-2 0 1-16,-3 0 0 0,5 1 0 0,-4 0 0 15,1 0-1-15,-1-2 1 0,4 2 0 16,-7-1 0-16,-1 1 0 0,1-1 0 16,2 1-1-16,-4 0 1 0,-1 0 0 15,3 0-1-15,-3 0 1 0,0 0 0 16,0 1 0-16,0 1-1 0,-5-2 1 0,8 1 0 16,-5 0-1-16,-1-2 0 0,6 0 1 15,-5 1 0-15,4 0-1 0,1 1 1 16,0-1 0-16,-6 2-1 0,1 0 0 15,2 0 1-15,-2 2 0 0,-1-2 1 16,-1 2-1-16,1-1 0 0,-4 0-1 16,7 2 1-16,-2-1 0 0,-3 1 0 15,5-1 0-15,-10 2 0 0,5-1 0 16,0 1 0-16,-2-1 0 0,-3-1 0 16,5 2-1-16,-5 0 0 0,0-1 1 15,0 1-3-15,0 0 0 0,0 0 1 0,0 0 0 16,0 0 1-16,2 0-1 0,-2 0 1 15,0 0 0-15,0 0-1 0,0 0 0 16,0 0-2-16,0 0-1 0,0-1 0 16,0 1-4-16,0-1-6 0,-7 1-5 15,-6 0-15-15,3 0-25 0,-8 0-62 16</inkml:trace>
  <inkml:trace contextRef="#ctx0" brushRef="#br0" timeOffset="-34149.63">32684 13648 371 0,'-11'0'201'15,"9"-6"-188"-15,-6 3-12 0,3-3-1 16,0 3 2-16,5 2 10 16,-8-3 4-16,6 1-2 0,-3 1-4 15,0 0-1-15,2 2-2 0,3-3 1 0,-5 3-1 16,5 0-1-16,0 0 1 0,0-1-1 16,0 1 1-16,0 0-1 0,0 0-1 15,0-1 0-15,-5-3-1 0,5 4 0 16,0-2 1-16,-3 1-3 0,-4-3 2 15,-3 2-2-15,-6-2 1 0,1 1 0 16,-8 1-1-16,3 1 1 0,0 1-1 0,-8-3 2 16,2 2 0-16,-7-2-2 0,5 2 1 15,5-1-2-15,-2 1 1 0,-1-2 0 16,6 2 0-16,0-1-1 0,4 2 0 16,-2-1 1-16,6 1-1 0,-1 0 0 15,-2 0 0-15,2 0 0 0,0 0-1 16,1 0 1-16,1 1 0 0,1 1-1 15,-5-1 2-15,2 3 0 0,1-4 0 16,-1 3 0-16,-2-2 0 0,2 1 0 16,0-1 1-16,6-1-2 0,-6 0 1 0,5 0-1 15,-5 0 1-15,6 0 0 0,-6 0-1 16,0 0 0-16,-2 0 0 0,-3 0 0 16,3 0 0-16,0 0 0 0,-8 4 0 15,3 1 0-15,-1 0 1 0,-2 1-1 16,-2 2 0-16,-1-1 0 0,3-2-1 0,-2 1 1 15,0 2 1-15,2-2-2 0,2 0 1 16,-2 0-1-16,3 1 0 16,5-1 0-16,0-1 2 0,2 1-2 15,-5 3 1-15,5 0-1 0,-7 4 2 0,7-1-2 16,-2 2 3-16,0 1-2 0,2 1-1 16,0-1 1-16,1 1 1 0,-1 0 0 15,0 2-1-15,3 1-1 0,-3 1 1 16,-5 1-1-16,6 1 1 0,4-1-1 15,-5-2 1-15,6 3-1 0,4-2 0 0,-2 1 1 16,0-1-1-16,5 2 0 0,-3-2 1 16,-2 0-1-16,-2 2 1 15,-1-1 0-15,3 1-1 0,-3 1 0 16,-4 1 1-16,4 0-1 0,0 0 0 0,-9-1 1 16,9-1-1-16,-5 2 0 0,6-3 1 15,-6-1-1-15,5 1 0 0,-2-2 0 16,2-2 1-16,6 0-1 0,-8 1 0 15,10-1 0-15,-8-1 0 0,6 1 0 16,-4-1 0-16,1 0 1 0,5 2-1 16,0 0-1-16,-2 1 2 0,-3 1-1 0,2-1-1 15,3-2 1-15,0 1 0 0,0-2 0 16,0-1 1-16,0-2-2 0,0-1 1 16,0 0 0-16,0 0 0 0,0-2 0 15,3 1 1-15,9-4-2 0,1 3 2 16,2-2-1-16,6 3 0 0,-1-2 0 15,0 1 0-15,11 2 0 0,-8-1 0 16,2 0 0-16,1 2 0 0,-3 0 0 16,2 1 0-16,3 0 0 0,3-1 0 15,-8 0 0-15,7-1 0 0,3 0 0 0,-2-1 1 16,2-3-1-16,-3 1 0 0,3-1 0 16,-2-1 1-16,7 1-1 0,-2 0 0 15,2-1 0-15,-3-1 0 0,4 2 0 16,1-3 0-16,1-2 0 0,0 2 0 15,5-2 1-15,-6 2-1 0,1-1 0 16,5-3 0-16,-6 2 0 0,1-2 0 16,0-1 0-16,-3 0 1 0,0 0-1 15,-2 0 0-15,2-1 1 0,-2-3-1 16,2-1 0-16,-8 0 0 0,8-2 0 0,-2 1 0 16,2-1 0-16,0-1 0 0,-7-2 0 15,2-1 0-15,-3 3 0 0,4-2 1 16,-4-1-1-16,-4 3 0 0,1-5 0 15,7 5 0-15,-9-2 1 0,3-1-1 16,3 0 0-16,-9 0 0 0,4 1 0 0,-1-1 0 16,-2 0 0-16,8 1 0 15,-11 0 0-15,0-2 0 0,-4 0 0 16,1 0 0-16,-1 0 0 0,-1-3 0 16,5-2 1-16,-7 0-2 0,7 1 1 0,-2-2 0 15,-2-3 0-15,-4-1 0 0,6-1 0 16,-8-2 0-16,8 0-1 0,-3 0 2 15,-2-2-1-15,5 0 0 16,-3-1 0-16,3 2 0 0,-8-2 0 0,10 2-1 16,-9-2 1-16,-1 3 0 0,0 0 0 0,-7 1 0 15,7 2 0-15,-10-1 0 0,2 0 0 16,-2 3 0-16,0-3 1 0,0-1-1 16,0 2 0-16,-2-1 0 0,-8-1 0 15,2 2 1-15,0-2 0 0,-4 2-1 16,4-3 0-16,-5 1 0 0,0 0 0 15,6 0 0-15,-1 3 0 0,-2 0 0 16,0 1 1-16,0 0-2 0,-1 2 1 16,-1 0 0-16,-6 1 1 0,5 0-2 15,-2 0 2-15,0 0-2 0,-8 1 2 16,0 0-1-16,-3 2 0 0,1 1 0 0,5-2 0 16,-13 3 0-16,5 1 0 0,0 0 0 15,-5 0 0-15,-6 1 0 0,9 0 0 16,-3 3 0-16,2-1 0 0,-2-1 0 15,5 5 0-15,0 0 0 0,-5 0 0 16,8 2 0-16,-3-1 0 0,7 1 0 16,-4-1 0-16,12 0 0 0,-7 2 0 15,5 0 0-15,-1 1 0 0,4 0 0 16,1 0 0-16,4 0-1 0,-1 0 2 16,3 0-2-16,5 0 1 0,0 0 0 0,0 0 0 15,0 0 0-15,0 0-1 0,0 0 0 16,0 0 1-16,0 0 0 0,0 0 0 15,0 0-1-15,0 0 1 0,-2 0-1 16,-4 0 0-16,6 0-1 0,0 0 0 16,0 0-1-16,0 0-2 0,0 0 0 15,0 0-5-15,0 0-4 0,-2 0-3 16,-3-2-11-16,0-3-19 0,-3-2-45 16</inkml:trace>
  <inkml:trace contextRef="#ctx0" brushRef="#br0" timeOffset="-31267.82">29692 10625 623 0,'-3'0'11'0,"3"0"-11"0,0 0 0 15,0-1 3-15,0 1 15 0,0 0-2 16,0 0-1-16,0 0-6 0,0 0-3 15,0 0 0-15,3 0 1 0,4 2 1 16,-1 2 1-16,-1-2 0 0,-3-1-1 16,6 2 0-16,-8 0-2 0,5-3 1 0,0 2-2 15,-3-2 0-15,4 1-1 0,-4 0 1 16,-2 0-1-16,5 1-2 0,3-1 2 16,-8 1-1-16,10-2 0 0,-7 2 0 15,4-2 0-15,3 0 0 0,1 0 0 16,11 0 0-16,-6 0-1 0,4 0 2 15,8 0-3-15,-3 0 0 0,3-1 0 16,-2-3 0-16,10-1 1 0,-3 0-2 16,0 2 1-16,0 0-1 0,0-1 1 15,-5 3 0-15,-8 0-1 0,1 1 1 0,-9 0-1 16,-7 0 0-16,0 0 0 0,-2 0 1 16,-3 0-1-16,0 0 1 0,0 0-1 15,0 0 2-15,0 0-1 0,0 0 0 16,0 0 0-16,0 0 0 0,0 0-1 15,0 0 0-15,0-1 0 0,0 1 0 16,0 0 0-16,0 0 0 0,0 0-4 16,0 0-3-16,0 0 0 0,0 0-6 15,0 0-1-15,0 0-4 0,0 0-9 16,0 0-8-16,0 3-5 0,-3 2-15 0,-7 0-37 16</inkml:trace>
  <inkml:trace contextRef="#ctx0" brushRef="#br0" timeOffset="-30590.84">29766 10897 537 0,'0'0'51'16,"0"0"-49"-16,0 0-1 0,-3 2 14 16,3-2 12-16,-5 0-4 0,5 0-8 15,0 0-3-15,0 0-4 0,0 1-2 16,0-1 0-16,0 0 2 0,0 0-1 0,0 0 2 16,0 0 0-16,0 0-1 0,0 0 0 15,0 0-1-15,0 0-1 0,0 0 0 16,0 0 0-16,0 1-2 0,0-1 1 15,0 0-1-15,5 0-1 0,-2 0 2 16,4 0-1-16,11 0-1 0,-3-1 1 16,6-2 0-16,-1-1-1 0,0 3-2 15,3-1 2-15,0-2 0 0,5 1 0 16,3 1-1-16,-3-3-1 0,5 4 0 16,2-3 1-16,-2 0-2 0,-2 2 1 0,-3-2 0 15,-3 3-1-15,-2 1 1 0,-2 0-1 16,-9 0 0-16,1 0 0 0,5 0 0 15,-16 0 0-15,6 0 0 0,-3 0 0 16,0 0 0-16,-2 0 0 0,-3 0 0 16,0 0 1-16,0 0-1 0,5 0 0 15,-5 0 0-15,0 0 0 0,0 0 0 16,0 0 0-16,0 0 0 0,0 0 0 16,0 0 0-16,0 0 0 0,0 0 0 15,0 0 0-15,-5 0-2 0,2 0-2 16,-7 0-6-16,0 0-7 0,-8 0-5 0,5 2-19 15,1-2-32-15</inkml:trace>
  <inkml:trace contextRef="#ctx0" brushRef="#br0" timeOffset="-15484.45">29532 11621 481 0,'0'0'67'0,"0"0"-63"16,0 0-1-16,0 0 3 0,0 0 23 15,0 0-1-15,0 0-5 0,0 0-4 0,0 0-8 16,0 0-1-16,0 0-2 0,0 0-2 16,0 0 3-16,0 0 0 0,0 0 0 15,0 0-4-15,0 0 1 0,0 1-3 16,0 0 1-16,0 2 0 0,0-3-1 15,0 6 1-15,-3-5-2 0,3 3 1 16,-5 0 0-16,5-1-2 0,-5 4 2 0,5-1-1 16,0 3 1-16,-8 1-1 0,8 4 0 15,-2 1 1-15,-3 3-1 16,-1 5 2-16,6 2-1 0,0 3 1 16,-2 3-3-16,2-1 3 0,-5 1-2 0,5-1 1 15,-3-3-1-15,3 0 0 0,0-4-1 16,0-1 0-16,0-2 1 0,0-3-1 15,0-2 0-15,0-1 0 0,0-3 0 16,0-2 0-16,0-3 0 0,0-1-1 16,0-1 0-16,0-2 1 0,0 0-1 0,0-2 0 15,0 1-1-15,0-1 1 0,0 0-1 16,0 0-2-16,0 0-2 0,0 0 0 16,0 0-4-16,0 0-6 15,0 0-7-15,0 0-9 0,0-1-10 0,0-3-37 16,3 0-59-16</inkml:trace>
  <inkml:trace contextRef="#ctx0" brushRef="#br0" timeOffset="-14895.34">29867 11992 275 0,'0'0'184'0,"5"0"-160"0,-5 0-24 15,0 0-2-15,0 0 12 0,8 1 25 0,-8 0-8 16,5 1-3-16,0-1-7 0,3 0 1 15,-6-1-7-15,-2 3 0 0,5-3-2 16,-5 3 1-16,0-1 1 0,0 1 0 16,0 2 0-16,0-2-2 0,0 3-1 15,0 1 0-15,0 3-1 0,0-1 1 0,-5 6-4 16,5-2 0-16,-7 2 0 0,-1 2 0 16,3 0-1-16,-3-1-1 15,3 2 2-15,-2-1-2 0,-1-2 0 16,3 2-1-16,-3-5 2 0,6 0-3 0,-3 1 0 15,0-2 0-15,5-1 0 0,0-1 0 16,-3-3 0-16,-2-1-3 0,5-1 0 16,0-3-2-16,0 0-3 0,0-1-3 15,0 0-4-15,0 0-4 0,0 0-7 16,0 0-13-16,0-4-34 0,0-5-53 0</inkml:trace>
  <inkml:trace contextRef="#ctx0" brushRef="#br0" timeOffset="-14046.75">30073 11672 406 0,'0'0'190'0,"0"0"-185"16,0 0-8-16,0 0 5 0,0 0 17 0,0 0 5 16,0 0-5-16,0 0-6 0,0 0-4 15,0 0-2-15,5 0-1 16,-2 0 0-16,2 0 1 0,3 0 1 15,-1 0 0-15,4 0-3 0,-1 0-2 0,0 1 1 16,3 1-2-16,7-1-1 0,0-1 1 16,3 6-2-16,-2-6 0 0,4 3 1 15,3 1-1-15,-3-2 0 0,3 0 0 16,-2 1 1-16,-1 0-1 0,-9-1 0 16,1 2 0-16,-6-3 0 0,-1-1 0 0,-8 0 1 15,-2 0-1-15,0 0 0 0,0 0 2 16,0 0 2-16,0 0 3 15,0 0-3-15,0 0 2 0,0 0 0 16,0 0-3-16,0 0 0 0,0 0 0 0,0 0-1 16,0 0 1-16,0 0 0 0,0 0-2 15,0 0 0-15,0 0 0 0,0 0 0 16,0 0 0-16,0 0 0 0,0 1-1 16,0 4 1-16,0 1 0 0,-2 5 1 15,-3 1 0-15,0 3 1 0,2 4-2 0,-5-1 2 16,3 5 0-16,0 0 0 0,-8 2 0 15,11 0 2-15,-6 1-3 0,-2-1 0 16,3 0 1-16,4-1 0 0,-2-1-1 16,0-2 0-16,5 1 0 0,-8-2-1 15,8-4 0-15,0-1-1 0,0-3 1 16,-2 0-1-16,2-2 0 0,0-3 0 16,0 1 0-16,0-4 0 0,0 2 0 15,0-4 0-15,0-1 0 0,0 1-1 16,0-2-1-16,0 0-2 0,0 0 0 0,0 0-1 15,0 0-2-15,0 0-1 0,0 0-1 16,0 0-3-16,0 0-4 0,0 0-7 16,0-5-8-16,-5-1-10 0,-1 1-36 15,4-5-34-15</inkml:trace>
  <inkml:trace contextRef="#ctx0" brushRef="#br0" timeOffset="-13760.49">30152 11986 379 0,'-5'-3'260'0,"3"2"-256"0,2-1-13 16,0 2 9-16,0-4 19 0,0 4 8 15,0-3-13-15,7 2-9 0,1-3 1 0,0 3 3 16,-1 1-1-16,3 0 0 0,-7 0-2 15,5 0 1-15,-3 0-2 16,2-1-2-16,6 0-1 0,5-2-1 16,2-2 0-16,3 0-1 0,8 0-1 0,2-1-2 15,-3-2-6-15,3 1-4 0,5 2-3 16,-5 0-8-16,-5 1-11 0,0-1-24 16,-2-1-47-16,-11-1 29 0</inkml:trace>
  <inkml:trace contextRef="#ctx0" brushRef="#br0" timeOffset="-12645.02">31086 11580 318 0,'5'0'256'16,"3"-4"-250"-16,-1 3-9 0,3-1 6 15,3-1 19-15,-3 0 3 0,1 2-13 16,-9 0-2-16,3 1 1 0,-2 0-2 0,-3 0-3 15,0 0-1-15,0 0 2 16,0 0-1-16,0 0 1 0,0 0-1 16,-16 0-1-16,1 2-1 0,-3 3-3 15,-7-1 0-15,5 3 0 0,-8-1-1 0,2-2 0 16,-7 1 0-16,5 1 0 0,5-1 1 16,-7-2 0-16,9 1-1 0,6-3 0 15,5 0 0-15,2-1 1 0,6 0 0 16,2 0-1-16,0 0 2 0,0 0-3 15,0 0 0-15,0 0 1 0,0 2 0 0,0-1-1 16,0 0 0-16,0 2 1 0,0-2 1 16,0 5 0-16,0-2-1 0,0 1 0 15,0 0 0-15,0 0 2 16,0 1-2-16,-5 1 0 0,0-1 2 0,5 0-2 16,-8 5 0-16,8-2 1 0,-3 2 1 15,-2-1 0-15,0 3 0 0,5-2-1 16,-7-1 1-16,4 3-1 0,3-2 0 15,-5-1-1-15,0 1 1 0,2-2 0 16,3 0-1-16,0-3 1 0,-5-1-1 0,5-4 1 16,0 3-1-16,0-2 1 0,0-2-1 15,0 0 1-15,0 0 0 0,0 0 1 16,0 0 0-16,0 0-1 0,0-6 0 16,5 2-1-16,-5-1 2 0,8 2-2 15,-3-2 0-15,-2 1 0 0,4 0 0 16,-7-1 0-16,13 1 0 0,-5-2 0 15,4 2 0-15,1-2 0 0,5 1 0 16,-3 1 0-16,10 2 0 0,-4-1 0 16,2 0 0-16,-3 1 0 0,3 2 0 0,0 0 0 15,-5 0 0-15,2 0 0 0,-5 0-1 16,3 0 1-16,-8 2 0 0,8 4 0 16,-5 0 0-16,0 3 0 0,-6 0 1 15,-4 3-1-15,2 2 0 0,0 1 0 16,-5 2 0-16,0 0 1 0,0 1 0 15,0 1-1-15,0 2 1 0,0 0-1 0,-5 2 3 16,-3-2-3-16,1 1 0 16,-4 1 1-16,1-4 0 0,-8-2 1 15,6 0 0-15,-4-1 0 0,-1-3 0 16,-4-4 0-16,1 1 1 0,-3-2-1 0,0-3 0 16,3-2 0-16,-1-1-1 0,-2-2 1 15,-2 0-1-15,0 0 0 16,2 0-1-16,-3 0 0 0,1-4 0 0,4-1 1 15,6 0-1-15,-3 1 0 0,3 1 0 16,2-2 0-16,6 1 0 0,-1-1-1 0,-2-1-1 16,10 3-2-16,0-2-1 15,0 1-1-15,0-1-3 0,0 2-6 16,13-4-7-16,7 3-5 0,-2-4-17 16,-3-1-57-16</inkml:trace>
  <inkml:trace contextRef="#ctx0" brushRef="#br0" timeOffset="-11913.83">31613 11576 330 0,'-6'-3'196'16,"4"-2"-192"-16,-8 2-6 0,7-2 12 16,-2 1 23-16,3 0-10 0,-9 0-11 15,11 2 0-15,-2-2-2 0,-8 2 0 16,7-1-3-16,-4-1-1 0,1 3-2 16,1-2 4-16,-2 0-1 0,-6 3-1 0,10 0-2 15,-9 0 1-15,-1 0-1 0,0 0 0 16,1 6 0-16,1-1 1 0,-6 0-2 15,4 4 1-15,0 0-1 0,5 2 0 16,1 0-2-16,-1 5 1 0,1 2-2 16,-4 2 2-16,9 1 0 0,-3-2 0 0,5 6-2 15,0-4 2-15,0-1-2 16,0 2 1-16,5-4-1 0,8-3 0 16,-6-2 0-16,1-2 2 0,7 0-2 15,3-7 0-15,-3 0 2 0,6-3-1 0,-1-1 0 16,0 0-1-16,6-4 0 0,-6-3 0 15,0-5 1-15,6 1-1 0,-11-4 0 16,5-1 0-16,-7 0-1 0,-3-1 1 16,-7 0 0-16,2 3 0 0,-5-1 0 15,0 0 1-15,-5 1-1 0,-3 2 0 0,-10-1 0 16,8 3 0-16,-8 2 1 0,3 0 2 16,-5 3-1-16,2 2 0 15,5-1 0-15,-7 0 0 0,7 1-2 16,3 2 1-16,0 0-1 0,2 1 0 0,6-2 0 15,-3 1-1-15,5 1-1 0,0 0-4 16,0 0-3-16,0 0-5 0,7 0-1 16,11 0-3-16,-8 3-9 0,8 0-21 15,-3-1-52-15,-4 2 32 0</inkml:trace>
  <inkml:trace contextRef="#ctx0" brushRef="#br0" timeOffset="-11313.02">31628 11918 234 0,'0'0'298'16,"0"-3"-267"-16,0-3-31 0,0-1 4 0,0 3 30 15,0-2-5-15,0 0-15 0,0 2-3 16,-3-2-1-16,-2 1-1 0,5 1-3 16,-5 2-1-16,3-1-1 0,-6 1 2 15,3 1 0-15,-3 1-3 0,1 0 0 16,-11 0 1-16,5 0 1 0,-2 0-1 16,-3 3 2-16,3 1-1 0,-3 2-2 15,-2 1 3-15,-1 1-1 0,1 2-1 16,5 3 1-16,-3 3 0 0,-3 0-2 0,9 2 2 15,2 4-1-15,-1-5-1 0,9 5 0 16,-3-1 0-16,2 1 0 0,3-1-1 16,0-2 0-16,0 0-1 0,0-1 0 15,10-2 0-15,1 0-1 0,-1-3 2 16,8-1-2-16,-3-1 0 0,5-3 0 0,-2 0 0 16,-3-3 0-16,6-2 0 15,-4-1 1-15,-1-2-1 0,1 0 1 16,-4-2-1-16,2-5-1 0,1-3 1 15,-4-2-1-15,1-2 1 0,0-3 0 0,-6 0 0 16,1-2 0-16,-3-2-3 0,-5-4 3 16,0-1-1-16,0-3-1 0,0 0 1 15,0 4 0-15,-7-1-1 0,-6 3 1 16,0 6 1-16,0 2 0 0,-2 5 0 16,-3 2 0-16,8 5-1 0,-3-1 1 0,1 4 0 15,-1 0-1-15,0 0 1 16,6 0-1-16,2 4 0 0,2-2 0 15,3-1-7-15,0 3-5 0,3 0-5 0,7-1-2 16,5 1-6-16,5 0-14 0,-2-1-39 16,3-3-14-16</inkml:trace>
  <inkml:trace contextRef="#ctx0" brushRef="#br0" timeOffset="-10957.17">31923 12104 328 0,'0'0'276'0,"0"0"-261"0,0 1-13 16,5 0 7-16,-5 0 13 0,5 1-5 15,-2-1-3-15,-3 5 2 0,0 1-4 0,5 3-3 16,-5 0 0-16,0 4-4 0,0 1 2 16,-5 0 0-16,2 2-4 0,-2-3 1 15,0 3 0-15,-5-3-3 0,5 2-1 16,-3-4 2-16,-2 1-3 0,2-2 1 16,1-2 0-16,2-1 1 0,-3 0-4 0,5-2-1 15,-2-3-2-15,0-1-2 16,5-2-2-16,0 0-4 0,0 0 0 15,0 0-9-15,0-5-14 0,0-6-35 16,0-1-58-16</inkml:trace>
  <inkml:trace contextRef="#ctx0" brushRef="#br0" timeOffset="-10137.15">32472 11666 275 0,'0'-7'205'0,"0"2"-163"16,0 0-36-16,0 2 14 0,-2-1 21 15,-3 2-9-15,2 1-13 0,-2-3-3 16,0 2 1-16,3-1-2 0,-4-1-4 16,4 4-2-16,-3-1-2 0,0-1-2 15,-8 0 1-15,5 2-2 0,-4 0-1 16,1 0 1-16,-6 0-1 0,4 0-1 15,0 0 1-15,6 0-2 0,-6 0 1 0,5 0 0 16,1 4-1-16,-1 0 1 0,-2 2-2 16,0-1 2-16,5 2-2 0,-1 0 1 15,-1 1-1-15,4 2 3 0,-2 3-3 16,0 0 0-16,-3 3 0 0,-4 0 0 16,4 0 1-16,1 2-1 0,-6 0 1 15,8-2-1-15,-3 1 1 0,6-2 0 16,2-3-2-16,0 1 1 0,2-2-1 15,11-2 0-15,7 1-3 0,0-3-1 16,1 2-1-16,7-1-4 0,-5-2 1 16,0 1 0-16,2 0 3 0,-5-1 0 0,-4-1-2 15,-4-2 1-15,1 1 4 0,-5-4 1 16,2 0 1-16,-8 0 1 0,6 0 1 16,-3 0 0-16,0 0 1 0,-2-6-1 15,4-2 1-15,-7 1-2 0,6-1 2 16,1 0-2-16,-2-3 1 0,0-1 1 0,6 0-1 15,-6-1-1-15,0-1 0 16,-3 1 2-16,6-1 0 0,-8 0 0 16,5-2 0-16,-5 1 2 0,0 1-2 15,0 0 0-15,0 1 2 0,0 1-3 0,-5 4 3 16,5 0 1-16,-8 2 0 0,6-1-3 16,-3 5 2-16,0-3-1 0,-3 3-1 15,5-1-1-15,-9 1 0 0,1-2 0 16,9 4 0-16,-6-1 0 0,-2-1-2 15,2 1 1-15,1-1 0 0,2-1 1 0,-3 2-1 16,3 0-1-16,2-2 1 0,-2 3-1 16,5 0-1-16,0 0-2 0,0 0-1 15,0 0-3-15,0 0-1 0,0 3-2 16,0 0-3-16,0 2-3 0,0-2-14 16,0 3-23-16,0-3-62 0</inkml:trace>
  <inkml:trace contextRef="#ctx0" brushRef="#br0" timeOffset="-9305.66">32358 12097 206 0,'0'-6'251'0,"0"-2"-180"15,0 4-67-15,0-3-3 0,0 1 23 16,0-1 9-16,0-1-14 0,0 1-5 16,0 2-1-16,0-2-1 0,0 1-3 15,0 3-1-15,0-3-1 0,0 5 3 16,-3-3-1-16,-7 1 1 0,3 0-2 0,-1 2 0 16,-5 0-3-16,6 1-1 0,-6 0 0 15,0 0 0-15,0 0 0 0,3 0-1 16,0 1 0-16,0 3 0 0,-8 1-2 15,5-1 1-15,1 4 1 0,2 1 0 16,-1-2 0-16,-1 2 0 0,9-1-2 0,-5 1 0 16,3 3 0-16,0 1 0 15,-2 3 1-15,4-3-1 0,-7 2 1 16,10 2-1-16,-8 0-1 0,6 1 2 16,2-1-2-16,-10 2 1 0,10-2-1 0,0 1 1 15,0-2-1-15,5 0 1 0,2-2-1 16,1-3 0-16,10 1 0 0,-6-4 0 15,4-2-1-15,4 1 0 0,-2-3 0 16,-3-1-1-16,5-3 2 0,-2 2-1 16,-2-2 2-16,-1 0-2 0,3-3 1 0,-3-5 0 15,5 0 0-15,-7 0-1 0,0-4 1 16,4 1 0-16,-6-2 0 16,-1 0 0-16,0 1 0 0,-5-2 0 0,8 0 0 15,-6 1 0-15,1-1 0 0,-3-1 0 16,3 1 0-16,-3-1 0 0,-3 0 0 15,4 0 1-15,-6-1-1 0,0 0 0 16,0-2 0-16,0 2 0 0,0-1 0 16,0 0 1-16,0 1-1 0,-8 2 1 15,0 0 0-15,-2 2-1 0,0 2 1 0,0 2 1 16,-6 4-1-16,4 0 1 0,-4 1 0 16,-1 2-1-16,4 1 1 0,0 0-2 15,6 0 0-15,-1 0 0 0,3 0 0 16,-3 0 0-16,8 1 0 0,-2 1-2 15,2-1-3-15,0 3-2 0,0-2-4 16,0 3-2-16,0-1-7 0,2 0-4 16,6-1-14-16,2-3-37 0,0 0-32 15</inkml:trace>
  <inkml:trace contextRef="#ctx0" brushRef="#br0" timeOffset="-8769.05">32826 11737 326 0,'0'-4'285'15,"0"3"-277"-15,0-5-8 0,0 6 18 0,0 0 14 16,0 0-11-16,0 0-6 0,0 0-3 16,0 0-2-16,-2 0-3 15,-4 7 2-15,1 2-1 0,5 1 0 16,-2 4-2-16,2 2 0 0,-5 1-1 0,5 5 0 15,-5-1-1-15,5 5-1 0,0 0 1 16,0 2-1-16,-8 1-1 0,8 3-1 16,0 0 1-16,0-1 0 0,0-1 0 15,-3-2-2-15,3-3 3 0,-5 0-2 16,5-4 2-16,-5-2 0 0,5 1 0 0,-7-4-1 16,7-4-1-16,0 1 1 0,0-3-2 15,0-3 1-15,0-2-1 16,0 0 0-16,0-5 0 0,0 1 0 0,0-1 2 15,0 0-2-15,0 0 0 0,0 0 0 16,0 0 0-16,0-4-2 0,0-4-2 16,0-1 0-16,5 1-3 0,-3 0 1 15,-2 1-3-15,0 0-4 0,5-2-3 16,-5 2-7-16,0 0-14 0,5-1-18 16,-5 0-62-16</inkml:trace>
  <inkml:trace contextRef="#ctx0" brushRef="#br0" timeOffset="-7308.22">32813 12082 123 0,'0'0'70'16,"0"1"-8"-16,0-1-4 0,0 2 4 15,-2 0-29-15,2-2-15 0,0 3 1 16,0-2 1-16,0 1-2 0,0-2 0 0,0 4-4 15,0-3 3-15,0 2-5 0,0-3-1 16,0 1-1-16,0-1 0 0,0 2-2 16,0-2 1-16,0 0-4 0,0 0-1 15,0 0-2-15,0 0-1 0,0 0 2 16,0 1-3-16,0-1 1 0,0 1 3 16,2 0 0-16,-2 1-1 0,0-2 1 15,0 1 3-15,0-1 0 0,11 2 0 16,-11 0-2-16,0-1-2 0,0 1 1 15,2-2 0-15,-2 3-2 0,0-1 0 0,0-1 1 16,0 2 0-16,0 0 0 0,0 0 0 16,0-3 1-16,0 3 1 0,0 1-1 15,0-1 0-15,0-2-2 0,0 4 1 16,0-2 0-16,0 1 0 0,0 0 0 16,0-1 1-16,0 1 0 0,0-2-1 15,0 2 1-15,0 0 0 0,0 2-1 16,0-5 1-16,0 2-3 0,0 1 1 15,8-1-2-15,-8 1 2 0,5 0-2 16,0 1 1-16,-3-1 0 0,6 1-1 0,-3-2 1 16,-5 2-1-16,5 1 0 0,-2-3 1 15,4 1 0-15,-7 0-1 0,6-2 0 16,-1 3 2-16,-3-3-1 0,8 3 1 16,-7-2-1-16,4 0 1 0,-1 1 0 15,1-1 0-15,1-2-2 0,-3 2 1 0,0-2-1 16,-2-1 0-16,4 1 0 15,-2 1 3-15,3-2-3 0,-3 0 0 0,0 0 1 16,3 0 1-16,-6 0-1 16,8 0 1-16,-7 0 0 0,5 0-1 0,2 0-1 15,3 0 1-15,-11-3 0 0,6-1 0 16,4 3-1-16,-4 0 1 0,5-1 1 16,-6 0-1-16,-2 1 1 0,3 0 0 15,-8-2 1-15,10 1 0 0,-10-2-2 16,3 1 1-16,4-2-1 0,-7 1-1 0,6-2 3 15,1-1-3-15,1-1 0 16,-3 1 0-16,0 1 1 0,3-3-1 16,-3 2 1-16,-3 0-1 0,-2-4 0 0,5 2 0 15,-2-2 1-15,-3 1-1 16,0 1 0-16,0-1 0 0,0-1 2 0,0-1-2 16,0-1 1-16,0 0-1 0,0 0 2 15,-3 0-2-15,-2-1 1 0,3-1 0 16,-8 3 0-16,7-1-1 0,-7 2 1 15,7 1 0-15,-4-1 1 0,2-1-2 16,-3 2 0-16,0-3 1 0,-2 2-1 0,2-2 1 16,-4 3 0-16,4 0 0 0,0 1-1 15,-4 1 1-15,4 0 0 0,-5 0 0 16,1 1-1-16,-1 2 1 16,0 0 0-16,3-1 0 0,0 2 0 0,-3 0 0 15,3 3 0-15,0-1 1 0,0-2-2 16,-1 3 1-16,1 0 1 0,0-1-2 15,-3 0 0-15,3 2 0 0,0-3 1 16,0 0-1-16,0 3 0 0,7-1 0 16,-4 0 1-16,1 0-1 0,1-1 0 0,3 1 0 15,2 0 0-15,0 1 0 0,0 0 0 16,0 0 0-16,0 0-1 0,-5 0 1 16,0 0-1-16,5 5 1 0,-8-1 0 15,5 1 0-15,-2 1 0 0,0-1 0 16,3-1 0-16,-3 1-4 0,5-1 0 15,0-1-3-15,0 3-1 0,0-3-4 0,0 2-4 16,0 0-8-16,7 0-9 16,3-1-13-16,6-1-56 0</inkml:trace>
  <inkml:trace contextRef="#ctx0" brushRef="#br0" timeOffset="-6672.9">33429 11815 246 0,'0'-3'193'0,"-3"0"-98"0,3 1-70 15,0 2 3-15,0 0 8 0,0 0-10 16,0 0-7-16,0 0-2 0,0 0-1 16,0 0-3-16,0 0-5 0,0 0-1 15,0 0 0-15,0 5 2 0,-5 1 1 0,0 5-2 16,3-1-1-16,-3 2-1 0,0 4-1 16,2 4 2-16,-5 2-1 0,8 1 0 15,-5 2 1-15,0 1-3 0,5 5 2 16,0-3-3-16,-2 2 2 0,-3-1-2 15,2 2 0-15,3-4 0 0,-5 1 0 16,0-1 0-16,2-2-1 0,-2-2 0 16,3-2 0-16,2 1 0 0,-10-2 1 15,7-3-1-15,-2 0 1 0,0-4-1 16,-3 0 0-16,6-2 0 0,-3-2 0 0,-1 0-1 16,6-5 1-16,-2 0-1 0,-3-1 0 15,5-2-1-15,0-1 1 0,0 0 0 16,0 0 0-16,0 0 0 0,0 0 0 15,0 0-1-15,0-3-1 0,0-3-1 16,-3 1-4-16,3-1-1 0,0-2-7 16,0 1-8-16,0-2-12 0,-5-2-35 15,5-1-84-15</inkml:trace>
  <inkml:trace contextRef="#ctx0" brushRef="#br0" timeOffset="-6242.55">30778 12523 364 0,'-41'-14'62'0,"8"-1"-107"15,5 3-162-15,8 1 36 0</inkml:trace>
  <inkml:trace contextRef="#ctx0" brushRef="#br0" timeOffset="-5165.13">30938 12596 213 0,'0'0'223'0,"0"0"-160"0,0 0-54 16,0 0 5-16,0 0 14 0,0 0 2 15,0 0-3-15,0 0-7 0,5 1-4 16,-5 2 1-16,0-1-4 0,6 1 1 0,-6-1-2 15,0 0 0-15,2 3-1 0,-2-2 0 16,5 2-1-16,-5 0-3 0,3 1-1 16,-3 3 0-16,0 0 0 15,0 1-2-15,-3 2-1 0,-4 1 1 0,1 2 0 16,1-1-2-16,3 3-1 0,-6-2 1 16,8 3 0-16,-10 0 0 0,7 3-1 15,-2 0 1-15,0 1 0 0,-5 1 0 16,0-1 1-16,0 1-1 0,-3-5 1 15,-5 6 0-15,6-2 0 0,1-1 3 16,-1-3-3-16,4-3 0 0,-2-3-2 0,7-3 0 16,3-5 1-16,-5 3-2 0,5-2 2 15,-5-2-1-15,5 0-1 0,0-3 0 16,0 1 0-16,0-1 1 0,0 0-1 16,0 0 1-16,0 0 0 0,0 0 0 15,0 2-1-15,0-2 1 0,0 0 1 0,0 0-1 16,5 0 0-16,8-3 0 15,0 0-1-15,-1 1 0 0,4-1 0 16,-1 0 1-16,8-1-1 0,0 1 0 16,7 1 0-16,-7 1 0 0,5 1 0 0,3 0 0 15,-3 0 0-15,0 0 0 0,-8 0-1 16,0 3 1-16,-2-2 0 0,-5 4-1 16,-6-3 1-16,-1 0-1 0,-4 1 0 15,6-2 1-15,-8 0-1 0,0-1 0 16,0 2 0-16,0-1-1 0,0-1 1 0,0 0-1 15,0 0-2-15,0 0-2 0,0 0-1 16,0 0-1-16,0 0-1 16,0 0-5-16,0-1-5 0,0-4-10 15,0 0-7-15,5-2-20 0,2-1-56 0</inkml:trace>
  <inkml:trace contextRef="#ctx0" brushRef="#br0" timeOffset="-4367.66">31923 12816 295 0,'0'-7'291'0,"0"4"-282"0,0-2-13 16,0 1 8-16,0-1 24 0,0 3-6 16,0-1-11-16,0 0-3 0,0 1 2 15,0-1 1-15,-3 0-6 0,3 0 0 0,-5 2 1 16,5-3 2-16,-2 2 1 0,2-2 0 16,0-1-2-16,-10-1 0 0,7 1-2 15,-7-2 0-15,2 0 3 0,1 0-5 16,-1-1 1-16,-5 0-1 0,1 3-1 15,-1-2-1-15,0 1 1 0,3 2-1 0,0 0 1 16,0 3-1-16,-3 1 2 16,3 0 0-16,-1 0-1 0,1 0 0 0,0 0 0 15,5 0 0-15,-8 5-1 16,11 4 1-16,-11 1 0 0,3 2 1 0,0 4 0 16,5 4-1-16,-3 1 0 0,3 1-1 15,2 2 1-15,-2 1-2 0,5 1 1 16,0 2-1-16,0-2 0 0,0 0 0 15,8 1 0-15,0-5 1 0,4 0-1 16,1-3 0-16,5-3-1 0,-8-2 1 0,8-4 0 16,-3-2 0-16,5-6-1 0,1-1-1 15,4-1 2-15,-4 0 0 0,4-7-1 16,-5-3 1-16,1-5 0 16,-1-1-1-16,-5-3 0 0,-2-1-1 0,0-3 2 15,-6-2-2-15,4-1 1 0,-9-5-1 16,-2 2 2-16,0 0-2 0,0 3 1 15,0 2 1-15,-2 6-1 0,-11 0 1 16,0 3 0-16,0 6 0 0,-2-1 1 16,2 4-1-16,-4 3 0 0,4 0 0 0,-2 0 0 15,7 2 0-15,0-1 0 0,8 1 0 16,0 1-3-16,0 0-4 0,0 0-4 16,11 0-9-16,1 0-7 0,9-3-7 15,4 3-25-15,0-4-43 0</inkml:trace>
  <inkml:trace contextRef="#ctx0" brushRef="#br0" timeOffset="-3707.25">32271 12833 389 0,'6'-3'202'0,"-1"-4"-191"0,-3 1-6 15,11 1 19-15,-5-1 7 0,2 1-13 16,0 0-5-16,3 2-3 0,-1 1 2 15,6 0-5-15,-3 0-1 0,1-1-1 16,1 2-2-16,-1 1 2 0,4 0-2 16,-2 0 1-16,-5 0-2 0,-1 0 1 15,-1 6 0-15,-6-3 0 0,2 2-1 0,1 2 2 16,-3-2-1-16,-5 3 0 0,0 1 1 16,0-2-2-16,0 3 2 15,-5 2 1-15,-3-2-2 0,-4 1 0 0,1-1 1 16,-6 1 0-16,1 0 0 0,-2 3-1 15,-2-4 0-15,5 3 1 0,-11-3-1 16,6 1-1-16,-5-1 2 0,4 3-1 16,1-2 1-16,0 0-1 0,4 0 0 15,-4-3 0-15,7 3 1 0,-5-1-3 0,11-3 2 16,-1 1-1-16,3-2 0 0,3-1 0 16,-4 0-1-16,1 0 1 0,3 0 0 15,-3-2-2-15,5-1 2 0,0 1-1 16,0-2 1-16,0 2-1 0,0-2 1 15,0 0 0-15,0 0 0 0,7 0 0 16,4-1 0-16,-1 0 2 0,8 0-2 16,2 0 0-16,5 0-1 0,-2-2-1 15,10 0 1-15,5-1 0 0,-2 0-1 16,5 0-1-16,-8 0 1 0,0 1 0 0,-5 1 1 16,-3-2-1-16,-4 1-1 0,-4 1 0 15,-9 1-2-15,-5-1-1 0,-3 1-1 16,0 0-2-16,-11-2-4 0,-6 2-5 15,-9-3-12-15,-2 1-14 0,0-3-24 16</inkml:trace>
  <inkml:trace contextRef="#ctx0" brushRef="#br0" timeOffset="567.17">29191 11117 453 0,'0'0'67'0,"0"1"-59"0,0 0-5 0,5 1-2 16,-5-2 8-16,5 2 9 0,-3-2 3 0,6 3 0 16,-3-3-3-16,3 5-7 15,-3-3-1-15,0 2-5 0,-3 1 1 16,3 0 1-16,-2 3 0 0,-3 1-1 15,0 0 1-15,0 5-1 0,0 4-3 0,-8 2 1 16,1 4-2-16,-6 3 0 0,0 7 0 16,1 0-1-16,-4 4 2 0,4-2-1 15,-4 5 0-15,6-3 1 0,0 2 0 16,0-1-1-16,0 3 2 0,-1 2 0 16,-1-2-1-16,2 1 1 0,-3 0-1 0,0 3 0 15,0 0 0-15,1 1 0 0,-1-1 1 16,5 0-1-16,1-1-1 15,2-4 1-15,5-1 0 0,-8-2 1 16,5-1-4-16,-2 0 2 0,5-4 0 0,0 1-2 16,0-1 2-16,0-3-1 0,0-1 2 15,-5 0-2-15,5-1 1 0,-7-2 0 16,2-1 0-16,2 0-1 0,-5-1 1 16,3-1-1-16,0-1 1 0,3-1-1 15,2 0 1-15,0-1-1 0,0-1 1 0,0-2-2 16,2 1 1-16,8-2-1 0,-2-1 1 15,-5 0 1-15,9-5-2 0,-7-2 0 16,3-2 0-16,0-4 1 16,-3 2-1-16,0-4 1 0,-3 2 0 0,-2-2 1 15,5 0-1-15,-2 0 1 0,2-6 0 16,0 2-1-16,3 0-1 0,-3-3 1 16,-3 4-1-16,6 0 0 0,-8-2-1 15,10 3 1-15,-7-3 0 0,4 2 0 16,6-1 0-16,0 3 1 0,0 1-1 15,-1 0 0-15,1 0 0 0,2 0 0 0,1 0 0 16,1 0 0-16,9 1 0 0,-3 3 0 16,7 0 0-16,1 0 0 15,2-1 0-15,10 1 0 0,-7 2 0 0,4 1 0 16,11 0-1-16,-10 1 2 0,7 0-2 16,-2 1 1-16,-3 1 0 0,1 2-1 15,-4-2 0-15,1-1 0 0,0 1 0 16,-1-1 0-16,1 0 0 0,0-2 1 15,0 0 0-15,2-1 0 0,-3-1 0 16,1 1 0-16,0-1 0 0,0 0 0 0,-1-1 0 16,-2 1 0-16,-4 0 0 0,1 0 0 15,-2 1 0-15,-5 0 0 0,3 0 0 16,-3-2 0-16,-3 3-1 0,-2-1 2 16,-3-1-1-16,1 0 0 0,-1-2 0 15,3 3 0-15,-3-4 0 0,-4 3 0 0,-1-2 0 16,-2-1-1-16,7 1 2 15,-7-1-2-15,5 2 1 0,-3 0 0 16,-3-1-1-16,4 2 1 0,-4-1 0 16,-4 1 0-16,2-1 0 0,3 1 0 0,-10 0-1 15,4-3 1-15,-2 4 0 0,0-3 0 16,-2-1 0-16,5 4 0 0,-8-3 0 16,10 1 1-16,-3 0-1 0,1 1 0 15,0-3 0-15,4 2 0 0,1-1 0 16,2 0 0-16,-2-1 0 0,7 0 0 0,-7 1 0 15,0-2 0-15,2 3 0 0,-2-1 0 16,-3 3 0-16,0-3 0 16,3 2 0-16,0-1 0 0,2 1 0 15,-5-3 0-15,3 1 0 0,-3 0 0 0,0-1 0 16,5-2 0-16,3 2 1 0,-8 0-1 16,3 0 1-16,5 1-1 0,-3-2 0 15,3 2 0-15,-3-2 0 0,0 2 0 16,-2-2 0-16,8 4 0 0,-9-2 0 15,6 1 0-15,-3-2 0 0,3 2 1 0,3 0-1 16,-6-2 1-16,5 2 0 0,0-1-1 16,-2 0 0-16,3 0 0 15,2 1 0-15,-6 1 0 0,4-2 0 0,-6 0 0 16,5 1 0-16,-7-2 0 0,5 3 0 16,-5-1 0-16,2 1 0 0,-2-2 0 15,-1 4 0-15,4-3 0 0,1-2 0 16,-1 1 1-16,-1-2-1 0,8 2 0 15,-3-3 0-15,3 1 0 0,2-1 0 16,1 0 0-16,2 0 0 0,-3 0 0 16,-2 2 0-16,3 0 0 0,-6 1 0 0,0 0 0 15,-4 0 0-15,1 1 1 0,-1 0-2 16,2-2 1-16,-3 2 1 0,-2-2-1 16,7 3 1-16,-2-1-1 0,2-2 2 15,3-1-1-15,-3 1 0 0,1-2-1 16,4 2 0-16,3-1 0 0,-5-1 0 15,0 0 0-15,5 1 0 0,-3 2 0 16,-4-3 0-16,-1 3 0 0,0-2 0 16,1 5 0-16,-4-4 0 0,-1 3 0 15,2-1 0-15,-3 0 0 0,3 0 0 0,2 1 0 16,-5-1 1-16,6-2-1 0,4 0 0 16,-5-1 0-16,1 1 0 0,4-1-1 15,-4 0 1-15,1 1-1 0,1-1 1 16,-7 1 0-16,4-1 0 0,-5 0 0 15,8 2 0-15,-8-1 0 0,6 0 1 0,-3-1-2 16,2 2 2-16,-5-2-1 16,6 0-1-16,-1 0 2 0,0-1-1 15,6 0 0-15,-6 0 0 0,5 0 0 16,-4 0 0-16,2 0 0 0,2 0 0 0,-5 0 0 16,8 0 0-16,-7 0 0 0,4 0 0 15,1 0 0-15,-6 0 0 0,-5 0 0 16,6 0 0-16,-9 2 0 0,6-2 1 15,-3 0-1-15,3 0 0 0,-8 1 0 16,8-1 0-16,-5 0 0 0,0 0 0 0,2 0 0 16,0 0 0-16,6 0 0 15,-4 0 0-15,4 0 0 0,-6 0 0 0,3 0 0 16,-3 0 0-16,-2 0 0 0,0 1 0 16,2 0 0-16,-2 2 0 0,-1-2 0 15,1 0 1-15,-5 0 0 0,-1 1-1 16,-2-1 1-16,0-1-1 0,-2 2 0 15,2-2 1-15,0 1-1 0,-2-1 0 16,4 0 0-16,-2 0 0 0,0 0 0 16,-5 0 0-16,3 1 0 0,-3-1 1 15,0 0-1-15,0 0 1 0,0 0 0 0,0 0 1 16,0 0 0-16,0 0-1 0,0 0 0 16,0-2 0-16,0-3 0 0,0 2 1 15,0-3-1-15,5-1 1 0,-5 0-1 16,3-3 0-16,-3 0 1 0,0-3 0 15,0 1 0-15,0-3-1 0,0 0 1 16,5 0 0-16,0-2 0 0,-3-4-1 16,3 0-1-16,-2-1 2 0,2-1-2 15,3-1 0-15,2-2 1 0,0-1-1 16,-5-1 2-16,3-1-2 0,4 1 1 0,-4-2-1 16,0 0 2-16,2 1-1 0,-8-1 2 15,9 2-1-15,-9 1 0 0,6 0 1 16,-8-2 0-16,5 1-1 0,0-2 1 15,3 2-1-15,-1-4 1 0,1-2-1 16,2-2-1-16,0 0 0 0,-5-1-1 16,3-4 2-16,0 2-2 0,2-3 0 15,-3 2 0-15,-4 2 1 0,-3 0-1 16,5 2 0-16,-5 3 1 0,0-1 0 16,0 3-1-16,0 4 1 0,0-3-1 0,0 2 0 15,0-3 0-15,-5 2 1 0,5-1 0 16,-3 3-1-16,3-3 0 0,0 5 0 15,-5-2 0-15,5 4 0 0,0 2 0 16,0 0 1-16,-2 4-1 0,2-1 2 16,-5 6-2-16,5 0 0 0,-5 0 0 15,5 2 0-15,-3-1 0 0,-2 0 0 0,2 1 0 16,-2-3 0-16,5 3 0 0,0-4 0 16,0 3 0-16,0-3 0 15,0 3 0-15,0 0 0 0,0-3 0 0,0 0 0 16,5 1 0-16,-2 0 0 0,5 1 0 15,-8-1 0-15,5 1 0 0,0-1 0 16,-5 1 0-16,0-1 0 0,0 2 0 16,2-3 0-16,-2 2 0 0,0-3 0 15,0 1 0-15,0-1 0 0,-2 1 0 0,-3-1 0 16,0 1 0-16,-6 2 0 0,1-2 0 16,3 3 0-16,4-3 0 0,-10 3 0 15,3-1 0-15,0 0 0 0,0 1 0 16,0 0 0-16,5-2 0 15,-8 1 0-15,8 2 0 0,-3-1 0 0,0-1 0 16,3 2 0-16,3-1 0 0,-3-2 0 16,2 2 0-16,-2-2 0 0,0 2 0 15,-3-1 0-15,6 3 0 0,-8-2-2 16,2 3 2-16,3 4-1 0,-5 0 1 16,0 2-1-16,2 2 1 0,0 0-1 0,-4 6-1 15,-4 1 2-15,6 2 0 0,-10 1 1 16,10-2-2-16,-8 2 1 0,5 0 1 15,0 2-2-15,3-3 2 0,0 0-1 16,0-1 0-16,-8 0 0 0,5-1-1 16,1-1 2-16,1 0-2 0,-11 0 2 15,6-3-2-15,-4 1 1 0,5-2 0 16,-8-2 0-16,2 2 0 0,-1-2 0 16,-4 0 1-16,1 0-1 0,2 0 1 15,-8-2-1-15,3 0-1 0,-5-2 1 0,10 1 0 16,0-3 1-16,0 3-1 0,6-1 0 15,-4 0 0-15,6 0 0 0,-3 1 0 16,-2-1 0-16,0 0 0 0,-3-2 0 16,-3 3 0-16,-2-2 0 0,-2 2 0 15,2-1 0-15,-5 0 0 0,0-1 0 0,-3 2 0 16,-2-3 0-16,2 4 0 0,-5-2 0 16,8 0-1-16,-5 1 2 15,5-1-1-15,5 1-1 0,3-1 2 16,-3 2-1-16,2 0 0 0,3-1 0 0,-2 1-1 15,0 0 1-15,2 0 1 0,2 1-1 16,-4-3-1-16,-1 4 2 0,-2-3-1 16,0 1-1-16,-2-2 2 0,-3 3-1 15,2 0-1-15,-2 0 1 0,-7-1 0 16,1 0 0-16,4 0 0 0,-8 1 1 0,-1 0-2 16,4-4 1-16,1 5 0 0,4-2 0 15,-8 1 0-15,7-3 0 0,3 3 0 16,-5 0 0-16,2-1 0 0,-2-1-1 15,7 1 1-15,-7 0 0 16,3 0 0-16,2 1 0 0,2-3 0 0,-2 2 0 16,2 0 0-16,-2 1 0 0,3-2 0 15,2 2 0-15,0 0 0 0,-3-1 1 16,1 2-2-16,-1-2 1 0,3 2 1 16,-5 0-1-16,5 0 0 0,-5 0 0 15,0 0 0-15,0 0 0 0,0 0 0 0,0 0 0 16,0 0 0-16,5 0 0 0,0 0 0 15,0 0 0-15,-3 0 0 0,3 0 0 16,3 0 0-16,-3 0 0 16,2-2-1-16,-2 0 2 0,0 0-2 0,-2 0 1 15,-11-1 0-15,6 3 0 0,-6-2 0 16,-5 1 0-16,8-1 0 0,-3-1 0 16,8 2 1-16,3-1-1 0,-3 1 1 15,2-2-1-15,8 0 0 0,-2 1 0 16,9 1 0-16,-6-2 0 0,1 3 0 0,1-1 0 15,-1 1 0-15,6 0 0 0,-5 0 0 16,2 0 0-16,-2 0 0 0,7 0 0 16,-2 0 0-16,-1 0 0 0,-6 0 0 15,1 0 0-15,1 0 0 0,-1 0 0 16,1 0 0-16,5 0 0 0,-5 0 0 0,-1 0 0 16,1 0 0-16,-3 0 0 15,3 0 0-15,4 0 0 0,1 0 0 16,-3 0 0-16,6 0 0 0,4 0 0 15,0 0 0-15,1 0 0 0,7 0 0 0,-5 0 0 16,5 0 0-16,0 0 0 0,0 0 0 16,0 0 0-16,0 0 0 0,0 0 0 15,-6 0 0-15,6 0 0 0,-7 0 0 16,4 0 0-16,-7 0 0 0,2 0 0 16,3 0 0-16,-5 0 0 0,0 0 0 0,2 0 0 15,1 0 0-15,-1 0 0 0,-2 0 0 16,0 0 0-16,5 0 0 0,0 0 0 15,5 0 0-15,-3 0 0 16,-2 0 0-16,5 0 0 0,0 0 0 0,0 0-1 16,0 0 1-16,0 0-1 0,0 0 1 15,0 0 1-15,-3 4-1 0,3-2 0 16,-5 1 0-16,0 1 0 0,3-2 0 16,-3 1 0-16,2 1 0 0,-2-2 0 15,0-1 0-15,5 2 0 0,-3-1 0 16,3-1 0-16,0 0 0 0,0-1-1 0,0 0 1 15,0 0 0-15,0 0 0 0,0 0 0 16,0 0 1-16,0 0-1 0,0 0 0 16,0 0 0-16,0 0 0 15,0 0 1-15,0 0-2 0,0 0 2 0,0 0-2 16,0 0 1-16,0 0 0 0,-5 2 0 16,5-1 0-16,-5 3-1 0,3-2 2 15,-3 5-2-15,-3 2 1 0,3 2 1 16,-5 5-1-16,5 1 1 0,-1 7-1 15,-1 4 0-15,2 3 0 0,2 2 0 0,-4 1 1 16,1 1 0-16,1-1-1 0,-5-3 0 16,0 0 1-16,2-4 1 0,6-2-2 15,-8-1 0-15,2-3 0 16,3-4 1-16,2-2 0 0,-2-1 0 0,3-5 0 16,-3-2-1-16,5-1 1 0,0-3-1 0,-5-2 1 15,5-1-1-15,0 3 0 16,0-3 1-16,0 0-1 0,0 0 0 15,0 0 1-15,0-4-2 0,0-3-3 16,0-2-2-16,0 0-4 0,-8-1-5 0,5 0-9 16,-7-3-11-16,10 1-10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4:23.513"/>
    </inkml:context>
    <inkml:brush xml:id="br0">
      <inkml:brushProperty name="width" value="0.05292" units="cm"/>
      <inkml:brushProperty name="height" value="0.05292" units="cm"/>
      <inkml:brushProperty name="color" value="#7030A0"/>
    </inkml:brush>
  </inkml:definitions>
  <inkml:trace contextRef="#ctx0" brushRef="#br0">4422 1481 342 0,'-13'0'236'0,"0"-3"-227"0,6 1-9 0,1 1 10 16,6-2 17-16,-2 3-3 0,2-1-8 16,0 1-3-16,0 0-3 0,0 0-4 15,0 0-3-15,0 0-2 0,0 0-2 16,0 5 2-16,2 5 1 0,-2 4 2 15,11 2-1-15,-9 4 1 0,3 4-1 0,3 3 1 16,-1 2-1-16,-1 3 1 0,6 2 0 16,-4-2 0-16,0 2-2 0,-3-5 4 15,2-1-4-15,1-2 1 16,-3-2-3-16,3-3 1 0,-1-1 0 16,-2-3 0-16,8-3-1 0,-5-3 1 0,4 1 0 15,-4-6 0-15,5-2-1 0,-6-2-1 16,1-2-6-16,-3 0-5 0,3-2-4 15,-8-6-5-15,0-2-9 0,0-4-27 16,-5-2-67-16</inkml:trace>
  <inkml:trace contextRef="#ctx0" brushRef="#br0" timeOffset="665.85">4289 1536 133 0,'0'-4'392'0,"0"0"-383"15,0 2-9-15,5-1 2 0,-5 1 17 0,8-2-11 16,-3 0 10-16,3 0 1 0,4-2-8 16,4 0-8-16,4-2-1 0,6-1 1 15,7-2-2-15,0-1 1 0,7 0-1 16,1 1-1-16,0 2 0 0,-1 0 0 15,-6 2 0-15,-1 0 0 0,-5 3 0 16,-11 3 0-16,-1 1 0 0,-11 0 0 16,-3 0-2-16,-2 8 1 0,0 1 0 15,-2 4 3-15,-11 2 5 0,-7 0 4 16,-1 3-2-16,-4-2-2 0,2 3 2 0,-2 1-1 16,-3-2-2-16,2 1-1 0,1-1-1 15,2-1 0-15,0 0-1 0,8-2-1 16,-1-4-1-16,4-1-1 0,4-3 0 15,8-2 0-15,-5-2 0 0,5-2 0 16,0-1 0-16,0 0 1 0,8 0 0 0,9 0 1 16,-1-1-2-16,4-3 2 15,5 0-2-15,-2 2 0 0,3 1 0 16,-1-2 1-16,-4 3-1 0,4 0 0 16,-2 0 0-16,-5 3 0 0,-3 2 0 0,-7 3-1 15,4 1 1-15,-7 2 1 0,3 0 0 16,-3 2 1-16,3-2 0 0,-8 1 0 15,7 0 3-15,-7-1-3 0,5 0 0 16,-2 1 0-16,-3 1 0 0,0-1 0 16,0 3-1-16,0-1 1 0,-3 0-1 15,-9-1 1-15,4-1 0 0,-10-2 0 0,-2 2 2 16,0-3 1-16,-8-1-2 0,2 0 1 16,-7-3-1-16,0-2-2 15,-3 0 2-15,3-3-2 0,5 0 0 16,-5 0 0-16,8 0 0 0,5-1-1 0,2-3 0 15,10 1 0-15,6 0 0 0,2-1 0 16,0 0-2-16,0-1-4 0,0-2-4 16,15 0-4-16,5-3-4 0,6 3-7 15,9-1-7-15,3-1-22 0,-5 1-67 16</inkml:trace>
  <inkml:trace contextRef="#ctx0" brushRef="#br0" timeOffset="1096.75">4923 1613 640 0,'0'0'6'16,"0"0"-13"-16,0 0 15 0,2 0-2 0,3 0-5 15,3 0-2-15,5 3 2 0,2 3 0 16,5 6-1-16,6 4 1 0,-6 1 0 15,6 3-1-15,-6 2 3 0,0-1-3 16,-7 0 1-16,2-1 0 0,-7 0-1 16,2-1 1-16,-7-2 0 0,2 1 0 15,-5-3 1-15,0-2 0 0,-8-1 3 16,-2-5 2-16,7-1 0 0,-4-3 1 16,-3-3 3-16,2 0 2 0,-5 0 0 15,-2-9-5-15,2-2-3 0,-7-4 0 0,7 0-1 16,-2-1-3-16,2 0 2 0,8 0 1 15,3 1 1-15,2 2-2 0,0-3-2 16,2-1 0-16,11 0 0 0,0-1-1 16,12 0-1-16,-2 4 0 0,7-1 1 15,1 5-1-15,2-1 1 0,5 6 0 0,-10-1-2 16,5 3-2-16,-5 0-2 16,-2 3-4-16,-1 0-1 0,-5 0-1 15,-4 1-8-15,-4 3-6 0,-4 1-10 16,-3-1-36-16,-5-2-433 0</inkml:trace>
  <inkml:trace contextRef="#ctx0" brushRef="#br0" timeOffset="1545.32">5668 1621 545 0,'-13'-2'76'0,"6"-4"-84"0,-6 2 8 16,-2 1 10-16,2-1-3 0,0 2 0 15,1-1 3-15,-1 1-4 0,3 2-4 16,-3 0-1-16,0 2-2 0,-4 4 1 16,6 1 0-16,-1 4 1 0,-1 2 3 15,0-1-1-15,6 2-1 0,1 4 0 0,4 0 2 16,2-1-3-16,0 1 3 0,2-1-2 15,11-2 0-15,0-1 1 0,12 0-1 16,-2-2 0-16,8-2 0 0,-3-2 2 16,5-2-2-16,0-3 0 0,-5-3 1 15,0 0 0-15,-3 0 1 0,-9-4 0 16,-4-3 1-16,-7-2 1 0,-5-1 1 16,0-3 2-16,0 1-1 0,-17-3-5 15,-4-1-1-15,-2-1-1 0,-10 0 0 16,0 2-1-16,-5 2 1 0,10 2 0 0,3 3 0 15,9 5-2-15,-1-2 1 0,9 2 0 16,0 1 0-16,8 0 0 0,0 2-2 16,0 0-13-16,5 2-3 0,16 5 2 15,2-1-6-15,10-2-9 0,5-2-29 16,3-2-104-16</inkml:trace>
  <inkml:trace contextRef="#ctx0" brushRef="#br0" timeOffset="2002.17">5882 1562 396 0,'-5'-3'212'0,"5"-1"-214"16,0 2 3-16,0 1 26 0,0 1-13 16,0 0-10-16,0 0-2 0,5 1-2 15,10 9 2-15,3 3-1 0,-3 3 2 0,6 2-3 16,-1 3 1-16,0 1 1 0,6 3-1 15,-6 2-1-15,0-4 1 16,1 0 0-16,-1-4 0 0,0-2 0 16,-2-2 0-16,3-3-1 0,-9-1 1 0,1-5 0 15,-5-1 0-15,-1-4-1 0,-2-1 4 16,-2 0 8-16,-3-4 7 0,0-8-9 16,0-3-5-16,0-2-1 0,-3-1-4 15,-9-1 3-15,7-1 1 0,-3-2-1 16,0 1-2-16,1 2 0 0,2 1-1 0,0 4 0 15,5 4 1-15,0 4 0 0,0 3 2 16,0 1 0-16,0 2-1 0,0 0-4 16,0 3-2-16,10 7 3 0,-3 5 2 15,9 2 0-15,4 2 1 0,0 1-1 16,1 0-1-16,9-2 1 0,-7-1-1 16,8-1 1-16,-8-1 0 0,2-1-1 15,0-1 0-15,-4-1 1 0,-1-2 0 16,-5-2-3-16,3-1-2 0,-10-2-5 15,-1-1-3-15,-1-4-8 0,1 0-6 0,-2 0-20 16,-2-4-49-16</inkml:trace>
  <inkml:trace contextRef="#ctx0" brushRef="#br0" timeOffset="2588.42">6882 1685 636 0,'-10'-12'7'0,"-1"1"-12"16,-1 0 18-16,4-1 2 0,-5 1-2 0,6 0 5 15,-6 1-6-15,0 0-4 0,3 2-3 0,-3 3-1 16,1-2-4-16,-4 3 0 15,-1 2 0-15,1 2 0 0,-4 0-2 0,0 5 2 16,-3 5-2-16,7 4 2 16,-4 5 0-16,7 1-2 0,1 3 2 15,-1 1 0-15,10 0-1 0,3 0 1 0,0-3-1 16,3-1 1-16,10-4 0 0,-1-2 1 16,6-3-2-16,-3-2 2 0,6-2 0 15,-3-3-1-15,2-3 1 0,-5-1 0 16,0 0 1-16,3-4 0 0,-5-7-1 15,0-1-1-15,-6-2 1 0,-4-4-2 0,-3-1 0 16,0-3-1-16,0-1 1 0,-8 0-3 16,-7 2 2-16,2 1 0 0,-5 4 0 15,8 3 1-15,-2 4 0 16,-1 3 1-16,0 2 2 0,5 4-2 0,3 0 2 16,3 0-2-16,-3 3 0 0,5 5 1 15,0 4 0-15,0 2 0 0,12 6 3 16,4-2 0-16,4 5-1 0,11-3 1 15,-3-1-1-15,5 2 0 0,7 0-1 16,-1 0 1-16,-4 0-1 0,-2 1-2 0,0 0 2 16,3 0-3-16,-6 1 1 0,-7 0 1 15,-2-2-1-15,-4-1 0 16,-4-2 0-16,-3-5 0 0,1-1-5 16,-9-4-1-16,-2-3-4 0,0-4-4 0,0-1-10 15,0 0-3-15,-13-5-19 0,3-6-65 16</inkml:trace>
  <inkml:trace contextRef="#ctx0" brushRef="#br0" timeOffset="3368.6">6966 1478 599 0,'0'-3'28'0,"0"0"-30"15,0 3 17-15,0 0 2 16,0 0-14-16,7 6 5 0,9 4 6 16,4 5-2-16,5 4-1 0,1 4-5 15,-6 3 0-15,8 3-5 0,-8 1 0 16,6 2 2-16,-6 4-1 0,8-4 1 0,-7-2-3 16,-1-3 2-16,0-4-1 0,-2-3 0 15,-5-2-1-15,-6-6 2 0,6 0-2 16,-10-7 0-16,2-2 1 0,-5-3 1 15,5 0 2-15,-3-5 7 0,4-10-3 16,-4-4-7-16,3-2 0 0,-5-4-1 0,0-1 0 16,0-1 0-16,0-2 1 15,0 3-1-15,0 1 0 0,0 4 0 16,-5 5 0-16,5 4 0 0,0 5-1 16,0 4 3-16,0 2 0 0,0 1 0 0,0 0-3 15,0 3-2-15,10 5 1 0,0 6 3 16,3 3-1-16,0 2 1 0,5 3-1 15,-3 0 0-15,0-1 0 0,8 1 0 16,0-2 0-16,2-2 0 0,-4 1 2 16,4-1-3-16,-2-2 2 0,3-2-1 0,-1-2 0 15,-5-3 0-15,3-2 1 0,-5-2 0 16,2-2 0-16,-4-3 0 16,-4 0 1-16,6-6 1 0,-10-7-2 15,7-3 1-15,-2-4-2 0,-6-3 0 0,-1 1-2 16,-6-5 3-16,0-1-2 0,0-5 2 15,0-1-2-15,-6-4 1 0,4 2 1 16,-6 1-2-16,-2 3 1 0,2 5 0 16,1 6-1-16,-1 4 1 0,3 5 0 15,0 3 0-15,3 4 1 0,2 4 1 0,-6 0 2 16,6 1-2-16,0 0-2 0,0 1-2 16,0 7 1-16,0 3 2 15,0 1-1-15,6 5 2 0,1-1-1 0,6 4 1 16,2 1-1-16,5 1 1 0,-2 3-1 15,3 1 2-15,7 4 1 0,-3-3-3 16,-5 0 1-16,8-3 1 0,-7-1-3 16,4-2 2-16,-4-2-1 0,-1-3-1 15,0-1 1-15,-2-4-1 0,-8 0 1 16,8-3 1-16,-10-3-2 0,-1-1 1 0,-2-4 0 16,0 0-1-16,-5 0-2 0,0 0 2 15,3 0-2-15,-3-4 0 0,0-2-2 16,5-1-4-16,-5-1-3 0,0-1-9 15,-8-2-10-15,-4 3-15 0,-9-3-36 16</inkml:trace>
  <inkml:trace contextRef="#ctx0" brushRef="#br0" timeOffset="3573.84">7474 1709 600 0,'8'0'71'16,"7"-3"-73"-16,11-2 5 0,2-1 12 15,12-1-4-15,6 0 5 0,3 1-4 0,9-5-9 16,3 3-1-16,-2 0-2 16,2-1-5-16,-8 4-12 0,-7-4-23 0,-13-2-64 15</inkml:trace>
  <inkml:trace contextRef="#ctx0" brushRef="#br0" timeOffset="4900.92">9571 1228 473 0,'0'-4'34'0,"0"0"-44"16,0-2 17-16,0 2 35 0,0-1-16 16,0 0 0-16,0 0-7 0,0-1-2 15,0 3 0-15,0-2-5 0,0 1-2 0,-10 0 2 16,10 2-2-16,-8 0 2 0,0-1-6 15,1 3-1-15,-6-2-1 0,0 1-3 16,-2 1 0-16,-3 0 1 0,-7 0-1 16,4 6 1-16,-7-2-2 0,3 3 2 15,2 2-2-15,-7 2 0 0,7 1 1 16,-3-2 0-16,6 2-1 0,0-2 1 16,4 1-1-16,4-3 0 0,-1 1 0 15,5 1 1-15,3-1 0 0,-3-2-1 16,8 2 0-16,0-2 2 0,0 1-2 0,8 1 0 15,5-1 2-15,2 0 0 0,11 1 0 16,7-1 2-16,2 1-1 0,11-1-1 16,0 2 0-16,7 0-1 0,1 1 2 15,2 3-3-15,-3-1 0 0,-2 3 0 16,2 1 1-16,-4 0-1 0,-1 3 0 16,-10-3 0-16,-2 1 0 0,-11 1 0 15,1 0 0-15,-6 0 0 0,-7 0 0 16,-3-2 0-16,0 1 1 0,-7 0-1 15,-3 0 1-15,0-2 1 0,0-1 1 16,-16-1 0-16,4-2 0 0,-4-1 0 0,-9 0-1 16,0-3 0-16,2 1 0 0,-10-1 0 15,2-2-1-15,-5-1 0 0,3-1 0 16,-5-2 0-16,8-2 0 0,-9 0-1 16,11 0 1-16,-2-3 1 0,10-5 0 15,4-1 3-15,4-2 1 0,4 0-1 16,3-4-1-16,5-3-1 0,0-3-3 15,5-4 1-15,8-4-1 0,-1-2 0 0,-1 0 0 16,6-2 1-16,-4 0-2 16,2-1 1-16,-2 3 0 0,0 0 0 0,-6 5 0 15,1 2 0-15,-3 5 0 0,-2-2-1 16,-3 5 2-16,0 1-1 0,0 0 0 16,-8 4 0-16,-5 1-1 0,6 1 1 15,-6 1 0-15,5 6 0 0,1-4 0 16,-1 5-1-16,3 1-1 0,0 0 2 0,2 0-3 15,3 0-5-15,-5 0-3 0,5 0-4 16,0 4-2-16,0-1-7 0,5 4-5 16,11-2-3-16,4 2-28 0,5-3-98 15</inkml:trace>
  <inkml:trace contextRef="#ctx0" brushRef="#br0" timeOffset="5728.86">10845 1267 602 0,'0'-5'25'0,"-7"-1"-29"16,2 1 20-16,2-1 15 15,-2 0-10-15,-3-2 1 0,1 1-5 0,-3 2-6 16,7-2-1-16,-10 0-2 0,1-1-2 0,-4 0-3 15,-4 3 0-15,-5-3 0 16,-1 1-1-16,-2 1 0 0,-5 2-1 16,0 1-1-16,-3 2 0 0,3 1 1 15,0 0-1-15,0 0 0 0,5 5 0 0,3 1 0 16,-3 1 1-16,7 1-1 0,4 0 0 16,4 0 0-16,5 4 0 0,3 0 0 15,3 4-1-15,2 2 1 0,0 0-1 16,2 1 2-16,11-1-1 0,7-1 0 15,-2-2 1-15,10 0-1 0,0-3 2 0,2-3-2 16,-2 0 0-16,6-1 0 0,-1-5 2 16,0-1-2-16,-5-2 1 0,-3 0-1 15,-2-4 2-15,-5-4-1 0,-5-2-1 16,-6-1 3-16,1-1-2 0,-3-4 1 16,-5 1-2-16,0 0 0 0,0-2 1 15,0 3 0-15,0 2-2 0,-5 1 2 16,-3 0-1-16,3 1 0 0,3 0 0 15,-9 5 1-15,4-1 1 0,4 2-1 16,-2 1 0-16,0 2 0 0,5 1 0 0,0 0-1 16,0 0 0-16,0 0-1 0,0 2 2 15,0 5-1-15,0 3-1 0,0 3 2 16,5 2 0-16,8 4 0 0,0 2 0 16,7 1 1-16,3 5-1 0,-3 1 2 15,0 3-2-15,3 3 2 0,-2-2-2 16,-6 2 1-16,0-2 0 0,3-2-2 15,-3-3 3-15,-4 0-3 0,-4-4 0 16,6-2 1-16,-6-5-1 0,-7-3 1 16,8-4-1-16,-8-4 2 0,0-2-1 15,5-3-1-15,-5 0 1 0,0 0 0 0,0 0 0 16,0 0-2-16,0 0 0 0,0 0-1 16,0 0 0-16,0-4-3 15,-5 0-3-15,-3 0-2 0,8-1-5 0,-5 0 0 16,3-1-9-16,-3-2-17 0,5-2-35 15</inkml:trace>
  <inkml:trace contextRef="#ctx0" brushRef="#br0" timeOffset="6323.59">11219 1256 249 0,'-12'-12'422'0,"-1"-1"-418"0,5 2-3 15,3-2 11-15,3 2 1 16,-3-1 3-16,-3 0 0 0,3 2-6 16,2 1-3-16,3 3-1 0,-5 1 0 0,0 3-2 15,3-1 1-15,-4 1-2 0,-1 2-1 16,-1 0-3-16,-10 1 1 0,3 7 0 15,2 0 1-15,-2 3-1 0,5 3 2 16,-5 1-1-16,7 2 1 0,-2-2 0 16,7 5-2-16,3 0 3 0,0 5-2 0,0 3 0 15,8 0 0-15,5 4 2 0,2 3-2 16,10-2 1-16,-4 3 0 16,7-3 1-16,5-1-1 0,0-2-1 15,5-3 0-15,-5-4 1 0,3-4-1 0,2-4 0 16,-10-3 1-16,5-6-1 0,-10-2 0 15,2-4 1-15,-4-2 1 0,-1-8-1 16,0-4 1-16,-7-3 0 0,0-1-1 16,-6-1-1-16,-1 1 0 0,-6-4-1 15,0-1 1-15,0 0-1 0,-8-2 0 0,-5-2 0 16,-5 2 0-16,-2-2 0 0,0 1 0 16,-3 2 0-16,-3-1 0 0,6 1-1 15,0 3 1-15,-11 2 0 0,11 5 0 16,-8 0 0-16,0 3-1 0,10 0 0 15,-2 4 1-15,4 3 0 0,4 1 0 16,7 0 0-16,5 2-1 0,0-1 1 16,0 1 0-16,0 1-3 0,0 0-6 15,5 0-1-15,2 5 1 0,6 0-1 16,0 3-4-16,2-1-7 0,3 1-6 16,-6 1-7-16,4 0-5 0,4 0-35 0</inkml:trace>
  <inkml:trace contextRef="#ctx0" brushRef="#br0" timeOffset="6702.57">11995 1566 264 0,'0'0'419'0,"0"0"-409"0,0 0-10 15,0 0 20-15,0 0-11 0,3 0 0 16,-3 5-1-16,5 2-4 0,-5 3 1 0,8 4 1 15,-3 3 1-15,-3 0-2 0,3 2 0 16,-5 1 0-16,8-1 0 0,-8 0-1 16,5-1-1-16,-2-1 1 0,-3-5-4 15,0 3 2-15,0-4-1 0,0 1 0 16,-3-4-1-16,-7 0-4 0,7 1-2 0,-4-2-9 16,-6-1-5-16,8-3-13 15,-8-1-23-15</inkml:trace>
  <inkml:trace contextRef="#ctx0" brushRef="#br0" timeOffset="8183.81">12769 1172 481 0,'-8'-3'29'16,"0"-2"-35"-16,1 3 12 0,2 0 34 0,-3-2-8 15,0 1-5-15,3 1-7 0,0 1-2 16,3-1-7-16,2 2 0 0,0 0-4 16,0 0-4-16,-5 0 0 0,2 7 1 15,-7 1 3-15,2 3 1 0,1 4 1 16,-6 1-1-16,5 2-2 0,8 3 1 0,0 1-4 15,0 1 1-15,0 5 0 0,8 3-1 16,5 2-1-16,-1 2 2 0,4 1-2 16,1 0 0-16,-1 2-1 0,9-2 0 15,-5-1 1-15,8-2-2 16,0-3 2-16,-2-4-1 0,2-3 0 0,2-5-1 16,-2-4 2-16,-2-5-1 0,-3-3 0 15,-3-3 1-15,-2-3 0 0,2 0-1 16,-5-7 2-16,3-1-2 0,-5-5 1 15,-5-2 1-15,-1-3-1 0,-2-3 0 16,-5-1-2-16,0 2 1 0,0-1-1 0,0 3 0 16,-5 2 0-16,-2-1 0 0,-1 1 0 15,-5 3 0-15,-5 0 0 0,3 4 0 16,-5 2-1-16,2 2 0 16,-5 3 0-16,3 2 0 0,-6 0 0 0,1 8 0 15,2 3 1-15,3 2 0 0,-6 3 0 16,8 1 1-16,-2 4-1 0,5-2 0 15,10 0 0-15,-3 0 0 0,8 0 0 16,0-3 1-16,13-1-2 0,7-3 3 16,8-2-2-16,5-6 0 0,8-2-2 0,5-2-2 15,2-3-2-15,-7-7-5 0,2 0-7 16,-7 0-6-16,-8-4-17 0,-3 1-42 16</inkml:trace>
  <inkml:trace contextRef="#ctx0" brushRef="#br0" timeOffset="8749.6">13606 1131 427 0,'-16'-7'188'0,"4"3"-198"0,-4 1 4 15,-1 2 20-15,1 1-2 16,4 0 0-16,-6 0 3 0,10 0-5 0,-5 7-5 16,-2 0-2-16,8 0 1 0,-6 2-1 15,0 1 0-15,5 0 4 0,3 1-3 16,3-2-1-16,2 1 0 0,0 0 0 15,2 1 0-15,11 0-1 0,2 0 2 16,11 2 0-16,2-1 1 0,2 2-3 0,3-1 2 16,3 1-2-16,-8-2 0 0,10 5 0 15,-10-4-1-15,5 2 1 0,0-1-1 16,0 1 1-16,-5 0 0 0,-2 0 1 16,2 0-1-16,-3-1 0 15,-4-2-1-15,-1 2-1 0,-5 1 2 0,-2-1-2 16,0 1-1-16,-1 0 2 0,-4 0-1 15,-8-1 1-15,5 2 0 0,-5-4 0 16,0 3 1-16,-8-1 1 0,-4 0 0 16,-6 1-1-16,3-5 2 0,-6 2 0 15,-4 0-1-15,-1-4 0 0,-2 1-1 0,3-3-1 16,-6-3 1-16,-2-3-1 0,0 0 1 16,0 0-1-16,5-3 0 0,-2-4-1 15,7-4 0-15,0 0-2 0,13 0 0 16,-3-1-2-16,5-2-4 0,3 0-1 15,5-1-7-15,0 0-6 0,0-1-13 16,0-3-36-16</inkml:trace>
  <inkml:trace contextRef="#ctx0" brushRef="#br0" timeOffset="9408.56">13573 1187 619 0,'12'-7'11'0,"9"-1"-27"0,4 0 20 16,1 3 12-16,2-3-7 0,5 2 8 16,2 1-8-16,-2 0-5 0,8 2-1 0,-3 1 1 15,3-1-1-15,0-1-1 0,-1 2 0 16,-2 0-1-16,-2-1 0 0,-3-1 1 15,-2 2-2-15,-3-2 2 0,-8 1-2 16,0-2 2-16,-4 1 2 0,-4-1 0 16,1 1 0-16,-5 1 4 0,-3 1 1 0,-3 0 0 15,3 2 1-15,-5 0 0 0,0 0-2 16,0 0-3-16,0 0-2 0,0 0-1 16,0 0-2-16,0 3-2 0,-7 3 2 15,-1 5 2-15,-5 3-2 0,6 2 1 16,-3 4 1-16,-1 1 0 0,1 1-1 15,8 3 2-15,-8 3 0 0,7 1 0 16,3 5 0-16,0 0 0 0,0 2-2 16,13 0 0-16,-1 1 1 0,4-5 0 15,4-1 0-15,5 0 0 0,-2-4-1 16,3-2-1-16,2-4 2 0,2-2 0 0,3-5-2 16,-5-4 2-16,8-1 0 15,-3-6 0-15,0-3-1 0,-5 0 2 0,5-6-2 16,-12-4 1-16,4-2 0 0,-7-2 1 15,-3-3-2-15,-7 1 1 0,-3-1-1 16,2-3 0-16,-7 1 1 0,0-2 0 16,0-3-2-16,-7 0 2 0,-11-1-2 15,-2-3-1-15,-3-2 1 0,-8 1 0 16,-2-4-1-16,3 3 1 0,-9 2 0 16,6 3 0-16,-2 2-1 0,4 3 1 0,3 3-1 15,3 2 1-15,-3 5 0 0,7 1-1 16,6 4 1-16,2 1 0 0,1 2 0 15,12 0-1-15,0 1 1 0,0 1-1 16,0 0-9-16,0 0-4 0,15 0 1 16,5 1-3-16,6 3-1 0,2 0-16 0,5-1-15 15,0 0-39-15</inkml:trace>
  <inkml:trace contextRef="#ctx0" brushRef="#br0" timeOffset="9888.67">14964 1150 686 0,'0'0'21'15,"0"2"-25"-15,0 2 8 0,5 2-1 16,3 3 8-16,-3 4 9 0,5 3-6 0,3 4-6 15,0-1-2-15,2 5-3 0,3 2 1 16,-3 2-2-16,-2 5 0 0,-1 1 1 16,1 1 0-16,0 1 0 0,0 0-3 15,-6-1 4-15,1-2-2 0,-1-3 0 16,-1 0 1-16,1-4 0 0,-2-2 1 16,-2-5-1-16,2-2 1 0,0-5-1 0,-5-3 0 15,0-4-1-15,3-2 1 16,-3-3-1-16,0 0 1 0,0 0 2 15,0 1 0-15,0-1 0 0,0 0 1 16,0 0 1-16,5 0-1 0,-3 0 1 0,-2 0-3 16,5-3-1-16,3-2-2 0,-3-1 0 15,10 1-2-15,-2 1 1 0,5-1 0 16,2 1 0-16,8 1 0 0,5 1 0 16,3-1 0-16,2 2-1 0,-2 1 2 15,2 0-1-15,2 0-1 0,-6 0 2 0,-1 0-2 16,-13 0 1-16,-5 0 0 0,3 0-3 15,-5 0-1-15,-6 0-2 0,1 0-5 16,0 0-5-16,-8 0-6 0,0-3-8 16,0-4-22-16</inkml:trace>
  <inkml:trace contextRef="#ctx0" brushRef="#br0" timeOffset="11056.73">17697 1319 451 0,'0'-7'146'0,"0"0"-143"0,0 2-7 16,-6 0 11-16,6 1 14 0,0 0-5 15,0 3-2-15,0 1-1 0,0-1-4 0,0 1-3 16,0 0-6-16,0 0-2 0,0 6 2 16,-2 4 1-16,2 5 3 0,0 4-1 15,0 2 2-15,0 7 1 0,2 0-2 16,9 2 5-16,-1 5-3 0,3 1 0 16,4 1 1-16,-4-2-2 0,2-1 2 0,3-3-4 15,-8-3 1-15,11-1-1 16,-11-7 0-16,5-3 2 0,-2-6-2 15,-6-2 1-15,1-4-1 0,-8-2 0 16,0-2-1-16,0-1 1 0,0 0 6 0,0 0 4 16,0-5-4-16,0-6-6 0,-10-3 0 15,0-6-2-15,-6-3-1 0,9-4 2 16,-11-2-2-16,5-1 0 0,-2-1 0 16,-3 0 0-16,8 1 0 0,-3 1 1 15,6 2-1-15,-3 7 0 0,2 2 2 0,0 4-2 16,8 3 0-16,-5 4 1 15,5 0-1-15,0 4 2 0,0 3-2 16,0 0 0-16,0 0 0 0,0 0 0 16,0 0 0-16,0 0-2 0,0 0 1 0,13 0 0 15,5 3 2-15,2 6-1 0,3 2 0 16,7 2 0-16,-2 2 1 0,8 2-1 16,2 2 0-16,-2 4 0 0,10-1 0 15,-1 3 2-15,1-2-2 0,-3 2 0 16,-4-1 0-16,1-1 0 0,-7 0 0 15,-5-5 0-15,-2 0 0 0,-6-4 0 0,-5-3 0 16,-4-4 0-16,-4-2 0 0,-4-3 1 16,-3-2 0-16,0 0 2 0,0-2 4 15,0-9 0-15,0-4-4 16,0-5-1-16,0-2 0 0,0 0 0 0,-10-1-1 16,-1-2 1-16,1-3 0 0,-2 0-2 15,-6 2 0-15,10-2 0 0,-5 3 0 16,6 1 0-16,-1 3 0 0,0 7 0 15,-2 0 0-15,8 4 0 0,2 3 0 16,0 0 0-16,-5 4 0 0,5-1 0 0,0 1 0 16,0 2-4-16,0 0-3 0,0-1-4 15,5 1-6-15,7 1-1 0,-1 0-2 16,1 0-8-16,9 0-17 16,-3 0-19-16</inkml:trace>
  <inkml:trace contextRef="#ctx0" brushRef="#br0" timeOffset="11913.97">18645 1562 569 0,'0'0'59'0,"3"0"-58"15,-3 0 10-15,5 0 14 16,-2 0-12-16,7 0 7 0,0 0-5 16,8 0-8-16,-3-2-1 0,5 1-1 15,6-3-2-15,2 1 2 0,-3-2 1 0,3 0 0 16,3-1-1-16,-3-2 0 0,-3 1-2 16,3-2 0-16,-7-1-1 0,4 0 0 15,-10-1-1-15,-2 0 1 0,0 0 0 16,-6-4-1-16,-2 1 0 0,-5-2 0 15,0 2 0-15,-10-2-1 0,0-1 0 0,-8 1 0 16,3 1 0-16,-5 1 0 0,-3 4 0 16,2 0 1-16,1 3 0 0,0 4 1 15,-3 2 0-15,2 1-1 16,-4 0 0-16,5 6 1 0,-6 3 0 16,-2 4-1-16,3 2 0 0,4 2 0 0,1 3 1 15,5 1-1-15,5 3 1 0,2 1 0 16,8 0-1-16,0 1 1 0,13 2-1 15,7-2 1-15,8 3 0 0,5-3 1 16,8 1-1-16,-3 0 0 0,8-2-1 16,2-3 1-16,6-3 0 0,-1-3-1 0,0-3 1 15,3-4-1-15,8-6 0 0,-8-3 1 16,2 0-1-16,-9-2 0 0,-1-5 0 16,-5-2-1-16,-7-5 0 15,-8-3 0-15,-3 0-1 0,-4-1 2 0,-3 0-1 16,-8 0 0-16,0-2 1 0,-2 0-1 15,-8-2 1-15,2-2 0 0,-2-1-1 16,0-3 0-16,0 1 0 0,-2-2 0 16,-4 1 0-16,-1 3 0 0,2 4 0 15,-5 4 0-15,-1 3 0 0,1 6 0 0,-2-3 0 16,-6 7 0-16,-3-3 1 0,1 5-1 16,0-1 0-16,-6 3 1 0,6 0-1 15,-1 5 0-15,6 2 0 16,-3 2 0-16,8 5 0 0,0 3-1 0,2 1 1 15,8 3 0-15,0 4 1 0,0 2-2 0,18 1 2 16,5 3 1-16,3-2-1 16,9 3-1-16,3-1 2 0,3-1-1 15,5-1 0-15,-5-3-1 0,12-3 2 16,-5-5-1-16,3-6 1 0,-8-3-1 0,3-6 0 16,-5-3 1-16,-3 0 0 0,-2-6 1 15,-8-7-3-15,-3-3 0 0,-7-2-2 16,-3-2 0-16,-7 2-1 0,-3 2 0 15,-5 0 1-15,0 2-1 0,0 1 0 16,0 3 2-16,0 0-1 0,-5 1-3 0,-8 1-2 16,3 1-5-16,-8 1-4 0,-2 2-10 15,5 1-12-15,2-3-17 16</inkml:trace>
  <inkml:trace contextRef="#ctx0" brushRef="#br0" timeOffset="12705.54">20589 1434 596 0,'0'-9'54'15,"0"0"-53"-15,0 2 28 0,0 0-7 0,-8 0-5 16,-2-1 3-16,0 2-9 0,0-1-4 16,-5 2-1-16,-3-2 0 0,-2 0-3 15,-1 0 0-15,-2 1 0 0,-2 1 2 16,-1 2-1-16,-7 3-2 0,5 0 1 16,-5 0-1-16,0 0 0 0,0 3 0 0,3 5-1 15,-1 3 0-15,3 2 0 0,3 0-1 16,4 3 1-16,1 3 0 0,7 2-1 15,6 3 1-15,1 2-1 0,6 2 0 16,0 2 1-16,13 0-1 0,5 3 2 16,5-5-1-16,2-1-1 0,8-3 2 0,6-3 0 15,-4-7-1-15,11-3 0 16,-5-7 1-16,-6-4-1 0,9 0 2 16,-9-7-1-16,-2-8 1 0,-7-3-2 15,-6-3 0-15,-7-5-1 0,-3 0 1 0,-5-5-1 16,-5-4-1-16,0-3 1 0,0-6-2 15,-13-2 2-15,-7-7 0 0,-5-3-2 16,-6-3 0-16,-2 2 0 0,-5 3 0 16,5 12 2-16,0 10 0 0,12 14 0 15,-2 6 0-15,0 6 3 0,3 4-1 16,0 2 1-16,-3 0-2 0,5 6 0 0,5 7 0 16,6 1-1-16,4 9 1 15,3 3 0-15,0 5 1 0,15 5-1 16,6 5 2-16,7 2 0 0,5 1 0 15,5 1-1-15,-2-6 1 0,-3-1-1 0,7-2 0 16,-7-4-1-16,1-4 1 0,4-4 0 16,-5-5 0-16,-10-3-2 0,2-5 1 15,-10-4 1-15,3-2-2 0,-5-3-2 16,-5-2-3-16,-1 0-2 0,-2 0-4 16,-2 0-5-16,-3 0-6 0,0 0-8 0,0 0-27 15,0-5-74-15</inkml:trace>
  <inkml:trace contextRef="#ctx0" brushRef="#br0" timeOffset="14698.44">19630 2053 545 0,'0'-2'38'0,"0"1"-47"0,0 1 17 15,0 0 17-15,0 0-22 0,0 0-4 16,3 0 7-16,4 2 6 0,-2 5 1 16,0 3-2-16,6 1 0 0,-6 3-1 15,2 2-5-15,3 2 2 0,1 5-2 0,-1 3 3 16,-8 3-3-16,6 2 2 15,2 3 1-15,-7 1-3 0,2 3 1 16,-5-1-1-16,0 4 0 0,0 0-2 16,0 1 2-16,-5-2-3 0,-3-4 1 0,3-1-1 15,-10-3 1-15,2-2 0 0,-7-2 0 16,-1-3 0-16,-4-1 2 0,-8-2-1 16,2-1-1-16,-7-6 2 0,-3-1-1 15,-7 0-1-15,-3-3 0 0,-2-1-1 16,-1-1 0-16,-7-2-1 0,0 0 0 0,0-1 0 15,0-1 0-15,-5-1 0 0,-5-3 0 16,2-1-1-16,-2 0 1 0,2 0 0 16,-5-3-1-16,1-2 1 0,-6-1 0 15,2 2 0-15,-9 1-1 0,7-2 1 16,-2 0-1-16,2 1 0 0,5-2 2 16,5 1-1-16,3-2 1 0,0-2 0 15,5 2 0-15,0-2 0 0,2-1 0 16,-2-1-1-16,5-2 0 0,-2 1 1 15,4-1-2-15,-4-1 1 0,9 1 0 0,-6 2-1 16,4 2 0-16,-3 2 0 0,1 0 0 16,-1 4 0-16,1-3 0 0,0 3 1 15,-1 0-1-15,-2 1 0 0,5-1 0 16,11 1 0-16,-1-2 1 0,5 0-1 16,3-2 1-16,5-1-1 0,-2 0 2 15,7 2 0-15,-3-2 0 0,1 1-1 16,2 1-1-16,-2 2 2 0,-3 2-2 15,-3 1 0-15,3 0 0 0,0 0 0 16,-5 1 1-16,0 4-1 0,5 1 0 16,-3 0 0-16,3 1 0 0,0 2 0 0,-5 0 1 15,0 0-1-15,0 4 0 0,-2-1 0 16,-4 2 0-16,6 0 0 0,-2-1 0 16,4-2 1-16,3-2-1 0,3 2 0 15,2 0 0-15,-3-1 1 0,1 3-1 16,2-2 0-16,3 0 0 0,-1 3 0 15,-2-2 0-15,8 0 1 0,-5 0-1 16,5 1 0-16,-3-2 0 0,3 0 0 16,-3-2 0-16,5-3 1 0,-2 1 0 15,7 0-1-15,-2-2 0 0,2 0 1 0,6-1-1 16,-3-3 2-16,0 1-2 0,5 0 0 16,-8 1 1-16,5 1 0 0,-2 0-1 15,-2 1 0-15,-6 1 1 16,8 2 0-16,-8 0-1 0,6 2 0 0,-6 0 1 15,5 1-1-15,-5 4 0 0,1-3 2 0,4 2-2 16,-5-3 2-16,3 3-2 0,0-2 0 16,-3-1 1-16,11 0 0 0,-6 0-1 15,-2 0 1-15,2 1-1 0,6 1 2 16,-3 0-2-16,0-1 1 0,2-1-1 16,-2-1 2-16,5-2-1 0,0-1 0 15,0-5-1-15,0-1 1 0,0 0 0 16,0-1 1-16,0 0 0 0,0 0 2 15,0 0 0-15,0-1-1 0,0-5-1 16,8-1-1-16,-3 1 0 0,0-2 1 0,-5 2-2 16,2 0 0-16,3 0 2 0,-5 0-2 15,3-1 0-15,-3 2 1 0,0-1 0 16,0 0-1-16,0-1 0 0,0 0 1 16,0-2-1-16,-3-1 0 0,-2-1 1 15,-2-2-1-15,2 0 0 0,-6-3 0 16,-1 0 0-16,-1 0 0 0,-5 1 0 15,8 0 0-15,-8 0-1 0,3 2 1 16,2-2-1-16,0 3 1 0,1 1 0 16,4 0 0-16,-5 0 0 0,6 2 0 0,-1 1 0 15,3 1 0-15,0 1 0 0,2 3 0 16,-2-2 0-16,3 1 1 0,-3-1-2 16,0 2 1-16,5 1 0 0,-8-2 0 15,8 2 0-15,0 2 0 0,-5-1 0 16,5 1 0-16,-3-2 0 0,3 2 0 15,0 0 0-15,0 0-1 0,0 0 0 16,0 0-1-16,0 0 2 0,0 0-3 16,0 0 1-16,0 5 1 0,0 3 0 15,0 3 2-15,0 2-1 0,3 0-1 16,2 3 2-16,3 2-2 0,-3 1 1 0,0 2 2 16,2 0-2-16,1-1 0 0,0 3 1 15,-1 0-1-15,3 3 1 0,3-2-1 16,-5 2 0-16,-1 0 1 0,1 0 1 15,5 0-2-15,-8-3 0 0,3 1 1 16,-1-5 0-16,1 3 0 0,-3-4 0 0,0-2-1 16,-2-1 2-16,4-3-2 0,-2 1 0 15,-5-3 1-15,5-3-1 0,-2-4 0 16,-3 3 0-16,0-4 1 16,5-1-1-16,-5-1 2 0,0 0-2 0,0 0 0 15,0 0 1-15,0 0-1 0,0 0 0 16,0 0 1-16,0 0 0 0,0 0 1 15,0 0-1-15,0 0 1 0,0 0 0 16,8 0 1-16,-3-2-1 0,7-3-1 16,-1-5 0-16,9-1-1 0,13-2 0 0,0-2 0 15,18-4 0-15,5 0 0 0,18-3 0 16,7 1 0-16,3 0 0 0,3 2 0 16,-14 5 0-16,-17 5 0 0,-10 6 0 15,-18 3 0-15,-10 0 0 0,-16 0-1 16,4 2 0-16,-6 5 0 0,0 2 0 15,0-2 2-15,0-1 0 0,-8 1-1 16,-2-1 1-16,2-3 0 0,6-1-1 16,-4-1 0-16,6-1 1 0,-5 0-1 15,5 0 2-15,0 0-2 0,0 0-2 0,0 0-3 16,-7 0-3-16,2-1-5 0,2-3-6 16,3 1-8-16,0-2-11 0,0-4-18 15</inkml:trace>
  <inkml:trace contextRef="#ctx0" brushRef="#br0" timeOffset="15664.96">22955 1294 137 0,'-13'-3'254'0,"11"-1"-208"0,-3 1-41 15,-3 0 24-15,3-1 32 16,-3-1-29-16,6 2-4 0,-3-3-8 0,0 3-5 15,-3-1-2-15,6 0 2 16,-9 2-6-16,4 0-1 0,-6 1-2 0,0 0 0 16,3 1 1-16,-3 0-3 0,1 0 0 15,-1 2-2-15,0 3 0 0,0 1-2 0,6 2 2 16,-1 1-2-16,1 2 2 16,-4 3-2-16,4-1 2 0,4 3 0 15,3-2 1-15,0 1-1 0,0-3-1 16,0 1 0-16,8-5 1 0,5 0 0 0,-1-3-1 15,4-1 2-15,-1-4-2 0,10 0 1 16,-7 0 0-16,2-8-1 0,1-2 0 16,-14 0-1-16,1-1 1 0,-8 0 1 15,0-1-1-15,0 2 0 0,-8 0-1 16,-9 3 2-16,-4 0-2 0,-2 3 2 0,-2-2 2 16,-1 4-2-16,6 1 1 0,7 1 2 15,-2 0-1-15,2 0-1 16,1 0-1-16,9 0-2 0,-4 1 0 15,7 1 0-15,0 0 0 0,0 0-1 0,0 0 0 16,10-1 0-16,10 1-2 0,0-2-3 16,3 0-2-16,0 0-6 0,-2 0-6 15,-1 0-11-15,0 0-24 0,-10 0-128 16</inkml:trace>
  <inkml:trace contextRef="#ctx0" brushRef="#br0" timeOffset="16163.61">23538 1314 519 0,'-3'-9'64'16,"-7"0"-64"-16,0 0 2 0,-8 3 31 0,3 1-13 16,-3 0-2-16,-2 3-4 0,7-3-5 15,-8 4-1-15,6 1-2 0,3 0-1 16,-4 0 0-16,4 0-3 0,-6 1 2 16,5 5 0-16,5 0 0 0,1 2-3 15,2-1 1-15,2 3-2 0,3 1 2 16,0 0 0-16,3 2-2 0,7-1 2 15,5-1 0-15,5-1-1 0,6-3 1 0,-3-2 0 16,7-4-1-16,-7-1 1 0,0 0-1 16,-3 0 0-16,-9-5 1 0,1-2 0 15,-4-1 0-15,-8-1 1 0,0 1 0 16,0-2 0-16,-8 1 0 0,-4-1 0 16,1 3-1-16,-9-2 0 0,2 1 0 15,3 1-1-15,-5 3 1 0,2 3-1 16,5-1 0-16,0 2-1 0,-2 0 0 15,8 0 0-15,-1 0-1 0,-2 0 1 16,10 4 0-16,0 1-2 0,0 0-4 0,0 1-3 16,18 1-4-16,-3 0-7 0,5 0-6 15,6 0-20-15,-6-1-52 0</inkml:trace>
  <inkml:trace contextRef="#ctx0" brushRef="#br0" timeOffset="17045.71">22940 2312 366 0,'-5'0'137'16,"5"-2"-130"-16,0-3-5 0,0 0 31 15,0 1-6-15,0-1-8 0,0 0 6 16,5 2-4-16,-5 1-4 0,0-1 0 0,0 0 1 16,0 3-1-16,0-4-4 0,-5 3 1 15,2-2-4-15,-2-1 2 0,0 0-4 16,2 1 1-16,-4-2-2 0,2 0-1 16,0 0-2-16,5-3 0 0,-8 2 0 15,6-1-1-15,2-3 1 0,-6 1-2 16,6-3 0-16,0 1 0 0,0-3 1 15,0 0-2-15,6-3 1 0,1 0-1 16,1 1 2-16,4-1-1 0,-4 0 2 16,5 1-3-16,2-1 1 0,5 1-1 0,1 1-1 15,2 1 2-15,5 1-2 0,-5 0 0 16,7 3 0-16,-7 0 0 0,8 1 0 16,-9 1 1-16,9 0 0 0,-3 1 0 15,5 0 0-15,-5 2 0 0,5-4 1 16,0 5 0-16,0-1 0 0,3 0-1 0,-3 2 1 15,0 2 1-15,0 1-2 0,-5 0 0 16,-3 0 1-16,3 4-1 16,-7 4-1-16,4 1 2 0,1 2 0 15,-3 3-2-15,10 0 1 0,-8 3 0 0,3 1 0 16,3 3 1-16,-8 2-1 0,2 0 1 16,-5 3 0-16,1-2-1 0,-6 3 1 15,3 0 0-15,-3-1 0 0,-5 2 1 16,0 0 1-16,8-3-3 0,-5 0 2 15,0-3-1-15,-3-1 1 0,0 0-3 16,-7-3 2-16,2 0 0 0,2-2 0 0,-2-3-1 16,-2-1 0-16,-3-3 1 0,0-2-1 15,5-3 0-15,-5-1 2 16,0-3-2-16,0 0 2 0,0 0-1 0,0 0 2 16,0 0-1-16,0 0 2 0,0 0-3 15,0 0 1-15,0 0-1 0,0-1 0 16,0 0-1-16,0-2-1 0,0 2 1 15,-5 0 0-15,5 0-1 0,0 1 0 16,0-2 0-16,0 0 0 0,0 0-2 0,0 0-3 16,-3 1-5-16,-2-1-4 0,5 1-9 15,-7 1-10-15,2 0-11 0,-8-1-25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6:08.374"/>
    </inkml:context>
    <inkml:brush xml:id="br0">
      <inkml:brushProperty name="width" value="0.05292" units="cm"/>
      <inkml:brushProperty name="height" value="0.05292" units="cm"/>
      <inkml:brushProperty name="color" value="#7030A0"/>
    </inkml:brush>
  </inkml:definitions>
  <inkml:trace contextRef="#ctx0" brushRef="#br0">26036 6177 297 0,'-3'-4'84'0,"-2"-2"-80"16,5 2-2-16,-2 1 2 0,2 0 27 16,-5-1 10-16,5 1-24 0,0-1 0 15,0 1 1-15,0 1 4 0,0-1-7 16,-5 1-3-16,5 1 1 0,0 0-5 16,-3 1 2-16,3-3-3 0,-5 0-3 15,0 1 1-15,-3-1 0 0,1 0 0 16,-1 0-3-16,0 1 0 0,-4-3 0 15,-1 4 1-15,-5-5 1 0,8 3 0 0,-8-1-2 16,-2 0 1-16,5 2 1 0,-3-3-2 16,2 1 3-16,-4-1 1 0,2 0-2 15,3 0 0-15,-3-1 0 0,5-2 0 16,-2 5 1-16,3-4 0 0,-1 3-1 16,3 0-1-16,-8-3-1 0,3 3 0 0,-3-1-2 15,5 3 2-15,-7-2-1 16,-1 2 0-16,1 1-1 0,0 1 1 15,-6 0 0-15,6 0-1 0,-3 0 0 16,-8 0 0-16,8 0 1 0,-2 0 0 0,0 1-1 16,2 2 0-16,2 1 2 0,-4-1-2 15,7 0 1-15,-2-1 0 0,-1 0-1 16,6 0 2-16,-3 3-2 0,3-1 0 16,0-1 1-16,2 1-1 0,-5 1 1 15,6-1-1-15,-9 3 0 0,6-1 0 16,-5 2 0-16,-1 1 0 0,1-1 0 0,-6 0 0 15,6-1 0-15,0 3 1 0,-1 0-1 16,-4 3 1-16,5-3-1 16,-6 0 1-16,6 3 0 0,-1-1-1 15,-1 0 0-15,1 0 1 0,-4 0-1 0,7 1 0 16,-2-2 0-16,-1 3 0 0,6-5 1 16,-3 0 0-16,8 2-1 0,-8 0 0 15,5-1 1-15,1-2 0 16,2 3 0-16,-1 1 0 0,1-2 1 0,-3 2-2 15,1 1 0-15,4-2 1 0,-5 2-1 0,1-1 0 16,-1 2 1-16,0 1-1 0,1-1 1 16,-4 3-1-16,1 0 1 0,5-1 0 15,-11 0-1-15,9 2 1 16,2 3-1-16,-8-2 0 0,5 3 1 0,-2 0-1 16,7-1 0-16,-5 2 1 0,1-3-1 15,4 0 0-15,-5-1 1 0,6-2 0 16,-3 2-1-16,2-1 2 0,5-1-2 15,-7-2 2-15,8 1-3 0,-3-1 2 16,2 3-1-16,3-1 0 0,0 1 1 0,0-1-1 16,0 4 0-16,0-3 1 0,0 2-1 15,0 4 0-15,3 1 1 0,4 1-1 16,-2 2 0-16,3-1 1 0,0 3-1 16,-8-2 0-16,10-1 1 0,-8 2-1 15,3-4 1-15,3-3-1 0,0 1 1 16,-8-4-1-16,10 1 1 0,-8-3-1 15,6 0 2-15,-3 1-1 0,3-1 0 16,-1-1 0-16,6 1 1 0,-3 0-2 16,0 1 1-16,1-1 2 0,-1 2-3 0,0-1 2 15,3 0-2-15,-3 1 2 0,3-1 0 16,-1 1-1-16,1-2 1 0,0-1-1 16,-1-2-1-16,-1 1 2 15,-1 0-2-15,0-3 1 0,3 2-1 0,-1-2 1 16,1 1 0-16,-5-3-1 0,4 3 0 0,1-2 1 15,-5 0 0-15,5 1-1 0,-6-4 1 16,6 2 0-16,0 0 1 16,-1 0-1-16,-4 2 1 0,7-4 0 15,-5 2-2-15,-2-1 1 0,5 2-1 16,-3 1 2-16,0-1-1 0,5 3 0 0,-2-4 1 16,2 5-2-16,-4-6 1 15,4 4 1-15,-2-2 0 0,2-1-1 0,3 0 2 16,-3-1-1-16,5 1-1 0,1-2 0 15,-4 3 1-15,4-4-1 0,-1 2 0 16,0 0 0-16,1 0 0 0,-3-1-1 0,2 2 1 16,-5-2 0-16,6 2-1 15,-4-2 1-15,-1 2-1 0,-1-1 0 16,3 0 2-16,-3-2-2 0,-2 1 1 16,-1 1-1-16,1-2 0 0,2-1 1 0,-4 2 0 15,-1-2-1-15,0-1 1 0,0 1-1 16,-5 1 1-16,8-5 0 0,-8 3-1 15,5-2 0-15,0-2 1 0,-7 4 1 16,5-3-1-16,2-1-1 0,-3 1 1 16,1 1 0-16,0-1 0 0,2-2-1 0,0 1 1 15,0-1 0-15,0 2-2 0,3-2 2 16,5 1 0-16,-5-1-1 0,-3 1 0 16,10 0 0-16,-7 1 0 15,7-1 0-15,1 1 0 0,-4-1 0 0,-1 4 0 16,4-2 0-16,-7 3 0 0,7-5 0 15,0 3 0-15,-7 1 0 0,5-1 0 16,-3-1 1-16,-2 2-1 0,2-2 0 16,-5 0 0-16,6 2 1 0,-4-3-1 15,4 2 0-15,4-2 1 0,-2 1-1 0,2 3 0 16,0-6 1-16,1 4-1 0,-1 0 0 16,0-2 0-16,1 2 0 15,4-2 0-15,-4 1 0 0,-1 1 1 16,0-2-1-16,1 0 0 0,-1-1 0 0,5 1 0 15,-4 1 1-15,4-3 0 0,-4 1-1 0,-6 0 0 16,5-1 0-16,1 3 0 16,-1-2 0-16,0 1 0 0,1 0 0 15,2 0 1-15,-8 1-2 0,10-1 2 16,-4-1-1-16,-1 3 0 0,0-1 0 16,-4-1 0-16,4 2 1 0,-2-2-2 0,-3 1 2 15,5 1-1-15,-2-2 0 0,3 1 1 16,-1-1-1-16,-5 2 0 0,5 0 0 15,1-1 1-15,-8 3-1 0,7-3 0 16,-7 1 0-16,4 0 0 0,-1-1 0 16,2 2 0-16,-3-2 1 0,0 1-1 15,8 0 0-15,-3-1 0 0,1 1 0 0,-6-2 0 16,5 2 1-16,1-1 0 16,-1 1-1-16,0-1 0 0,-2 0 0 15,-3-1 0-15,6 1 0 0,-3 0 1 0,-3 0-1 16,5-1 0-16,1-1 0 0,-1 5 0 15,0-4 1-15,3 1 0 0,0-1-1 16,-3 1 0-16,1-1 0 0,-1 2 0 16,0-2 0-16,3 0 0 0,0 2 0 15,-2-3 0-15,4 1 0 0,-5-1 0 0,6 2 1 16,-3-2-1-16,2 2 0 16,1-2 0-16,-6-1 1 0,3 1-2 0,-5-1 2 15,2 0-1-15,-5 0 0 16,6 0 0-16,2 0 0 0,-3 0 2 0,3 0-2 15,2 0 0-15,1 0 0 0,-3-1 0 16,2-1 1-16,3-2-1 0,2 1 0 16,-7-2 0-16,3 1 0 0,-1 1 0 15,-2-1 0-15,3 0 0 0,-1-2 1 16,-2-1-1-16,2 4 1 0,-4-3-1 0,-1 1 0 16,0 2 0-16,-2-4 2 15,-2 3-2-15,4-2 0 0,-2-2 1 0,-3 0 0 16,0 2-1-16,3-2 1 0,-3 2 0 15,-2-5 0-15,0 2 0 0,-1-1-1 16,1 1 1-16,-5-1 0 0,5-3 0 16,-6 1 0-16,8-1-1 0,-10 0 1 15,8-1 0-15,0-2 0 0,0 2-1 16,-3 1 1-16,-5 0 0 0,3-2 0 16,-1 1 1-16,-2-1 1 0,3-2-2 0,-3 1 0 15,0 2 0-15,3 0-1 0,-6-3 1 16,3 2 0-16,0-2-1 0,-2 2 0 15,2-2 2-15,-2 1-2 0,2-2 0 16,-5 0 1-16,5-1 0 0,-3 2-1 16,9-2 3-16,-11 0-3 0,7-2 0 15,-4 2 1-15,7-3 0 0,-3 2 0 16,1-3 0-16,-3 3-1 0,3-1 2 16,-6 0-1-16,-2-2-1 0,5 1 0 15,1-1 1-15,-4 1-1 0,-2-1 1 16,0 2-1-16,0 0 1 0,0 1-1 0,0 0 1 15,0 1 0-15,0 0-1 0,0-2 2 16,-2 3-1-16,-4-1-1 0,1-4 1 16,-5 1 1-16,0-1-2 0,0 0 1 15,0 0 0-15,0 0-1 0,-3 3 0 16,3-1 1-16,-6 1 0 0,9 2 0 16,-6-3 0-16,5 1-1 0,-2 3 1 0,0-1 0 15,0 1 0-15,0-1 0 16,-1 2 1-16,1 0-2 0,-2 0 1 15,1 1 1-15,1-2-2 0,0 2 1 0,-5 3-1 16,7-2 0-16,-2 2 1 0,-5-1-1 16,7 1 1-16,-5 0-1 0,1 1 0 15,4-1 1-15,-5 1 0 0,6 2-1 16,-6-4 0-16,8 0 1 0,-5-2-1 16,-1 3 1-16,-1-2-1 0,2 5 0 15,-1-2 0-15,-4 1 0 0,2 0 1 16,6 0-2-16,-1 2 1 0,-5-1 1 0,1 0-1 15,-1-3 0-15,0 1 0 16,-2 2 0-16,-3-2 0 0,8 3 0 0,-8-1 0 16,6-1 0-16,-4 2 0 0,4-2 0 15,-4 2 0-15,4-1 0 0,-6-2 1 16,5 3-1-16,-2 1-1 0,2-3 2 16,0 1-1-16,1 0 0 0,-4-2 0 15,1 5 0-15,2-5 0 0,-4 2 0 16,4 0 0-16,-2 0 0 0,2 0-1 0,-2 1 2 15,-3-1-2-15,-3 0 1 0,6 1 0 16,-3-2 0-16,-2 1 0 0,0-3 0 16,4 4 0-16,-4 0 0 0,0 2-1 15,-1-1 1-15,-2-2 0 0,3 2 0 16,0-1 0-16,4 0 0 0,-1 1 0 16,6-1 0-16,-6 1 1 0,1 0-1 15,-1 2-1-15,1-3 1 0,-1 1 0 16,6 0 0-16,1 2 0 0,-3-1 0 15,3 1 0-15,-2 0 0 0,-1 0 0 0,0-1 0 16,5 2 0-16,-4-3 0 0,-1 2 0 16,0 1 0-16,6-5 0 0,-6 2 1 15,0 2-2-15,6-2 1 0,-6 1 0 16,3-2 0-16,0 1 0 0,-6 0 0 16,4 0 0-16,4 2 0 0,-5-1 0 0,0-1 0 15,1 2 0-15,-1-1 0 16,5-1 0-16,-4 0 0 0,1 1 0 15,1 0 0-15,0 0 0 0,0 0 0 16,-3 2 0-16,3-3 0 0,0 2-1 0,2 1 1 16,1-2 0-16,-6 2 0 0,5-2 0 15,1 1 0-15,-4 1 0 0,4-2 0 16,-1 1 0-16,1 0 0 0,-1 0 0 16,-2 2 0-16,2-3 0 0,3 2 0 15,-3 0 0-15,1 0 0 0,2 0-1 0,-3 1 1 16,0-3 0-16,1 3 0 15,-1-2 0-15,-2 1 0 0,2-1 0 16,-4 2 0-16,4-3 0 0,-5 3 0 16,1-1 0-16,4 0-1 0,0 2 0 0,-4-3 1 15,6 3 0-15,-4-3 0 0,0 2 0 16,-5-2 0-16,2 1-1 0,0 0 1 16,1 2 0-16,-4-1 0 0,1-2 0 15,-3 3 0-15,3-2-1 0,-3 3 0 16,6-1 1-16,-4 1 1 0,-1 1-2 0,1 0 1 15,4 0 0-15,-1 0 0 0,0 0 0 16,5 0 0-16,1 0 0 0,2 0-2 16,-3 0 2-16,0 0 0 15,3 0 0-15,-2 0 0 0,2 0 0 0,-6 0 0 16,1 0 0-16,8 0 0 0,-6 1 0 16,3 1-1-16,-3-1 1 0,1-1 0 15,2 1 0-15,-3 2 0 0,-2-3 0 16,2 0-1-16,6 0 1 0,-8 2 1 15,-1 0-2-15,1 0 1 0,0-2 0 0,0 1 1 16,2 1-2-16,-5 0 2 0,1-1-1 16,2 2-1-16,-8-3 2 0,10 2-1 15,-10-2 0-15,8 1 0 0,0 1 0 16,-5-2 0-16,2 1 0 16,-2 1 0-16,5-2 0 0,-6 0 0 0,11 0 0 15,-8 0 1-15,6 0-1 0,-1 0 0 16,3 0 0-16,-3 0 0 0,6 0 0 15,-8 0 0-15,7 2 0 0,-4-2 0 16,1 0 0-16,1 1 0 0,-2 0 0 16,2-1 0-16,2 0 0 0,-2 1 0 0,-3-1 0 15,3 1 0-15,-2 1 0 0,4 0 0 16,-2-2 0-16,0 1 0 0,2-1 0 16,-2 0 0-16,-2 1 0 0,7-1 0 15,-5 1 0-15,2-1 2 0,-2 2-2 16,-3 0-2-16,3 0 2 0,-2-2 0 15,2 1 0-15,-3-1 0 0,0 2 0 0,3 0 0 16,3 1 0-16,-3-3 2 16,-1 0-2-16,4 0 0 0,-6 2 0 15,8-2 0-15,-5 0 0 0,5 0 0 0,-5 0 0 16,5 0 0-16,0 0 1 0,0 0-2 16,0 0-2-16,0 0-2 0,0 0-3 15,0 0-4-15,0 0-6 16,0 0-7-16,0 0-8 0,0 2-9 0,13 4-9 15,-6-6-39-15,11 0-93 0</inkml:trace>
  <inkml:trace contextRef="#ctx0" brushRef="#br0" timeOffset="61476.15">14809 16082 35 0,'0'0'293'16,"0"-1"-228"-16,0 0-37 0,0 1 1 0,0-1-8 16,0-1 0-16,-5 1 6 0,5 1-8 15,0 0-2-15,0 0-1 0,0 0-3 16,0-1-2-16,0-1-1 0,0 2 0 16,0-1-2-16,0 1 1 0,0 0-1 15,0 0 3-15,0 0-2 0,0 0-5 16,0 0 1-16,-3 0-1 0,3 0 0 0,0 0-1 15,-5 0 1-15,5 0-1 0,-5 1-3 16,5 3 3-16,0 1-2 16,-2 0 1-16,2 0 2 0,0 2-1 15,0-2 0-15,0 1-1 0,0 0 0 0,0 0 0 16,0 2 2-16,2-2-2 0,3 2 1 16,-5-1 2-16,5-2-2 0,-2 1 1 15,2-1-1-15,-2 0-1 0,2 0 1 16,0 0-1-16,-3 0 1 0,3-1-2 15,-5 0 1-15,3 1-1 0,2-1-1 0,3-1 2 16,-8 2-2-16,5 0 1 0,2 0 0 16,-2 0-1-16,-2 0 1 0,2-1 0 15,0 0-1-15,-2-2 1 0,-3 1 0 16,0-3-1-16,0 0 0 0,0 0 0 16,0 1 1-16,0-1-1 0,5 0 3 15,-5 0-3-15,0 0 1 0,0 0 1 16,0 0-1-16,0 0 1 0,0 0 0 15,0 0 0-15,0 0 0 0,0 0-1 16,0 0 1-16,0 0-1 0,0 0 1 0,0-1-2 16,0-2 0-16,0 1 0 0,0-1 1 15,0 3-1-15,0-1 0 0,0 1 0 16,0 0 0-16,0 0 0 0,0 0 0 16,0-2 0-16,0 2 0 0,0 0 0 15,0 0 0-15,0 0 0 0,0 0 0 16,0 0 0-16,0 0 0 0,0 0 0 15,0 3 0-15,0 1 1 0,0 1-1 16,0-1 1-16,0 1 0 0,0 0-1 16,2 2 0-16,3 3 1 0,1 0 0 0,-4 2-1 15,3 0 2-15,0 0-2 0,3-1 0 16,-6 2 0-16,9 1 1 0,-4 0-1 16,6-1 2-16,-5 3-2 15,7-3 1-15,-2 3-1 0,4 0 3 0,-1 0-3 16,-1 0 1-16,8-3 0 0,0-1 0 15,2-2 1-15,-5-2-1 0,6 0-1 0,2-3 2 16,-8-1-2-16,6-1 0 16,-3-3 1-16,2 0 0 0,-5 0-1 15,1 0 0-15,-1 0 0 0,0-4 1 16,6 0-1-16,-6-1 0 0,1 0 0 0,-1 1 0 16,0-3 1-16,1-1-1 0,4 0 0 15,1-1-1-15,-4-2 1 0,9-5 0 16,-3 0 0-16,0-1 1 0,0-2-1 15,5-1 0-15,-2-1 0 0,2 0-1 16,2-3 1-16,-2-1 0 0,0 2 0 0,0 3 0 16,0 1 0-16,-5 4 0 0,6 2 0 15,-1 0 0-15,-5 0 0 16,0 1 0-16,2 2 0 0,-7 3 0 16,2 2-1-16,1 0 1 0,-3 4 0 0,7-1 0 15,-2 1 0-15,5 0 0 0,-5-1-1 16,0 2 1-16,3 0 0 0,-8 7 0 15,-3 3 0-15,-2 0 0 0,2 2 0 16,-4 1 0-16,1 2 0 0,-1 0 0 16,-4 1 0-16,6-1 0 0,-8 1 0 0,3 0 0 15,-5 2 0-15,4 3 1 0,-7-2-1 16,8 1 0-16,-5 1 0 0,-3 1 0 16,-3-2 0-16,6 2 0 0,-3-1 1 15,-5-1-1-15,5-3 0 0,-2-1 1 16,-3-4-2-16,5 1 1 0,-5-3 0 15,0 0 1-15,0-2 0 0,0 0-1 16,0 1 1-16,0-4-2 0,0 1 2 16,0-2-1-16,0 1 0 0,0-3 0 15,0-1 1-15,0-1-1 0,0 0 0 0,0 0 0 16,0 0 1-16,0 0 1 0,0 0-1 16,0 0 1-16,0-2-1 0,0-3-1 15,0-3 1-15,2-2 0 0,4-1-2 16,-6-1 1-16,0-4 1 0,5 1-1 15,-3 0-1-15,3-2 1 0,0 1 0 0,-2-1 0 16,5-1 0-16,-3-1 0 16,2 2 0-16,1-2 0 0,5 2-1 15,-6 0 1-15,6 1 0 0,0 1 0 16,-1 1 0-16,1 1 0 0,0 1 0 16,2 1-1-16,3 2 1 0,-8-1 0 0,8 2 0 15,2 1 0-15,1 2 0 0,-6-3 0 16,3 3-1-16,2-2 1 0,0 0 0 15,-4 0 1-15,7 3-2 0,-3 0 1 16,-5 1 0-16,0 1 0 0,8 1 0 16,-2 1 0-16,-1 0 0 0,0 0 0 0,-4 0 0 15,4 0 0-15,0 0 0 16,1 1 0-16,4 3-1 0,1 1 1 16,-4-1 0-16,-1 3 1 0,9-2-1 15,-7 1-1-15,3 0 1 0,-1 0 0 0,-2 2 0 16,8-2 1-16,-9 0-1 0,9 1 0 15,-3 0 0-15,-3-2 0 0,8 2 1 16,-5 1-1-16,0 1 0 0,6-3 0 16,-1 0 1-16,0 0-1 0,0-5 0 15,0-1 1-15,0 0 0 0,3 0-1 0,2-9 0 16,-10 2 1-16,7-1-1 16,-4 2 0-16,-3 2 0 0,0-1 0 0,-3 1 0 15,-4-1 0-15,4-1 1 16,-2 0 0-16,-3-3-1 0,1-2 0 0,1 1 0 15,-1-1 1-15,-6-1-1 0,5 1 2 16,-2-1-1-16,-8 0 1 0,11 0 0 16,-8-3 0-16,-1-1 0 0,-4-1-1 15,5 1-1-15,-6 0 1 0,-2 1 0 16,0-3 0-16,-5 2 0 0,0 0-1 16,0-3 0-16,0 2 0 0,0 0 1 15,-5 4-1-15,-7 0 0 0,-1 2 2 0,-2-1-1 16,-3 3-1-16,3-4 2 0,-6 2-1 15,1 0 0-15,-1 0-1 0,-4 2 2 16,5-1-1-16,4 2 1 0,-4 2 0 16,2 3 0-16,3 1-1 0,2 2 0 15,-5 0 0-15,8 5-1 0,-2 2 2 16,-1-2-2-16,5-4-2 0,3-1 2 16,5 0-2-16,0 0-8 0,0-1-5 0,13-2-16 15,2 0-22-15,5-1-135 0</inkml:trace>
  <inkml:trace contextRef="#ctx0" brushRef="#br0" timeOffset="63272.51">15794 17526 123 0,'0'0'174'16,"0"0"-63"-16,0 0-75 0,-6-2-13 16,6 0 11-16,0 0 0 0,0 2-8 15,0 0-7-15,0 0-5 0,0 0-4 16,0 0 1-16,0 0-3 0,0 0 1 16,0 0-4-16,0 0-1 0,0 4 5 0,0 7 1 15,6 3-4-15,1 7-1 16,6 5 4-16,2 4-3 0,-5 5 1 15,6 3-3-15,-4 1 0 0,1 2 2 16,0-5-4-16,-3-2 2 0,0-3-2 16,-2-5 0-16,-1-6-1 0,-2-5 1 0,-2-5 1 15,2-3-2-15,-2-4 1 0,2-3 0 16,-5 0 3-16,0 0 2 0,0-7-2 16,0-6-3-16,0-6 0 15,0-4-2-15,0-3 1 0,0-2-1 0,0-2 0 16,0-4 0-16,5 1 0 0,-5 2 0 0,0 1 1 15,2 5-2-15,-2 3 2 16,5 1-1-16,1 3-1 0,1 2 1 16,-4 1 1-16,7 5-2 0,-8 3 2 15,6 1-1-15,2 1 0 0,3 4 0 0,-3 0 0 16,0 1 0-16,1 0 1 0,-1 7 0 16,0 8 0-16,3 6 1 0,7 6 1 15,-10 4 1-15,5 4 0 0,-2 2-2 16,2-2 2-16,-2-2-2 0,5-6 0 15,-10-2 1-15,7-3-3 0,-2-7 2 0,-6 0-1 16,3-8 1-16,-7-3-2 0,2-4 1 16,-5 0 1-16,0-3 2 0,0-11-1 15,0-9-1-15,0-9-2 16,0-5 0-16,-5-4 0 0,2-2 0 0,-2-4-1 16,0 2 0-16,3 3 0 0,-3 4 1 15,2 6-1-15,-2 9 1 0,5 7 0 16,-5 7 0-16,5 4 0 0,0 5 1 15,0 0-2-15,0 2 1 0,0 5-1 16,0 1 2-16,10 6 0 0,0 6 1 0,10 6 0 16,1 6 0-16,4 1-1 0,-4-1 0 15,4 2 0-15,3-5 0 0,-2 0 2 16,1-1-3-16,-1-2 1 0,2-4 0 16,0-2-1-16,2-5 1 0,-7 0-1 15,3-4 0-15,-6-2-1 0,0-2-1 16,-2-6-2-16,-10 0-4 0,5-1-4 15,-6 0-2-15,-2-2-7 0,-5-3-9 16,0-6-13-16,0 0-41 0,-10-3-81 16</inkml:trace>
  <inkml:trace contextRef="#ctx0" brushRef="#br0" timeOffset="64346.25">16613 17688 628 0,'-3'4'73'16,"-7"-4"-74"-16,7 0-15 0,3 0 12 15,3 0 13-15,20 0-5 0,5 0-4 16,8 3 3-16,2-1 2 0,-3-2-3 0,-2 0 0 16,-7 0-1-16,-6-4 0 0,1-2 0 15,-4-1 0-15,-6-1 0 0,-6-3 0 16,2-1 1-16,-7-1 0 0,0-3-2 15,0 1 1-15,0-4 0 0,0-2-1 16,-7 1 0-16,2-3-2 0,-3 4 1 0,-5-1 2 16,-2 3-1-16,7 2-1 15,-10 1 2-15,6 6-1 0,2 1 0 0,-1 5 0 16,-1 2 2-16,4 0-2 16,0 4 1-16,1 8-1 0,-1-1 2 0,3 4 0 15,0 2 2-15,5 0-1 0,0 3-1 16,0 1 0-16,0 2 1 0,5-1-1 15,8 4 0-15,-6-2 0 0,9 4 0 16,7-1-2-16,-3 2 0 0,8-4 1 16,0-4-1-16,0-3 0 0,5-5 1 0,0-2-1 15,0-7-1-15,-5-1-1 0,5-3 1 16,-2-3-1-16,-8-9-3 0,7-5-3 16,-7-4-2-16,2-5-2 15,-9-2 1-15,2-3-3 0,-11 3-9 0,1-2 0 16,-8 1 7-16,0 1-1 0,0 1 0 15,0 4 12-15,-3 0 4 0,-7 4 3 16,0 4 2-16,0 5 8 0,2 4 4 16,6 2 1-16,-4 4 1 0,1 0-5 15,5 0-5-15,0 4-2 0,0 4 3 0,0 3-1 16,11 1 0-16,-1 2 0 0,2 3-2 16,6 2-1-16,-3 2-3 0,3 2 4 15,-2 2-3-15,-1 0-1 0,3 0 0 16,2 3 1-16,-5 2 0 0,-2 0 0 15,0 1-1-15,-1-5 0 0,1-3-2 0,-5-4 1 16,-1-1 0-16,-2-5 0 16,-5-6 0-16,8-5-1 0,-8-2 1 15,0 0 3-15,0 0 1 0,0-11-3 16,-5-7-1-16,2-5-1 0,-4-6 0 16,-3-3 0-16,2-1 0 0,0-3 0 0,3-3-1 15,-2-1 1-15,2 5-1 0,2 2 1 16,-2 8 1-16,5 7-1 0,0 5-1 15,0 6 2-15,0 7-2 0,5 0 0 16,10 0 0-16,-5 0 1 0,1 7 0 16,6 4 0-16,-1 2 2 0,9 5-2 0,-4 1 2 15,4 5-2-15,-2 0 1 16,2-2-1-16,-4 0 1 0,-1-1-1 16,-2-2 2-16,-8 2 0 0,3-4 0 15,-3-3-2-15,0-3 1 0,-5-3 0 0,0-3 0 16,-5-3-1-16,3-1 1 0,-3-1 1 15,0 0 2-15,0-11-1 0,0-7-2 16,0-5-1-16,0-4 0 0,0-3 0 16,-3-2-1-16,-2-3 1 0,5-1-2 15,0 0 1-15,-5 5 1 0,5 3 0 0,0 8 0 16,0 8 0-16,0 6-1 0,5 5 0 16,3 1 0-16,-1 0-1 15,4 7 1-15,-4 3 3 0,6 5 1 16,0 3 0-16,2 2-1 0,0 4-1 0,8 2 2 15,-8 0 0-15,6 4-3 0,-1-3 3 16,0-1-1-16,1 0-1 0,4-4 0 16,1-5 0-16,2-3-1 0,-3-5 0 15,6 0-2-15,-6-7-1 0,-5-2-3 16,6 0-3-16,2-9-2 0,-3-5-5 0,-4-2-6 16,4-6-14-16,-2 0-16 0,-5-6-13 15,-3 1-38-15</inkml:trace>
  <inkml:trace contextRef="#ctx0" brushRef="#br0" timeOffset="66296.57">18394 17379 543 0,'0'-9'71'0,"-3"-1"-79"16,-7-2-6-16,-3 4 23 0,6 3 9 16,-6 2-12-16,3 1-4 0,-8 1 10 0,5-1 5 15,-2 2-3-15,-3 0-6 0,3 8-3 16,-1 4-1-16,-1 3 0 0,4 2 0 15,5 0 1-15,-4 3-2 0,4 1 3 16,3 4 0-16,5 1-1 0,0 5 1 16,0 1-4-16,13 2-1 0,-1-2 1 15,9-6-2-15,-1-2 2 0,0-6-2 0,6-6 0 16,-1-1 2-16,-4-4 1 16,-1-6 0-16,0-1 2 0,-4 0-2 15,-4 0-1-15,1-6 1 0,-5-1-1 16,-1-5 1-16,-2 0-2 0,-5-2 1 0,0-3-1 15,0 0 0-15,0-2 0 0,0 0 0 16,0-1 0-16,-5 1 0 0,5-2-1 16,-2 1 1-16,2 3-1 0,0-2 0 15,0 2 0-15,2-1-1 0,3 3 1 16,8 1 0-16,-5 2 0 0,7-1 0 0,-2 1-1 16,5-1 1-16,-3-1 0 0,3 2-1 15,-3 1 1-15,3 0 0 16,-8 2 0-16,10-1 0 0,-7 0-1 15,0 1 1-15,-1-1 0 0,4 3 0 0,-6-1 0 16,0 4 0-16,-5 3-1 0,0 1 0 16,3 0 1-16,-8 1 0 0,7 5 0 15,1 0 0-15,-3 0 0 0,0 0 1 16,3 2 1-16,-6 0 0 0,-2 3-1 16,5 2 2-16,1 1-2 0,-4 1 0 0,3 2 0 15,-2-2-1-15,2 3 1 16,0 2 0-16,-3 0 1 0,9 3 1 15,-9-1-2-15,6 0 1 0,-3 0-1 0,3 1 1 16,-1-1-2-16,6-1 1 0,0-4-1 16,4-3 0-16,4-1 1 0,-1-3 1 15,3-3-2-15,-3-3 0 0,6-2 0 16,2-2 1-16,2 0-1 0,-7-7 1 16,8-3-1-16,-8-4 0 0,2 0 0 15,-5-4-1-15,1 0 1 0,-8-1-1 0,2-3 1 16,-5 1 0-16,-2-1 0 0,-1-1 0 15,-2-1-2-15,-2 0 2 0,-3-1-1 16,0 2 1-16,0 0-1 16,0 0 1-16,-8 4-2 0,1-2 2 0,2 1 0 15,-3 5 0-15,3 5 0 0,-3 4 0 16,6 5 0-16,2 1 0 0,0 0 0 16,0 0 0-16,0 5-1 0,0 4 1 15,0 1 0-15,0 1 0 0,0 2 1 16,2 0-1-16,6 3 1 0,-3 0-1 15,3 3 1-15,4 0-1 0,1 1 0 0,2-1 1 16,-2 0-1-16,7 2 0 0,1-2 0 16,-1 1 0-16,0-2 0 0,-2 0 0 15,3-3 1-15,4-4-2 0,-2-5 2 16,2-1-2-16,1-5 0 0,-3 0 1 16,2-8 0-16,3-4-2 0,-3-4 1 0,3-2 0 15,-2-4-2-15,-6 0 0 16,6-3 1-16,-11 0 0 0,3-1 1 15,-3 1 0-15,-2 0 1 0,2 0-1 16,-2-2 1-16,-6 1 0 0,4-1 0 0,-4 4 0 16,1 2 1-16,-3 2-1 0,-3 4 2 15,4 1-1-15,-1 4 2 0,-3 3-1 16,6 3 3-16,-8 1-2 0,0 3 1 16,0-2-1-16,5 2-1 0,-5 0-1 15,5 0 1-15,-5 0 0 0,0 0-1 16,3 2-1-16,-3 1 2 0,5-2 0 15,-3 0-1-15,-2 3 1 0,0 1-1 16,0 2 2-16,0 1-1 0,0 4 1 16,0 1 0-16,0 2-2 0,0 1 2 0,0 1-3 15,0-1 0-15,10 0 1 0,-2 0 0 16,0-2 0-16,4 1-1 0,-4 0 1 16,0 2 0-16,-3-1-2 0,0 1 3 15,-5 0-2-15,0-1 1 0,0 0-1 16,0-1 2-16,0-2-2 0,0 0 1 0,0 0-1 15,0 1 1-15,-5-2-1 0,0 2 0 16,-6-3 0-16,-1 0 0 16,2-1 1-16,-1-2 0 0,1-1-1 0,0-2 0 15,0-1 0-15,0-4 0 0,-1 0 0 16,9-6 0-16,-3-6 0 0,5-1-1 16,0 1 0-16,0-8 1 0,5 4-1 15,10 0 1-15,3 3-1 0,5 6 0 16,7 1 1-16,-2 0 0 0,-5 4 0 15,8 0 0-15,-11 2-1 0,1 0 1 16,-1 0-1-16,-5 0 1 0,3 6 0 0,2 3 0 16,1 2 0-16,-6 3 0 0,-2 2 0 15,-1 1 0-15,1 2 1 0,-5 0 1 16,-1 1-1-16,4 2 0 0,-4 1 0 16,1 0 1-16,-3-1 1 0,3 0-2 15,-3 1 1-15,-3-1-2 0,-2 0 1 16,5 1 1-16,-5 0-2 0,0 0 1 15,0 1-1-15,-5-1 1 0,-2 1-1 16,-6-3 2-16,-2-1-1 0,-3 0-1 16,-5-4 1-16,0-1 0 0,0-1-1 0,-2-3 0 15,-1-2 0-15,6-4 0 0,-1-5 0 16,1 0 0-16,5-2-1 0,-3-6 0 16,3-4 0-16,7-1 1 0,-2 0 0 15,0-3 0-15,5-1 0 0,5 0-1 16,0-4 0-16,15 1 1 0,5-1-1 15,6 0 0-15,2 0 1 0,-3 3 0 16,3-1 0-16,5-1 0 0,-2-2 0 16,-3 1 0-16,0 1 0 0,-3-1 0 15,3-2 0-15,0 1-1 0,-2-3 2 0,2 2-1 16,-3-4 0-16,3-3 0 0,3-1 0 16,-9 0 0-16,4 0 0 0,-6 2 0 15,1 1 0-15,-1 2 0 0,-2 0 0 16,-8-3 0-16,3-1 0 0,-3-1 0 15,0-2 0-15,-10 2 0 0,5 1 0 0,-5-1 0 16,0 1 0-16,0 2 0 0,0 5 1 16,-5 3-1-16,-5 7 1 0,0 6 1 15,-6 3-1-15,9 4 0 16,-11 0 0-16,-2 1 1 0,4 8-2 0,-4 2 1 16,0 4 1-16,-6 3-1 0,8 2 0 15,3 3 0-15,0 2 0 0,2 4 0 16,0 1 1-16,8 6 0 0,5 1-1 15,0 4 0-15,0-1 0 0,5-1 1 16,3-3-1-16,5-4 1 0,2-5-1 0,3-6 0 16,2-3 1-16,6-4-1 0,2-3 0 15,0-2-1-15,5-5 2 0,0-1-1 16,2-3 0-16,3 0 0 0,-4-7 1 16,1-4-2-16,-2 0 0 15,5-3 0-15,-10 0 0 0,0-1 0 0,-2 1 0 16,-1 0 0-16,-12-2-3 0,2 2 1 15,-7-2-2-15,-1-1-2 0,-1 1-1 16,-6 0-4-16,0 1-1 0,-6-2-5 16,-4-1-4-16,-7-3-7 0,-4 2-10 15,-4-3-24-15,-3 1-75 0</inkml:trace>
  <inkml:trace contextRef="#ctx0" brushRef="#br0" timeOffset="66497.5">19365 17042 730 0,'11'-4'31'0,"-9"-5"-33"15,16 0-23-15,-8 9 18 0,8 0 6 16,-3 0-24-16,-2 3-44 0,5-3-25 15,-3 0-73-15</inkml:trace>
  <inkml:trace contextRef="#ctx0" brushRef="#br0" timeOffset="67165.95">21408 16158 328 0,'-7'-11'309'0,"-1"0"-296"0,8-3-12 15,0-1 5-15,0 0 19 0,0 0-9 16,5 3-5-16,-2 1 6 0,-3 3 3 16,0 4-4-16,0 4-2 0,0 0-4 0,0 0-4 15,0 4 0-15,0 0-2 0,-3 2 0 16,-2 5 0-16,-3 8 3 0,-2 8-1 15,10 7-2-15,0 3-1 0,5 6 0 16,8 3 1-16,2 4-1 0,11 4 0 16,-1 3-1-16,-2 6-1 0,-5 1 1 0,-3-2-1 15,-2-3 0-15,0-8 0 16,-6-4 1-16,1-7-1 0,-3-4 1 16,-5-9 0-16,5-5-2 0,-5-8 0 15,0-7 0-15,0-4 0 0,3-3 0 0,-3 0 0 16,0-2 0-16,0-6 0 0,5-6-4 15,-5-4-3-15,5 1-3 0,-5 2-4 16,0 5-5-16,0 6-5 0,0 4-7 16,0 0-17-16,0 1-30 0,0 8-66 15</inkml:trace>
  <inkml:trace contextRef="#ctx0" brushRef="#br0" timeOffset="67680.52">21795 17351 190 0,'5'-10'335'0,"-5"1"-280"16,0-3-52-16,0 3-4 0,0 0 14 15,-5 2 8-15,5-2-5 0,-5 2 2 16,5 0 3-16,-8 2-5 0,6 3-2 16,2 0-4-16,-5 2-2 0,0 0-1 15,-3 0-2-15,3 2-2 0,-10 3 1 0,9 1 0 16,-4 0 1-16,0 2-2 0,3-1 0 15,-1 2-1-15,3 1-1 0,2 1 2 16,-2-1-1-16,5 1 1 0,-5 2 0 16,5-1-1-16,0 2 1 0,5-2-1 15,8-1-1-15,-5-1-1 0,4-6 0 16,3-2 1-16,-2-2-2 0,0-4 1 16,0-5 0-16,-8-1 1 0,-3-6-2 15,3 1 1-15,-5-1 1 0,0 1 0 16,0 3 0-16,-12 3 0 0,4 6 5 0,-2 2-2 15,2 1 1-15,1 0-3 0,1 1-1 16,-1 4-1-16,4 2 0 0,-2 0 0 16,5-1-2-16,0 0-5 0,0 1-10 15,13-4-16-15,-5-3-41 0,4 0-145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7:40.886"/>
    </inkml:context>
    <inkml:brush xml:id="br0">
      <inkml:brushProperty name="width" value="0.05292" units="cm"/>
      <inkml:brushProperty name="height" value="0.05292" units="cm"/>
      <inkml:brushProperty name="color" value="#7030A0"/>
    </inkml:brush>
  </inkml:definitions>
  <inkml:trace contextRef="#ctx0" brushRef="#br0">1590 2264 234 0,'0'0'143'0,"0"-1"-141"0,0-2 6 15,0 2 41-15,0-5-18 0,0 3-6 16,0-3 2-16,0 0-2 0,0 1-8 15,0 2-6-15,0-1 0 0,0 0 0 16,0 1-3-16,0-2 2 0,0 1-2 16,0 3 1-16,0-3-3 0,5 0-1 0,-5 3 0 15,0-4 1-15,0 1-1 0,0-1 0 16,0 2 0-16,0-2 0 0,0 2 0 16,0-5-1-16,3 3 1 0,-3-1-1 15,5-2 0-15,0 2-2 0,-5-3 2 16,2 1 0-16,-2-3-2 0,5 3 0 0,-5-2 0 15,8 2 0-15,-3-2 0 16,-2 2-1-16,7-2 0 0,-8 1-1 16,6-1 0-16,2 2 2 0,-2 0-2 15,0-1 1-15,-1 2-1 0,6-4 1 0,5 0 0 16,-8 1-1-16,8 0 0 0,-3-1 0 16,3 3 0-16,-3-3 0 0,3 4 1 15,-8 0-1-15,8 1 0 0,-5-1 0 16,-6 5-1-16,1-3 2 0,-3 4-1 15,-3 0 1-15,4 0-1 0,-6 1 1 0,5 0-1 16,-3 0-1-16,3 0 1 0,3 3 0 16,-3 4 1-16,8 2-1 0,-6-1 0 15,6 3 1-15,-5 2-1 16,4 0 2-16,1 3-2 0,-5 2 0 0,4 0 1 16,-4 1-1-16,0 1 2 0,-3 2-1 15,2 1 0-15,-7 0 1 0,3 2-2 16,-3-1 1-16,0 2 0 0,0-2 0 15,0-1 0-15,-3-4 0 0,-9 2 1 16,-1-1 1-16,-2-3-2 0,-6 0 1 16,1-1 0-16,-5-1 0 0,-1 0 0 0,3 0 1 15,-2-5-2-15,-1 2 2 0,3-2-2 16,3-1 1-16,2-4 0 16,3 0 0-16,-3-3 0 0,6 1-1 15,-1 0 1-15,5-3 0 0,-5 0 0 0,6 0-1 16,4 0 0-16,-9-3 1 0,12-1 0 15,-6-2-1-15,4 1 0 0,2-1 0 16,0 1 0-16,0-3-1 0,0 2 0 16,0-4 0-16,8 4-1 0,4-3 1 15,-2-1-1-15,8 0 0 0,3 1 0 0,-1 2 1 16,0 2-1-16,6 0 1 16,-6 1-1-16,8 1 0 0,-2 2 1 0,-4 1 0 15,4 0-1-15,-1 0 0 0,-4 0 0 16,-1 7 2-16,0-1-2 0,-7 3 1 15,7-2 0-15,-7 2 0 0,2-2 1 16,3 2-1-16,-2 0 0 0,-4-3 1 16,1 0-1-16,0 1 0 0,-3-1 1 15,3-4-1-15,-1 1 0 0,-4-1 1 16,2-1 0-16,-7-1 0 0,2 2-1 0,-5-2 1 16,2 0 0-16,3 0-1 0,-5 0 0 15,0 0-1-15,0 1-1 0,0-1-2 16,0 0-3-16,0 0-3 0,-7 0-13 15,7 0-8-15,-8 0-8 0,-2 1-17 16,-3-1-53-16</inkml:trace>
  <inkml:trace contextRef="#ctx0" brushRef="#br0" timeOffset="1848.78">2519 1987 70 0,'-11'1'74'15,"9"0"-8"-15,-3-1-21 0,2 0 40 16,3 0-32-16,0 2-15 0,0-2 3 0,0 0-1 15,0 0-12-15,0 0-14 0,0 1-7 16,0 1-5-16,0-1 0 0,0 2 1 16,0 1 2-16,3 3 3 0,2 0 3 15,3 3-2-15,-1 1-3 0,-2 3 1 16,3 1-1-16,0 2 1 0,2 2 2 0,-8 2-3 16,3 2-1-16,-5 2-1 15,8-1 0-15,-3 1 1 0,-2-6-3 16,2 1 0-16,-3-4 1 0,3-3 0 15,0 0 1-15,3-4 0 0,-8 2 1 0,0-2-3 16,3-4 2-16,-3-3 0 0,0 0-2 16,0 0 2-16,0 0 0 0,0-2 4 15,0 0 3-15,0 0 3 0,0-5-3 16,0-1-6-16,-3-4-2 0,-5-2-1 16,-4 0 0-16,4-3-2 0,-5 1 0 15,-4-3 1-15,1-2-1 0,-2 0 2 0,3 0-2 16,-3-1 1-16,3 1-1 0,2 0 2 15,6 2-1-15,-6 0 0 0,10 2 0 16,-2 2 0-16,0 0 1 16,3 2-1-16,2 2 1 0,0 0-2 0,0-1 0 15,0 1 1-15,0 4-1 0,0-2 0 16,0 3 0-16,0 0 1 0,2-2-1 16,3 4 0-16,0-1 0 0,-2 1-1 15,2 1 0-15,3-1 1 0,-1 2 0 16,-2 0-2-16,11 5 2 0,-4 3 0 0,6 2-1 15,3 3 2-15,2 1-1 0,2 4 0 16,3-1 1-16,-3 1 0 0,3 1-1 16,0 0 0-16,3-1 0 0,-3 1 1 15,-3 0-1-15,3 0 0 0,0-3 1 16,-7 1-1-16,9-1 0 0,-9-4 0 16,-1 2-1-16,0-5 3 0,-5 1-1 15,-2-2-1-15,0-2 0 0,-5-2 0 16,-3-1 1-16,-3-2-1 0,3-1 1 15,-5 0 0-15,5 0 1 0,-5 0 0 0,0 0-1 16,0 0 3-16,0 0-1 0,3-3 1 16,-3-4-3-16,0-2 1 0,0 1-2 15,5-3 1-15,-5 1 0 0,0-1-1 16,0-5 0-16,0 0 1 0,0-2-1 16,-5-2 1-16,2-1-1 0,-9 0 0 15,4-1 0-15,-5 3-1 0,6-3 2 16,-11 3-2-16,5 0 2 0,-2 3-1 15,2 3-1-15,-2 0 1 0,2 3 0 16,0 1-1-16,1 2 1 0,-1 0 0 0,0 3-1 16,6 0 0-16,-1 0 1 0,3 1 0 15,2 1-1-15,-2 2-1 0,0 0-2 16,3 0-1-16,2 0-2 0,0 0-2 16,0 0-3-16,0 4-3 0,0 2-3 15,0 2-5-15,0 3-3 0,0 1-5 16,7-1-19-16,1 0-28 0</inkml:trace>
  <inkml:trace contextRef="#ctx0" brushRef="#br0" timeOffset="2551.75">3503 2183 167 0,'0'-6'105'0,"0"-1"-49"0,0 0-13 15,-5 3 17-15,0-2-20 0,2 3-10 16,-4-3-5-16,2-1 0 0,0 2-6 15,-8 0-4-15,10 0 1 0,-9 2-1 16,4-3-3-16,-5 2 0 0,1-2-1 0,-1 1 0 16,-2 1-4-16,2-2 0 0,0 3 1 15,-2 0-4-15,2 1-1 0,0-1 1 16,1 3-4-16,-4 0 2 0,9 0-2 16,-3 1 0-16,-6 4 0 0,9 4 0 15,-6 2 0-15,5 2 0 0,-2 1 1 16,8 2-1-16,-3 0 1 0,5 3-1 15,0-2 0-15,0 1 0 0,0-1 2 16,7 0-2-16,6 0 2 0,0-1-2 16,2-3 0-16,8 1 2 0,-3-1-1 0,1-1 0 15,-1-2 0-15,0-3 0 0,1-3 1 16,4 0-2-16,-5-4 2 0,1 0 0 16,-6 0 0-16,3-8-1 0,-8 1 1 15,3-3 0-15,-8-3 0 0,2 0 1 16,-1-2-4-16,-6-3 2 0,0 1 1 0,0-1-2 15,-13 0 0-15,5 0 1 16,-5 1 0-16,6 2-1 0,-6 2 1 16,0 3 0-16,1 2 0 0,4 4 1 15,0 3 0-15,-4 1 1 0,7 0-1 0,2 0-1 16,-2 1-1-16,0 7 0 0,5 3 1 16,0 1 0-16,0 1 0 0,5 1 2 15,3 0 0-15,9 1-1 0,-1-3 0 16,4 2 1-16,5-1-2 0,-4 0 1 15,7-2-1-15,-3 1 1 0,-2-2 0 16,3-1-1-16,-9-2-1 0,-1-2 1 0,1 0-4 16,-6-3-3-16,1 1-6 0,1-1-6 15,-5-2-13-15,4 0-7 16,-4 0-26-16,2-7-312 0</inkml:trace>
  <inkml:trace contextRef="#ctx0" brushRef="#br0" timeOffset="3495.67">4266 1923 267 0,'-10'-4'202'0,"-2"-2"-199"16,4 2 16-16,-7 1 27 0,7 0-20 15,-10 0-4-15,5-1 3 0,-2 2-3 0,-3-1-8 16,8 0 0-16,-8 2-5 0,3 0-4 16,-3 1-1-16,3 0-1 0,-3 0 0 15,-2 0-1-15,0 0-1 0,4 1 1 16,-2 3-2-16,3 1 1 0,2 1 0 15,-2 1-1-15,2-2 0 0,1 4 2 0,-1-1-2 16,5 0 0-16,1 3 0 16,2-1 0-16,-3 0 2 0,8 0-1 15,0-2 2-15,0 2-1 0,13-1 1 16,-6-2 1-16,14 2-1 0,-6-1 0 0,10-2-1 16,3 2-1-16,6-1 1 0,6 0-1 15,-2 0 1-15,3-2-2 0,0 2 1 16,-3 1-1-16,-7-2 1 0,-1 3-1 15,3 0 0-15,-10 0 0 0,-3 2-1 16,1-2 2-16,-3 4-2 0,-11-1 0 16,6 2 1-16,-8 1 0 0,-3-2 0 0,-2 1 0 15,0-1 2-15,0 2-2 16,0-3 2-16,-2 1-2 0,-11-1 1 16,6 1 1-16,-6-1-2 0,-5-1 2 15,-2-1 0-15,-1-2-1 0,1 3 1 0,0-5 0 16,-1-2-1-16,1-1 0 0,0-2 0 15,-1-1 1-15,9 0-1 0,-9 0 1 16,8-1 0-16,1-5-2 0,-1 0 1 16,5-1 0-16,3-2 0 0,3-1 0 15,2 1 1-15,0-1-2 0,7 0-1 0,6-1 1 16,7-1-2-16,1-1 2 0,4 1-1 16,3-3 1-16,5 2-1 0,0-1 1 15,3 1 0-15,2-3 0 16,-5 2 0-16,0 1 0 0,-5 0 0 0,0 1 0 15,-2 0 0-15,-6 0 1 0,0 0-1 16,-7 1 0-16,7 2 0 0,-12-1 0 16,5 2 0-16,-6-1 1 0,-1 2-1 15,-6-1 1-15,7 1 0 0,-7 0 1 16,5 3-2-16,-5-2 1 0,3 4-1 0,-3 1 3 16,0 1-3-16,0 0 0 0,0 0 0 15,0 0 0-15,0 0-4 0,0 0 2 16,5 3 1-16,-5 4 2 15,5 4-1-15,-2 1 1 0,2 1 0 0,7 3-1 16,-4 0 0-16,0 2 1 0,4 0 2 16,4 1-3-16,-4 0 0 0,1 1 1 15,0-1 0-15,-1-1 0 0,4-4-1 16,-9-1 1-16,6-1-1 0,0-4 1 16,-6-1 0-16,-1-3 1 0,1-4 0 0,1 0 0 15,-3 0 0-15,0 0-1 0,-5-7-3 16,0-2-5-16,0 1-5 0,0-4-8 15,0 0-16-15,-10-4-16 0,-5-1-65 16</inkml:trace>
  <inkml:trace contextRef="#ctx0" brushRef="#br0" timeOffset="3653.32">4422 1807 670 0,'-13'0'25'0,"5"-4"-47"0,8 3 19 16,0 1 4-16,0 0-3 0,0 0-7 16,0 0-9-16,13-1-40 0,-5-2-520 15</inkml:trace>
  <inkml:trace contextRef="#ctx0" brushRef="#br0" timeOffset="4611.86">5472 2077 210 0,'0'-2'54'0,"0"-1"-10"0,0 1 25 0,0-1-10 16,0-1-23-16,0 0 0 0,0-2-2 16,0 3-10-16,0-3-5 0,3 1-1 15,-3 2 2-15,0 0 1 0,0 1-3 16,0 1-1-16,0-1-1 0,0 2-1 16,0 0-5-16,0 0-2 0,0 0-4 15,0 0-2-15,0 0-2 0,0 0-1 16,5 5-3-16,-5 6 4 0,2 4 1 0,11 2 0 15,-3 5 0-15,-2 0 0 0,5 3 0 16,-3 0-1-16,3 5 0 0,-1-3 3 16,1-1-1-16,-5-2-1 0,-1-1 2 15,3-3-2-15,-2-3 0 0,-5-2 0 16,7-1-1-16,-8-4 1 0,9-3 0 16,-9-1-1-16,-2-2 1 0,0-3-3 15,5 0-1-15,-5-1-3 0,0 0-3 16,-5 0-3-16,-8 0-3 0,-2 0-13 15,-3-4-16-15,-2-4-38 0</inkml:trace>
  <inkml:trace contextRef="#ctx0" brushRef="#br0" timeOffset="4808.82">5238 2283 167 0,'8'0'441'0,"7"0"-437"15,16-5-4-15,-3 0 7 0,5-1 15 16,7 1-5-16,-1 2 0 0,1-3-5 16,-4 3-6-16,2-1-4 0,3-1 0 0,-6 2-2 15,4 1 0-15,-4 1-9 0,-2-1-10 16,0 2-10-16,-7-3-30 0,2-1-125 16</inkml:trace>
  <inkml:trace contextRef="#ctx0" brushRef="#br0" timeOffset="5825.9">7128 1823 234 0,'8'-2'202'0,"-8"1"-194"16,0 1 20-16,0 0 32 0,0-1-28 16,-2 1-10-16,-11 0-11 0,5 0-5 15,-10 0 0-15,-2 0-1 0,-5 0 0 16,2 3-1-16,-5 1 3 0,2 2-1 15,-2-2-2-15,-5 4-1 0,0-2-1 16,-5 0 1-16,5 0-2 0,-3-1 1 16,11-1 1-16,-1 0-2 0,11-1 1 15,0 0-1-15,5-1 1 0,2 0-2 0,6-1 1 16,2 0 0-16,-6-1-1 0,6 0 0 16,-5 2-2-16,5 0 2 0,0 1 0 15,0-2 0-15,0 2 1 0,0 0 1 16,0 1 0-16,0 1 1 0,5 1 0 15,1 3 0-15,-6-1-1 0,2 3 1 16,3 0 0-16,-2 0-1 0,-3 0-1 16,5 3 2-16,-5 0-2 0,0 1 3 15,0 1-4-15,5-2 2 0,-5 0 0 16,0 3-1-16,0-4 0 0,0-1 1 0,0-1-2 16,0-3 1-16,0-2-1 0,0-2 1 15,0-4-1-15,0 0 2 0,0 0 0 16,0 0 3-16,0 0 2 0,0 0 5 15,-5-4-5-15,5-5-3 0,0 0-2 16,0-1-1-16,0-1 0 0,0 2 0 0,0 1-1 16,13 0-1-16,-6 1 1 0,6 0-1 15,2 2 0-15,3 1 0 0,-3-2 0 16,3 5 0-16,-3 0 1 16,6 1-1-16,-4 0 0 0,-1 0 1 0,2 5 0 15,-3 2 0-15,0 0 1 0,3 2-1 16,-3 4 0-16,3-2 0 0,-3 3 0 15,3-2 1-15,-5 4-1 0,2 0 1 16,-2 0-1-16,-6 2 1 0,6-2-1 16,-10 1 1-16,2 0 0 0,0-3 0 0,-5 1-1 15,0-3 0-15,0 0 2 0,0 1 1 16,-13-2 0-16,5-1 2 0,-9 0-3 16,4 0 1-16,-10-2 1 0,3-1 0 15,-11 0-1-15,3 0 0 0,-5-1 0 16,0 0-1-16,0-1 0 0,-3-2-1 15,8-1-1-15,-2-1 2 0,2-1-2 16,7 0 1-16,1 0 0 0,0 0-2 16,7 0 2-16,8-1 1 0,-3 0-4 15,3-1 1-15,3 0-2 0,2 0-2 0,0-2-1 16,0 0-5-16,0 0-4 0,2-2-5 16,16 2-18-16,2-3-6 0,6-1-35 15</inkml:trace>
  <inkml:trace contextRef="#ctx0" brushRef="#br0" timeOffset="6211.88">7548 1912 387 0,'0'-2'187'0,"0"1"-179"0,0 1 1 0,0 0 34 15,0 0-26-15,0 0-11 0,0 0 0 16,0 5-1-16,8 7 3 16,0 3 1-16,-1 3 0 0,1 1 1 15,4 3-1-15,-1 1 0 0,-4 4-4 0,1-2 2 16,5 2-1-16,-6 1-2 0,-2 1 0 15,3-1-1-15,-3-1-1 0,-2 0 1 16,2-4-3-16,-3 1 0 0,-2-3 3 16,0-3-2-16,5-2 1 0,-5-4-3 15,0-4 3-15,5-1-2 0,-5-2-1 0,3-4-2 16,-3-1-7-16,0 0-1 0,5 0 0 16,-5-3 1-16,0-7-14 0,8 0-12 15,-8-6-31-15,5-2-75 16</inkml:trace>
  <inkml:trace contextRef="#ctx0" brushRef="#br0" timeOffset="6501.98">7772 1881 637 0,'0'-1'20'15,"0"-1"-23"-15,0 2 13 0,0 0 5 16,0 0-12-16,10 3 6 15,0 5 7-15,3 5-5 0,8 2-5 0,-1 4 3 16,5 2-6-16,-4 2 1 0,-1 2-1 0,0 2 1 16,1 1-1-16,-9 1 0 15,6 2 0-15,-8-1-3 0,1 0 0 16,-4 0 3-16,-4-3-2 0,2-4-1 16,-5 0 1-16,0-5-1 0,0-2 2 15,0-2-1-15,0-4-1 0,0-3-2 0,0-3-4 16,0 0-3-16,-5-1-5 0,2-2-8 15,-4-1-7-15,-4 0-8 0,-4 0-38 16</inkml:trace>
  <inkml:trace contextRef="#ctx0" brushRef="#br0" timeOffset="6707.5">7670 2236 315 0,'0'0'277'16,"8"0"-282"-16,10 0 2 0,5 0 26 15,7 0-10-15,6-1 10 0,2-1-4 16,-2-1-15-16,2 0-2 0,2 1-2 0,1-2-4 16,0 0-7-16,0 0-23 0,-8 0-47 15</inkml:trace>
  <inkml:trace contextRef="#ctx0" brushRef="#br0" timeOffset="7273.49">8306 2141 575 0,'8'0'29'0,"0"0"-30"16,4-2 28-16,1 0-8 0,0-2 2 0,2 1 2 16,-2 1-11-16,0 0-6 0,-1 1-2 15,3-1-2-15,-2 1-1 0,0 1 0 16,0-1 2-16,-6 0-3 0,6 1 1 16,-5 0-1-16,-1 0-1 0,3 1 1 15,-2 4 0-15,5 1 0 0,-6 1 1 0,1 4 0 16,-3-1 1-16,-2 1-2 0,2 3 0 15,-5 1 0-15,0-1 1 0,0 3 1 16,0-2 0-16,0 1-1 0,-13-1 1 16,5 1 2-16,-4 0 1 0,-4 0 0 15,-6-3-2-15,-1 4 2 0,2-3-1 16,-4 0 2-16,5-1-1 0,-1 0-1 16,1-1-1-16,-1-2 1 0,9 0-1 15,-4-3 0-15,4 0-2 0,-1-2 2 16,8-2-2-16,-3-2 0 0,8 1 0 15,-5-2-1-15,5 0 2 0,0 0-1 0,0 0 1 16,0 0 1-16,0 0-1 0,0 0 0 16,0 0 1-16,10 0-1 0,-2 0 0 15,5-3-2-15,2 0 0 0,5-1 0 16,1-1 0-16,4 2 1 0,1-1 0 16,2 1-1-16,0-1 0 0,-3 0 0 0,8 2 0 15,-13-1 0-15,8 2 0 0,-7-1-1 16,-1-1-2-16,-2 1-2 15,-5 2-1-15,-6-3-3 0,-4 3-2 16,2-1-2-16,-5-2-1 0,0 0-7 0,0-4-21 16,0-3-18-16,0-5-130 0</inkml:trace>
  <inkml:trace contextRef="#ctx0" brushRef="#br0" timeOffset="7798.29">9016 1926 595 0,'-7'-12'19'0,"-4"1"-26"16,4 3 20-16,-1-1 4 0,3 1-7 15,-3 1 7-15,1 2-1 0,2 2-5 0,2 0-3 16,-7 3-4-16,7 0-4 0,-4 0 0 16,-6 2 1-16,5 6 1 0,-4 2 0 15,-1 2 1-15,0 5 1 0,1 0-3 16,4 3 0-16,0 5 1 0,1 2 2 16,2 3 0-16,-1 2-1 0,6 3-1 15,0 0 0-15,0-1-1 0,11 2 0 16,-1-3 1-16,8-2-2 0,-3-2 2 15,5-6 0-15,-2-3-1 0,2-3 1 16,6-3-1-16,2-3 1 0,-5-4-2 0,7-6 4 16,-2-1 0-16,5-3 0 0,-5-8-1 15,3-2 0-15,-3-7-2 0,-8 1 2 16,-5-1-1-16,-2-4 0 0,-8-2-1 16,3-3 3-16,-8 1-1 0,-8-3 0 15,-10 2 2-15,-4 2 0 0,-12 1 1 16,-6 2 0-16,-1 4 1 0,-5 4-1 15,6 3 0-15,1 4-3 0,4 0 0 16,2 3 0-16,0 5-2 0,12-1-1 16,1 0 0-16,7 2 0 0,8 0-1 0,5 0-8 15,5 0-15-15,21 0-11 0,2 0-31 16</inkml:trace>
  <inkml:trace contextRef="#ctx0" brushRef="#br0" timeOffset="8815.2">9792 2210 193 0,'0'0'319'0,"0"0"-317"16,0 0 6-16,0-1 33 0,0-1-13 15,0 1-10-15,0 0 3 16,0-1-3-16,0 2-6 0,0 0-1 16,3 0-5-16,-3 0 2 0,0 0 0 0,5 0-1 15,2 0-2-15,11 0 1 0,5-1 0 16,8-1-1-16,4-3 0 0,11-1-1 15,0 0-2-15,5-2 1 0,12-5-1 16,-2 2-1-16,5-1 0 0,-4 0 0 16,4 1 0-16,-13 1 0 0,1 2 0 0,-11 2 0 15,-10 2-1-15,-8 2 0 0,-9 1 0 16,-4 1 0-16,-7 0-1 0,-5 0 1 16,0 0 0-16,0 0 0 15,0 0 1-15,0 0 1 0,0 0-1 0,0 0 2 16,0 0-1-16,0 1 0 0,-5-1-1 15,5 0 0-15,0 0 1 0,0 0-2 16,-2 0 1-16,2 1 1 0,0-1-3 16,0 0 1-16,0 0-1 0,0 0-3 15,0 0-4-15,0 0-2 0,0 0-6 16,0 0-9-16,0 0-5 0,0-1-18 0,0-3-39 16</inkml:trace>
  <inkml:trace contextRef="#ctx0" brushRef="#br0" timeOffset="9367.83">10382 1939 448 0,'0'0'33'0,"0"-1"-31"0,0 0 22 15,0 1 16-15,-5-1-10 0,5 1-5 16,0 0 0-16,0 0-8 16,0 0-4-16,0 0-3 0,0 0-1 15,0 0 1-15,0 0-1 0,0 0-1 0,0 0 1 16,0 0-3-16,0 0-2 0,0 0 0 15,0 0-3-15,0 2 3 0,0 4-1 16,5 0 1-16,3 1 0 0,0 0 0 16,2 2-1-16,5 1 0 0,0-1 0 15,11 0 1-15,-1 0-2 0,11 2-2 0,2-1 3 16,-2 1-1-16,9-1-2 0,-4 1 1 16,0-2 0-16,-1 2 0 0,-1 0-1 15,-11-3 0-15,2 2 0 0,-15-1 0 16,1 0 0-16,-4-2 0 0,-7 1-1 15,-2-2 1-15,2 3 0 0,-5-2 0 16,0 3 1-16,-8 0-1 0,1 3 2 16,-6 0-1-16,-5 2 2 0,-5 1-1 15,-7-1 2-15,7-2-2 0,-10 2 1 16,5-1-1-16,3-1-1 0,-1 1 2 16,13-1-3-16,-7-4 0 0,12 0 0 0,1-5 1 15,7 2-1-15,0-2-1 0,0 1-5 16,0 2-5-16,7-1-5 15,1 1-14-15,12-5-27 0,-7-2-203 16</inkml:trace>
  <inkml:trace contextRef="#ctx0" brushRef="#br0" timeOffset="10740.49">12059 2013 219 0,'0'-3'33'0,"-8"3"-30"15,6-1 17-15,-3-1 52 0,-3 1-22 16,-2-2-6-16,2 2-10 0,6 1 1 0,-3-1 0 15,-1 0-12-15,4-1-6 0,2 2-1 16,-5 0-4-16,5 0 2 0,0 0-3 16,-3 0-2-16,3 0-4 0,0 0-2 15,-5 0-2-15,5 3 3 0,-5 3-2 16,5 3 2-16,0 3 2 0,0 5-1 16,5 2 2-16,3 5-3 0,-3 1-1 15,10 6-1-15,-10-3 0 0,11 5 0 16,-11-2 0-16,2 2 2 0,1-2-2 15,2-1 2-15,-7 0-2 0,2-2 2 0,-5-3-2 16,0 0-1-16,0-3 0 0,2-5 0 16,3 0 1-16,-5-5 0 0,0-1 1 15,0-5-1-15,0-2 0 0,0-3 0 16,0-1 1-16,0 0 2 0,0 0 6 16,0 0 2-16,0-8-7 0,-7-3-3 0,2-4-1 15,-3-4-2-15,0-1 1 16,1-3 0-16,-3 0 2 0,2-4-3 15,-5-3 2-15,11-1-2 0,-9-2 2 16,9-2-3-16,-3-2 2 0,2 1-1 0,3 0 0 16,0 4 0-16,0 7 0 0,0 5-1 15,0 4 1-15,0 4 0 0,0 6 0 16,0 0 1-16,0 2-1 0,0 2 1 16,0 1-1-16,0 1 2 0,0 0-1 15,0 0 2-15,0 0-3 0,0 0 1 0,0 0-2 16,0 0 1-16,0 0 0 15,0 0-2-15,0 0 1 0,0 5 0 16,0 0 1-16,0 3 0 0,3 0 1 16,2 5 0-16,8 1-1 0,2 2-1 0,5 2 1 15,1 1 1-15,4 3 1 0,3 1-2 16,0 2 0-16,5-1 1 0,0-1 0 16,0-2-1-16,0 1 0 0,0 1 1 15,0-6 1-15,-5 1-2 0,0-2 1 16,-2 0-1-16,-1-1 1 0,-4-3 0 15,-6-1-1-15,3 0 1 0,-6-3-1 0,-4 0 0 16,5-1 1-16,-6-4 1 0,-1 1-2 16,-4-2 2-16,-2 0-1 0,0-2 0 15,0 0 2-15,0 0 2 16,0 0 0-16,0 0 3 0,0 0-1 0,0-9-3 16,-2-4-2-16,-9-1-1 0,4-3 0 15,-1-3-1-15,-5-2 1 0,-2-3-1 16,-3-4 0-16,-2-3 1 0,0-3-1 15,-6-2-2-15,6 2 3 0,5 3-1 16,2 5-1-16,0 6 1 0,5 7 0 0,3 3 0 16,3 4 0-16,-3 0 0 0,5 3 0 15,-8 1 0-15,8 2 0 0,0-1 0 16,0 1 0-16,0 1-1 0,0-2-1 16,0 2-2-16,0 0-3 0,0-1-1 15,0 1-2-15,3 0-4 0,7 0-2 16,-3 0-4-16,9 3-6 0,-4 4-8 15,1-2-8-15,-5 2-35 0</inkml:trace>
  <inkml:trace contextRef="#ctx0" brushRef="#br0" timeOffset="11432.57">12970 2327 302 0,'5'-6'129'0,"0"-1"-136"0,-5 2 19 16,0-4 53-16,0 0-29 0,0-1-14 16,0-1 9-16,-5 0-11 0,-3-2-5 15,-5 0-3-15,1 1-2 0,-1-2 0 16,-2 2 0-16,-3 0-1 0,3 2 2 15,-6 3-5-15,9 0 0 0,-4 0-2 16,-2 3 0-16,3 2 0 0,2 2 0 0,-4 0-3 16,6 0 0-16,-1 2 0 0,-1 5-1 15,-5 2 0-15,8 2 1 0,0 1 0 16,-5 3 1-16,7 3-2 16,3 0 1-16,-3 4 0 0,8 0 1 0,0 2-1 15,0 2 1-15,3 1-1 0,7-5 0 16,3 2-1-16,2-3 3 0,5-1-3 15,1-4 2-15,-1-2-1 0,5-4 0 16,-4 0 1-16,4-4 0 0,-4-2 0 16,-1-4 0-16,0 0-1 0,-4 0 3 0,1-4-1 15,-1-4-1-15,-4-4 1 0,4 0 0 16,1-3-2-16,-4-2-1 0,-5 0 1 16,-1-2 0-16,-7 0 0 15,6 0 1-15,-6-1-1 0,0 1-2 0,0-3 2 16,0 5-1-16,-8 3 0 0,3 2 1 15,0 2 1-15,-3 3 0 0,0 0 0 16,3 3-1-16,3 0 1 0,-3 3 0 16,0 0-1-16,5 1-1 0,0 0-1 15,0 0 0-15,0 0-1 0,-3 5 1 0,3 1 1 16,0 5 0-16,0 0 0 0,3 0 0 16,7 4 0-16,0 1 2 0,8 2-2 15,2-1 1-15,1 2 0 0,-1 1 0 16,5-1 0-16,-4-1 0 0,-1 1 0 15,0-2-1-15,1-2 1 0,-9 0-1 0,4-2 1 16,-4-3-2-16,-4-1 0 16,5-3-4-16,-8 0-2 0,2-2-3 15,1-2-4-15,-8 0-2 0,5 0-15 16,-5-1-3-16,0-1-18 0,3 0-44 0</inkml:trace>
  <inkml:trace contextRef="#ctx0" brushRef="#br0" timeOffset="11973.62">13489 2443 174 0,'0'-5'424'15,"0"0"-422"-15,0-2-1 0,0 0 36 0,0-2-15 16,0 2-11-16,0 0 7 0,2 0-4 15,3 1-9-15,-2 1 0 0,7 0-1 16,-2 1-1-16,4-3 1 0,-4 4 1 16,7-3-3-16,-5 1 0 0,1 2-1 15,1 1-1-15,1 0 0 0,5 0 0 0,-8 2 0 16,3 0 0-16,-1 0-1 0,-4 0 1 16,5 7 0-16,-6 0-1 0,-1 2 2 15,1 1-2-15,-2 1 2 0,-5 4 0 16,0-3 1-16,3 1 0 0,-3 1 0 15,0 1 1-15,0 2 1 0,-3-1-2 16,-2-1 0-16,-2 1 2 0,-6 0 0 16,0 0-1-16,-2-2 0 0,2 1 1 15,0-1-1-15,-7 0 0 0,5 1-1 16,-3-2 1-16,-2 0 0 0,7 0 1 0,-2-2-2 16,2-1 1-16,5-3 0 0,1-3 0 15,2 0-1-15,5-1 1 0,0-3-2 16,0 0 2-16,0 0-2 0,0 0 2 15,7 0 0-15,11 0-1 0,2-4-1 16,8-2 1-16,5-1-1 0,3 1 1 16,2-2-2-16,-2 0 1 0,2 1-1 15,-5 1 0-15,-5 1 0 0,0 1 0 16,-3-1-1-16,-4 1-2 0,-8 2-3 16,-6 1-4-16,-2 1-1 0,-5-3-6 0,0 1 1 15,0-1-3-15,0-2-20 0,0-2-17 16,-5-3-75-16</inkml:trace>
  <inkml:trace contextRef="#ctx0" brushRef="#br0" timeOffset="12989.55">14443 1966 457 0,'0'-10'68'0,"0"2"-65"15,0-2 26-15,-8 0 21 0,-5 1-29 16,1-1-7-16,1-1 6 15,-1 0-10-15,-6 2 3 0,3 1-4 0,2 0-2 16,0 3 2-16,-7 1-1 0,-1 2-3 16,-4 1-1-16,-3 1-1 0,-5 0 0 15,0 0-3-15,0 5 1 0,-8 0 0 16,6 4 0-16,-4-1-1 0,4 3 1 16,4-1-1-16,3 1 1 0,3-1-1 0,10-1 1 15,2 1-1-15,5 0 1 0,8-1-1 16,0 0 0-16,0 1 1 15,15 0 0-15,11 0 1 0,2 1 2 0,10-1-2 16,3 0 1-16,-1 0 0 0,6 1 0 16,-5-2-2-16,5 1 2 0,-6 0 1 15,6 0-2-15,-5 1 1 0,-8 0-3 16,3-1 2-16,-3 2-2 0,0 1 1 16,-5 2-1-16,-3-3 1 0,-4 2-2 15,-1 1 1-15,-5-1 1 0,3 3-1 0,-3 0 1 16,3-2-1-16,-5 2 0 0,-6-2 0 15,6 0 1-15,-5 1-1 16,-3 1 0-16,-3-1 1 0,-2 0 0 0,0-2-1 16,0 2 1-16,-7-2-1 0,-1-1 2 15,-5 0-2-15,-4-2 0 0,1 2 1 16,-4-2 0-16,0-3 0 0,-6 2-1 16,6-5 1-16,-6 1 0 0,-2-5 0 15,3-1-1-15,5 0 3 0,-3 0-2 16,2-5 0-16,1-4 0 0,10-1 1 0,-5-1-1 15,7-1-1-15,3 2 1 0,5 1 0 16,0 0-1-16,0 2-1 0,13 1 0 16,-6 0 0-16,11 0 1 0,2-2-2 15,1 2 2-15,2 1 0 0,-3-3 0 16,10 2 0-16,-2-1-1 0,0-3 1 0,6 2 1 16,-1 0-1-16,-5-3-1 15,5 1 2-15,0-3-1 0,-5 3 0 16,5-2 0-16,-8 1 0 0,1-2 0 15,-6 1 1-15,0-2-1 0,1 1 0 16,-6-3 1-16,3-2-1 0,-3 2-1 0,-2 0 1 16,-6 1 0-16,-2 3 1 0,1 3-1 15,-6 3 0-15,0 3 0 0,0 2 1 16,0 1 1-16,0-1 0 0,0 1-2 16,-6 0-1-16,6 2 0 0,-5 9 1 15,-2 0 1-15,-1 5-1 0,3 4 2 0,5 1-1 16,0 0-2-16,0 3 3 0,5-2 0 15,3 4 1-15,4-3 0 16,4-2 0-16,2-1-2 0,2-3 2 16,5 1-1-16,-4-3-1 0,2-3 1 0,-3-3 0 15,0-2 0-15,3-2 0 0,-8-1-1 16,-2-3 0-16,0-1-1 0,-5 0-1 16,-6 0-1-16,3-1-2 0,0-5 0 15,-5 0-1-15,0-3-4 0,0-2-2 16,-10 0-3-16,0-3-7 0,-3-3-10 0,-7-1-28 15,-6-6-121-15</inkml:trace>
  <inkml:trace contextRef="#ctx0" brushRef="#br0" timeOffset="13148.94">14717 1910 617 0,'-7'0'79'15,"2"0"-93"-15,2 0 9 0,3 0 23 0,0 0-14 16,0 0-2-16,8 0 1 0,5 0-8 16,7 0-22-16,-5 0-34 0</inkml:trace>
  <inkml:trace contextRef="#ctx0" brushRef="#br0" timeOffset="14256.94">15547 2437 387 0,'0'-1'80'0,"-5"-2"-76"0,2 2 33 15,3-1 20-15,0-1-23 0,0 1-11 16,0-1-2-16,0 0-4 0,0-2-7 16,0 3-1-16,13-1-1 0,-5-3 0 15,4 3 0-15,1-2 2 0,-3 1-4 16,3 0 1-16,0 0-4 0,4-2 1 15,4 0-3-15,-1-1 0 0,3 3 0 0,8-1-1 16,-9 0 1-16,4 1 0 16,-1 2-1-16,-9 1 0 0,-4 1 0 15,-4 0-2-15,0 0 1 0,-8 7 0 16,5 2 0-16,0 1 1 0,-5 2 0 0,0 5 0 16,0-1 1-16,-5 3 1 0,0-2 0 15,-3 2 0-15,0 0 3 0,-4 2-2 16,-1-3 0-16,-2 1-1 0,2 1 1 15,-2-1 0-15,-8 1 0 0,7-3 1 16,-4-1-1-16,0-1-1 0,2 1-1 16,3-4 1-16,2 1-1 0,0-5 0 0,0 2 2 15,6-2-2-15,-1-2 2 0,3-1-1 16,3-3 1-16,-4 1-1 16,6-3 0-16,0 1-2 0,0-1 2 0,0 0-1 15,0 1 0-15,8 2 1 0,2 0 1 16,11-2 1-16,2-1-1 0,2 0 2 15,8 0-2-15,8 0 0 0,-3 0 0 16,5 0 0-16,-2 0-1 0,2 0 1 16,5-4-1-16,-7-1-1 0,0-1 2 0,-8 1-2 15,-5 1-1-15,-10 0 2 0,-6 3-2 16,-9-2 0-16,2 2 1 16,-5 1-1-16,0 0 0 0,0 0-1 0,0 0-1 15,0 0 0-15,0 0-3 0,-8 0 0 16,-4-2-3-16,7 1-1 0,-8-3-4 15,3 0-7-15,0-2-6 0,-6-2-21 16,9-3-7-16,-3-2-64 0</inkml:trace>
  <inkml:trace contextRef="#ctx0" brushRef="#br0" timeOffset="15013.26">16379 2020 485 0,'0'-13'34'0,"0"0"-41"0,-3 1 15 16,-2 0 46-16,3 2-33 0,-4-2-9 16,1 2 15-16,-2 0-9 0,4 3-6 15,-7-1-1-15,2 4 0 0,1 0 1 16,-1 0-1-16,-2 1-2 0,2 1-3 16,-4 1 0-16,4 0-1 0,0 1 0 15,-4 0-2-15,4 0 0 0,-10 0-1 0,8 0-2 16,-3 4 1-16,-5 1 1 0,6 2-2 15,2 4 2-15,-8 1 2 0,5 3 0 16,0 0-3-16,11 4 1 0,-6 1 0 16,8 4 0-16,-5 2 2 0,5 5-1 15,0 0 0-15,0 3 0 0,8 1 1 0,4-1-1 16,1-1-2-16,7-3 2 0,1-1-2 16,4-6 0-16,3 0 1 0,0-3 0 15,5-2 1-15,0-2 0 16,6-5 0-16,-9-1 0 0,8-3-1 0,-5-3 2 15,3 0-3-15,-3-4 1 0,-3 0 1 16,-2 0 0-16,-2-4-2 0,2-2 0 16,-8-2 1-16,6 0 0 0,-6-4-2 15,3 0 1-15,-3-3 0 0,1 1 0 16,-4-1 0-16,-4-1 0 0,-5-2 0 0,-3 1-1 16,-5-3 2-16,0 0-1 0,0-3-1 15,-13-1 0-15,0-2 1 0,-4-1-1 16,1 2 0-16,-4-1 0 0,2 0 0 15,-2 2-1-15,0 2 1 0,-1 5 0 16,1 2-1-16,-1 4 1 0,-4 2 0 16,5 2-2-16,-1 4 2 0,-7 0-1 15,3 1 1-15,5 2-1 0,-3-1 1 16,10 1 0-16,-5 0-1 0,10 0 1 16,1 0 0-16,2 0 0 0,5 0-1 0,-3 1-2 15,-2 0-2-15,5 3-3 0,0-2 1 16,0 3-3-16,0 0-1 0,0 0-3 15,5 1-4-15,3-2-5 0,7 0-7 16,3-1 2-16,2-2-16 16,6-1-44-16</inkml:trace>
  <inkml:trace contextRef="#ctx0" brushRef="#br0" timeOffset="15663.65">17508 2212 426 0,'8'0'67'0,"0"-3"-65"0,2-3 47 16,-3 3 1-16,1-2-27 0,0-1 5 15,-3 3-1-15,-5-1-8 0,0 2-1 0,0-2-1 16,0 3-7-16,0-3-2 0,-5 2-4 16,-8 0 1-16,5 1-2 0,-4-2 0 15,-4 2-3-15,-2 1 1 0,-2 0-1 16,-3 0 1-16,-7 0-1 0,2 4 1 16,2 2-1-16,-4 3 0 0,4-2-1 0,1 3 2 15,4-1 0-15,6 0-1 0,5 0 0 16,0-3 0-16,10 1 0 0,0 0 0 15,0 1 0-15,0 1 1 0,15 0 0 16,0 1 1-16,11-2 0 0,-1 3 0 16,3-2-1-16,0-2-1 0,5 2 2 15,0-1-1-15,-2 3-1 0,-1-3 0 16,-4 2 0-16,-6-1 1 0,1 2-2 16,-4-2 2-16,-1 1-1 0,-4-1 0 15,1 0-1-15,-5-1 2 0,-3 0 0 0,2 1-1 16,-7-2 0-16,3 2 0 0,-3-2 1 15,0-1 0-15,0-1 0 0,0 0-1 16,0 0 1-16,-3 1 0 16,-4-2 0-16,-3 0 1 0,-6 0-1 0,-4 0 0 15,0-2 0-15,2 0 1 0,-5 0-3 16,-2-1 4-16,-1-1-3 0,6 0 0 16,-3 0 0-16,-3 0 1 0,6 0 0 15,0-3-1-15,2-1 1 0,-2 0 0 16,4 0-1-16,9 0 1 0,-4 0-1 15,11-1-1-15,-2 2-2 0,2-1 0 0,0 2-2 16,0-2-3-16,0 0-1 0,2-1-5 16,11-2-4-16,0 3-4 0,0-2-11 15,2 0-10-15,-5-2-33 0</inkml:trace>
  <inkml:trace contextRef="#ctx0" brushRef="#br0" timeOffset="15942.12">17434 2155 566 0,'0'0'79'15,"-5"0"-84"-15,3 0 8 0,-3 0 31 0,5 0-14 16,0 0-6-16,0 0 9 0,0 0-10 15,0 0-9-15,0 1-2 0,5 2 0 16,2 0 2-16,6 1 1 16,2 0 0-16,6-3-2 0,7-1-1 0,5 0-1 15,5 0 1-15,8 0-3 0,-5-2-4 16,-1-3-7-16,1 3-12 0,-3-4-22 16,-2-2-30-16</inkml:trace>
  <inkml:trace contextRef="#ctx0" brushRef="#br0" timeOffset="16645.66">18760 1917 538 0,'0'-3'21'0,"0"1"-22"16,0 0 23-16,0 2 17 0,0 0-17 15,0 0-3-15,0 0 1 0,0 0-1 16,0 0-11-16,0 0-6 0,0 2-2 15,-5 7 2-15,5 2 4 0,0 5 0 0,0 2 2 16,0 3-1-16,0 2 3 16,0 4-6-16,7-1 3 0,4 3-3 15,-1 1-1-15,0 0 2 0,0-2-4 16,-5-2 1-16,3-2 0 0,-3-2 0 0,3-2 0 16,-1-4-1-16,-2-1 0 0,0-4 0 15,3 0 0-15,-5-6 1 0,2-2 0 16,0 0-2-16,-3-2-3 0,3-1-1 15,3 0-1-15,0 0-4 0,2 0-3 16,-8-6-9-16,3 0-9 0,-5-3-10 16,0-1-22-16,-7-2-59 0</inkml:trace>
  <inkml:trace contextRef="#ctx0" brushRef="#br0" timeOffset="16864.53">18727 2159 587 0,'0'0'38'16,"0"0"-42"-16,0 0 3 0,0 0 15 15,0 0-8-15,7 0-1 0,14 0 13 0,4 0-1 16,-2 0-9-16,10 1-5 0,-2-1 1 16,4 0-2-16,4 0-1 0,-4 0 0 15,6 0 0-15,0-3-4 0,4-1-6 16,1 1-7-16,-5-3-6 0,0-1-16 15,-1-2-42-15</inkml:trace>
  <inkml:trace contextRef="#ctx0" brushRef="#br0" timeOffset="17300.46">19706 1851 555 0,'0'-6'17'15,"0"2"-24"-15,-2 2 20 0,2 1 28 16,0 1-23-16,0 0-6 0,0 0 3 15,0 0-9-15,0 1-6 0,0 8 3 16,2 2 3-16,6 3 1 0,2 4 0 16,-2 3-3-16,4 3 2 0,1 2 4 0,-3 1-3 15,8 5-1-15,-5 2 0 0,0 0-2 16,2 3-2-16,-2-3 2 0,-1 0-1 16,-4-3-1-16,0-5 1 0,-1-2-2 15,-2-4 1-15,0-3 1 0,-2-2 0 16,2-3-3-16,-2-3 1 0,-3-4 1 15,0 1-1-15,5-5 0 0,-5-1-1 16,0 0-2-16,0 0-1 0,0 0 0 16,0 0 2-16,0-1-4 0,0-6-6 15,0-1-6-15,0-3-8 0,0-1-8 16,-5-2-12-16,5-4-35 0</inkml:trace>
  <inkml:trace contextRef="#ctx0" brushRef="#br0" timeOffset="17632.79">20007 1822 643 0,'0'-2'8'0,"-6"-1"-8"0,6 3 20 16,0 0 10-16,0 0-22 0,0 0-1 0,0 0 1 15,6 3-6-15,1 8 1 0,6 3 2 16,2 4 2-16,-2 2-2 0,7 6 2 15,1-2-4-15,-1 3 1 0,3 2-1 16,0 3 4-16,-3 2-3 0,-2-1-1 16,2 1 0-16,-5 0-1 0,-2-2 0 15,0-1-1-15,-5-2 1 0,-1-6-1 16,3-1-1-16,-7-5 0 0,5-2 0 16,-8-5 2-16,0-2 0 0,5-5-1 15,0-3-1-15,-5 2-1 0,0-2-2 0,0 0 1 16,0 0 0-16,0 0-2 0,0-7-3 15,0 1-8-15,0-3-6 0,-5 2-8 16,-3-3-11-16,-10-1-33 16</inkml:trace>
  <inkml:trace contextRef="#ctx0" brushRef="#br0" timeOffset="17853.37">19846 2159 643 0,'0'0'12'0,"5"0"-17"16,3-3 17-16,7 0 9 0,6 1-13 15,9 1 13-15,-2-1-2 0,0 0-12 16,3 2-5-16,-3 0-2 0,-8 0 1 0,8 2-1 16,0 0 0-16,-3-1-4 0,3 1-4 15,-7 1-8-15,4 0-12 0,-7-2-2 16,-3-1-11-16,-2 0-37 0</inkml:trace>
  <inkml:trace contextRef="#ctx0" brushRef="#br0" timeOffset="20150.56">19605 1734 379 0,'-6'0'72'0,"4"0"-70"0,-8 0 25 0,7 0 14 16,-2 0-16-16,3 0 2 0,-4 0-1 15,1 0-7-15,5 0-7 0,-7 0-4 16,4 0 1-16,-2 0-1 16,0 0-2-16,-3 1 0 0,1 1-2 0,-6 0 2 15,0 1-2-15,1-1 0 0,-4 0-1 0,-1 2-2 16,1-2 3-16,-4 1-3 15,2 1 0-15,3-3 0 0,0 1 0 16,-3-1-1-16,3 0 2 0,-3 1-1 16,5-2 0-16,-7 1-1 0,4-1 1 0,4 2-1 15,4-2 1-15,0 0-1 0,3 1 0 16,0-1 1-16,5 0 0 0,0 1 1 16,0-1 0-16,0 0 2 0,0 0 0 15,0 0-1-15,0 0 1 0,0 0-2 16,0 1-1-16,0-1-1 0,0 0 0 0,5 3 0 15,-5-2 2-15,8 4 0 0,-3-1-2 16,-2 2 2-16,7 1-1 0,-3 2 1 16,-4 1 0-16,2 1 0 15,3 2-1-15,-3 1 0 0,0-2 1 0,-5 4 0 16,0-1-2-16,2-3 2 0,-2 3-1 16,0-1 0-16,0-1 0 0,0-3 0 31,0 0 2-31,0-4-3 0,0 2 1 0,5-3 0 0,-5-1 1 0,0 2-2 15,0-1 1-15,0-1 1 0,0 2-1 0,0-2 2 16,-5-1-1-16,5-1 1 0,-2-1-2 16,2-1 1-16,0 0-1 15,0 0 1-15,0 0 1 0,0 0 1 0,0 0 0 16,0 0 0-16,0 0 0 16,0-1-2-16,2-2 0 0,-2 0-1 0,5 0 1 15,-5-1-2-15,3 1 1 0,-3 0 1 16,0-2-1-16,0 2 0 0,0 1 1 15,0 1-1-15,0 1 0 16,0 0 0-16,0 0-1 0,0 0 0 0,0-1 0 16,0 1 0-16,0 0 1 0,0 0-1 0,0 0 0 15,0 0 0-15,0 0 1 16,0 0 0-16,0 0-1 0,0 0 1 0,0 0-1 16,0 0 0-16,0 0 1 15,0-2 0-15,5 2-1 0,-5-1 0 0,8-2 0 16,-1 2-2-16,-2 0 2 0,8 1 0 15,2 0 0-15,-2 0-1 0,5 0 1 16,-3 0 0-16,3 1 0 0,-3 4-1 16,1 1 1-16,1 1-1 0,4 1 1 15,-6 4-1-15,-2-1 1 0,-1 1 0 0,1 0 0 16,-5 5 0-16,-1-2-1 16,4 3 1-16,-1-1 0 0,-5 2 0 0,0 1 0 15,-3 0 0-15,4 3 0 16,-4-5 0-16,3 1 0 0,-5-1 1 0,0 0-1 15,0 0 0-15,0-2 0 16,0 0 1-16,0 0-1 0,0-4 2 0,0 0-2 16,-5 1 1-16,3-2-1 15,2-1 1-15,-6 0 0 0,4-1-1 0,-3-1 1 16,5 0-1-16,-5 1 0 0,5-2 1 16,-3-1 0-16,-2 1-1 0,-3-2 0 0,1 1 3 15,-6 0-2-15,0 0 0 0,-2-1 1 16,-3-1-1-16,6 0 1 15,-4-1 0-15,-1-2 0 0,6-1 1 0,-1 0-1 16,-6 0 0-16,3 0-1 0,2 0 0 16,0-1 1-16,0-3 0 0,3-1-2 15,-2 0 1-15,-1-1 0 0,5 2-1 16,-2-1 2-16,7 0-1 0,-4 0-1 16,2-2 1-16,0 3 0 0,5 0-1 0,-8 0 0 15,8 3 2-15,-5-3-2 0,2 3 0 16,3 1 0-16,0 0 0 0,0 0 0 15,0-1-3-15,0 1-1 0,-5 0-4 16,3 0-6-16,-3 1-7 16,0 5-12-16,2-2-31 0,-2-4-92 0</inkml:trace>
  <inkml:trace contextRef="#ctx0" brushRef="#br0" timeOffset="21353.48">20609 2352 213 0,'0'0'197'0,"-5"0"-190"0,5-1 30 15,-2 0 21-15,2-3-27 0,0 1-13 16,0-2 6-16,0 2-1 0,0-1-7 16,0 3-2-16,0-3-1 0,0 3 2 0,0-2-1 15,0 2-1-15,0-1 1 0,0-1-1 16,0 0-4-16,0 0 0 0,0 3-2 15,0-3-2-15,0-1-1 0,0 1 1 16,2-2-4-16,3-1 1 0,1 0-1 16,4 0-1-16,8-1 0 0,2 0 0 15,5 0 0-15,3-1 0 0,0 1 0 16,5-1 0-16,0 2 0 0,-5 2 0 16,6 1 0-16,-9 0 0 0,-5 3 1 15,-4 0-1-15,-6 0 0 0,0 0-1 0,-5 8 1 16,0 0 0-16,-2 4 1 0,-3 2 0 15,0 0 2-15,0 1 0 0,-3 3 0 16,-7 1-2-16,2 0 2 0,1 0 1 16,-6 1-2-16,0 0 0 0,0 3 0 15,-2-1 0-15,0 1 0 0,-3-3 0 16,-2 1-1-16,5-2 2 0,-6 0-1 16,3-2 0-16,-2-1 0 0,5-1 1 15,-3-3-2-15,5 0 1 0,1-3 0 16,1-2 1-16,1 0-1 0,3-1 0 0,4-4 1 15,-7 2 0-15,7-2-1 0,3-1 0 16,-5 1 0-16,0-2 1 0,5 0-1 16,0 0-1-16,0 1 2 0,0-1-1 15,0 0 0-15,0 0 1 0,0 0 1 16,0 0-1-16,0 0-1 0,0 0 1 0,0 0-1 16,5 0 0-16,3 0-1 0,10-3 1 15,-3-1-1-15,10-1 0 16,16-1-1-16,0-1 1 0,12 1-1 15,13-3 1-15,3-1 0 0,5 3-1 16,0 1 1-16,-3 0-1 0,-15 3 0 0,-18 0 0 16,-13 3 0-16,-4 0 0 0,-14 0-1 15,-4 1 1-15,-3 1-2 0,0 2 1 16,0-1 0-16,0-1 1 0,0 0 0 16,-3 1 1-16,-2-1 0 0,-2 0-1 15,2-2 0-15,5 0-6 0,-3 0-6 0,-2 0-10 16,-3-6-14-16,8-8-33 0</inkml:trace>
  <inkml:trace contextRef="#ctx0" brushRef="#br0" timeOffset="24153.88">3236 916 393 0,'0'-4'126'0,"0"-2"-117"0,0 3-5 16,-5 2 26-16,5 0 6 0,-3 0-17 0,3-1 3 15,0 2-6-15,0 0-7 16,0 0-6-16,0 0-2 0,0 0-2 16,0 0-1-16,0 5 3 0,0 5 3 15,-5 3 4-15,0 3 2 0,3 4-2 16,-3-2-1-16,2 2-1 0,-2 1 0 0,5 2-3 15,-5 4-1-15,5 3 4 0,-3 0-5 16,-2 1 3-16,0-1-2 0,3-1 0 16,2-2 3-16,0-3-2 0,-5-2 1 15,5-3 0-15,-3-2 0 0,3-2 0 16,-5-4-2-16,0-4 0 0,5 0 0 0,0-5 0 16,0 0 0-16,0-2-1 15,0 0 2-15,0 0 1 0,0 0 2 16,0 0 1-16,0-1 0 0,0-5-1 15,0-1-3-15,0-6-2 0,0 0 0 0,5-5-1 16,-5-1 0-16,0-1 1 0,5-4-2 16,-5-2 1-16,8-1 0 0,-8-3 0 15,7 0 0-15,1 2-1 0,2 2 1 16,-2 0 0-16,4 1 0 0,-4 6-1 16,5 4 1-16,-6 3-1 0,-7 1 1 0,8 0 0 15,-3 3 0-15,-2 0 1 0,2 2-1 16,2 0 1-16,-2-1 0 0,-5 2 1 15,8 1 0-15,-3 2 0 16,-5-2 0-16,3 2-1 0,2 0-1 0,-5 1 1 16,7-1-2-16,-1 1 2 0,1 1-2 15,-2 0 1-15,3 0 0 0,0 0-1 16,-1 3 0-16,1 6 1 0,5 1 1 16,-6 4-1-16,6 1 0 0,-3-1 1 15,-2 2 1-15,4 3-1 0,-4-4 0 0,5 6 1 16,-6 0 0-16,6 0 0 0,-5 2 0 15,4-1 1-15,-4 1-1 0,0-2 1 16,-3 0-3-16,2 1 3 0,1-2-1 16,-3-2-1-16,0-1 0 0,3 0-1 15,-6 1 3-15,4-5-2 0,-1 1 0 16,-3-4-1-16,-2-1 1 0,5-1-1 16,-5-1 1-16,0-1-1 0,0-2 0 15,3 0 1-15,2-4 0 0,-5 1 0 16,0-1-1-16,5 0-2 0,-5 0 0 0,0 0-2 15,0-1 0-15,0-3-2 0,0 0-4 16,0-2-6-16,-5-2-2 0,-3-1-5 16,3 0-12-16,-10 0-19 0,-3 0-42 15</inkml:trace>
  <inkml:trace contextRef="#ctx0" brushRef="#br0" timeOffset="24405.05">3272 1200 522 0,'0'-4'92'0,"5"0"-90"0,0 1-2 16,-3 3 31-16,3-2-8 0,-5 1-5 15,13 0-1-15,-10 0-4 0,9-2-7 0,-4 2-3 16,10-2-1-16,-5 0 0 0,2 1-2 15,-2 0 0-15,2-2 0 0,3 1-5 16,2 2-8-16,-5-4-12 16,6 0-3-16,-9-2-13 0,1-1-29 0,0-1-198 15</inkml:trace>
  <inkml:trace contextRef="#ctx0" brushRef="#br0" timeOffset="25395.36">3526 740 504 0,'-15'-12'8'0,"-6"3"-8"0,4 2 31 16,-4 1 3-16,6 1-11 0,-5 0 4 15,2 0-7-15,-2 0-7 0,-1 1-2 0,1 1-2 16,-1 0 0-16,-4 1 0 0,2 1 0 16,-7 1-2-16,2 0 0 0,0 0 1 15,-5 0-3-15,-1 1 2 0,-1 4 0 16,2 2-5-16,-10 1 1 0,7 0 0 16,-5 2 0-16,8 1-1 0,0 2 3 0,0-1-2 15,5 2 0-15,3-3 0 16,2 3 2-16,0 1-2 0,2 0 0 15,6 2-1-15,-5-1-1 0,7 1 2 16,0 1-1-16,1 0 2 0,4 1-1 16,5 1-1-16,-2 1 2 0,0 1-2 0,5-2 2 15,0 1-1-15,0 3-2 0,5-1 3 16,3 1 0-16,0 0-2 0,4 0 1 16,1 1 0-16,2 1-1 0,3 0-1 15,3-1 0-15,-1 2 1 0,0-1-1 16,1-2 2-16,4 3-2 0,0-4-1 0,-2 1 2 15,3-2-1-15,-1-1 1 0,-2 0-1 16,8-2 0-16,-8 0-1 16,2-2 0-16,3 1 2 0,0-2-1 15,2-1-1-15,4 0 1 0,-1-2 0 0,2-2 1 16,-2 0-2-16,0-2 1 0,0-2 1 16,1-2-2-16,1-1 0 0,-2-3 2 15,5 1-1-15,-2-2-1 0,2 0 0 16,-2 0 1-16,2 0-1 0,-5 0 1 15,-2-2-1-15,-1-2 0 0,3 1 1 0,-5-1-1 16,0 0 1-16,-2-1-1 0,-1-1 0 16,-2 0 1-16,-3-2-1 0,6 0 1 15,-6-2 0-15,5-3-1 16,-4 2 0-16,-1-2 1 0,1 0-1 0,-1 0 0 16,-5-2 1-16,3-2-1 0,-3-1 1 15,3-1-1-15,-5 1 0 0,-3-3 0 16,0 2 1-16,-2-4-1 0,-6 0 1 15,3 1-1-15,-5-1 0 0,0 0 0 16,0-1 0-16,0 2 0 0,-7-3 0 0,2 1 0 16,-11 1 0-16,9 1 0 0,-11-2 0 15,-2 2 0-15,-1-1 0 16,1-1 0-16,-6 1 0 0,4 1 0 0,-4 0-1 16,-2 2 1-16,-5-3 0 0,0 2 0 15,5 2 0-15,-5 1 0 0,-8 2 0 16,3 1 1-16,-8 1-1 0,6 0 2 15,-1 4-2-15,5 0 1 0,-2 1 0 16,-3 2 0-16,3 0 0 0,3 2 0 16,2 3-1-16,-1-1 1 0,-1 1 0 0,4 0-1 15,3 2-1-15,0 0 1 0,3 0 0 16,5 0 0-16,-1 2 0 0,3 2 0 16,3-2 0-16,2 1 1 0,1 1-2 15,4 2 1-15,0-3-1 0,3 4 1 16,3-3-1-16,-3 1 1 0,0 2-2 15,5-1-3-15,0 1 1 0,0 1-6 0,0 0-3 16,5 1-6-16,0 3-7 16,-3-1-14-16,3-5-32 0</inkml:trace>
  <inkml:trace contextRef="#ctx0" brushRef="#br0" timeOffset="27476.86">7897 952 246 0,'2'-6'108'0,"3"0"-111"0,-5 1 29 15,3 0 54-15,-3-1-33 0,0 2-12 0,0 0-2 16,0 1-9-16,5 0-4 0,-5 2-6 16,0-2 1-16,0 2-2 0,0 1-1 15,0-2-2-15,0 2-1 16,0 0-3-16,0 0-2 0,0 0-2 0,0 0-1 16,5 0-2-16,-2 6 3 0,7 1 0 15,-3 4 1-15,1 2 2 0,0 3-1 16,-1 0 0-16,6 3 1 0,0 0-2 15,-6-1-1-15,6 4 1 0,-8-1 0 16,8-2 0-16,-5 1-1 0,4-2 2 0,-4 0-2 16,5-2 0-16,-6-2 0 0,-2-3-1 15,3-1 1-15,-8-1-1 0,3-3 0 16,2-2 1-16,-5-3-2 0,0 1 0 16,0-1 1-16,0 0-1 0,0 0 1 15,0-1 1-15,0 1-1 0,0-1 3 16,0 0 0-16,0 0 0 0,0 0 0 15,-8-4-1-15,3-3-1 0,-8-3-1 16,6 0 1-16,-6-4-2 0,0 0 1 16,3 0 0-16,-3-2-2 0,6-2 2 0,-6-1-2 15,0 0 2-15,6 1 1 0,-6 0-2 16,5 0 0-16,-5 1 0 0,8 0 0 16,3 1 0-16,2 2 2 0,-5 0-2 15,0 2 1-15,5-1 1 0,0 2-1 16,0-2-1-16,0 2 1 0,0-1 0 0,5 1-1 15,0 3 0-15,-3-1 0 16,3 0-1-16,8 1 0 0,-5 1 2 16,-1 2-2-16,1 0 1 0,5 2-1 15,-6-4 1-15,6 3 0 0,0 2-1 0,0 0 1 16,7-2-1-16,-5 1 1 0,3 3 0 16,2 0-1-16,-4 0 0 0,1 2 1 15,-1 4-1-15,-4 2 1 0,6 4 0 16,-2 0 0-16,-4 3-2 0,1 2 1 15,-5-2 2-15,-1 3-2 0,1 0 1 16,-8-2 0-16,0 3 0 0,0-2 0 0,0-1 1 16,0 1 1-16,-13-3-2 0,3-2 0 15,-8 1 1-15,3-2 0 16,-3-1 0-16,-2-2-1 0,-1 1 1 16,1-1 0-16,-5-1 0 0,9-2-1 0,-4-1 0 15,7-3 1-15,-2 0 0 0,2 1 0 16,8-2-1-16,3 0 1 0,-3 0-1 15,5 0 1-15,0 0-1 0,0 0 1 16,0 0-2-16,0 0 1 0,0 0 0 16,7-2 0-16,6-1-1 0,0-2 1 0,2 0-1 15,3 0 1-15,2-1 0 16,0 2 0-16,6 0 0 0,-3 0 1 0,7 1-1 16,-7 1 0-16,3 0 0 0,-6 0 0 15,0 2 0-15,1 0 0 0,-4 0 0 16,-6 0 0-16,1 6 0 0,1 0 0 15,-5 1 1-15,4 2 0 0,-4-1-2 16,-3 0 2-16,0 1-1 0,-2 2 0 16,2 0 1-16,-3 1 0 0,-2-1 0 15,0 0-1-15,0 0 0 0,0 1 1 0,0-2 1 16,-2 0 1-16,-3-2-2 0,-3 1 1 16,-5-1 1-16,6-2 0 0,-6 0 0 15,0-1-1-15,1-1 0 0,1 0-1 16,-1-3 1-16,-1 0 0 0,-5 1 0 15,3-2-1-15,-3 0 0 0,3 0 0 0,0 0 0 16,-3 0 0-16,-3-3-1 16,6 2 0-16,2-1-1 0,1 2 1 15,-1 0 0-15,0-1-1 0,6 1-1 16,2-1 1-16,2 1-1 0,3-1-1 0,0 1-1 16,0-2-1-16,0 1-3 0,0-2-2 15,8 0-2-15,-1-2-11 0,6-1-10 16,0-2-14-16,-1-1-12 0</inkml:trace>
  <inkml:trace contextRef="#ctx0" brushRef="#br0" timeOffset="28724.94">8268 545 369 0,'-7'-6'88'0,"4"1"-88"0,-7-2 8 15,7 2 63-15,-7-1-35 0,8 2-17 16,-3-3 6-16,2 2-6 0,-7 0-6 16,7 1-1-16,-4 2 0 0,-4-2 2 15,4 0-7-15,-6 1-1 0,-2 1 0 16,2 0 0-16,-2 1-2 0,-3 0 1 0,-2 1-1 16,-1 0 1-16,1 0-1 0,0 0-2 15,-1 2 2-15,-4 1-2 0,4-1 2 16,1 3-2-16,-5 0 2 0,4 0-1 15,-2 1 0-15,3 0 1 0,-5 4-1 16,4-2 0-16,1 2 0 0,-6 0 1 16,6-1-3-16,0 3 1 0,-1-1 2 15,4 2-2-15,1 0 0 0,1 4 0 16,-8 0 0-16,13-1 1 0,-3 1-1 16,1 0 0-16,-1 2 0 0,0 2 0 0,6 3 1 15,-6-2-2-15,5 3 2 0,1 0-2 16,-1 3 1-16,8-1-1 0,-5 2 1 15,5-1 1-15,0-2-2 0,0-2 1 16,7-2-1-16,1-1 1 0,10 0 1 16,-10 2-2-16,4 0 1 0,3-2 0 0,3 0 0 15,3-1 0-15,-1 1 0 0,0-1 0 16,1-1 1-16,-1 0 0 16,6-2-2-16,-6 2 1 0,5-2 0 15,-2 0-1-15,3-1 0 0,2 0 1 0,-3 2-1 16,-2-2 1-16,2 0 0 0,-4-1-2 15,4 0 0-15,1 0 2 0,-3-1-1 16,-3-1-1-16,-2-1 2 0,2-2-2 16,0 0 1-16,-4-1-1 0,1-3 1 15,-1 1-1-15,4-1 0 0,-2 0 2 16,2-3-1-16,8-1 0 0,-2-2 1 0,7 0-1 16,0 0 0-16,2 0 0 0,4-3 0 15,1-2-1-15,1-1 1 16,-5 2 0-16,7-3 0 0,-8 0-1 15,-1 0 0-15,-1 1 0 0,-5-2 0 0,-3 2 1 16,-2-2 0-16,0 1-1 0,-3-2 1 16,1-1 0-16,-6 0-1 0,5 0 0 15,-2-2 1-15,2-2 0 0,1 1-1 16,-6-2 0-16,5 2 1 0,-2-2-2 16,-5 0 1-16,2 0 2 0,-7-3-2 0,4 2 0 15,-6-2 0-15,-4 2 1 0,3-1-1 16,-5-2 0-16,0 0 0 0,0-1 0 15,0 0 0-15,0 0 1 0,-7-1-2 16,-6-2 1-16,5 1 0 0,-10 1 0 16,6 2-1-16,-9 0 2 0,6-1-1 15,-3 3-1-15,-2-2 1 0,5 1 0 16,-6 1 0-16,3 0 0 0,-4 0 0 16,1 2 0-16,-4-1 0 0,-1-1 0 15,3 2 0-15,-7 0 0 0,7 0 0 0,-8 2 0 16,3 2 0-16,3 1-1 0,2 2 1 15,-7 2 0-15,9-1-1 0,-7 4 1 16,8-2 0-16,-6 1 0 0,4 2 1 16,-4-2-2-16,1 1 2 0,2 2-1 15,2 0 0-15,-1 1 0 0,1 0-1 16,6 0 1-16,-5 0-1 0,7 0 1 16,-2 5-1-16,-3 1 1 0,3-3 0 15,-3 2 0-15,2-2 0 0,9 1 0 16,-6-2 0-16,5 1 0 0,-4 0 0 0,7-1 0 15,-3 1 0-15,3-3 0 0,2 1 0 16,-2 0 0-16,5 1 0 0,-5-1 0 16,3 0 0-16,2-1 0 0,-5 1-1 15,2 0 0-15,3 2-1 0,0-2 0 16,-5 2-1-16,5-1-1 0,0 1-1 16,0 2-3-16,-5-3-2 0,5 2-4 0,0-1-2 15,0 4-3-15,0 1-9 16,0-2-11-16,0-1-20 0</inkml:trace>
  <inkml:trace contextRef="#ctx0" brushRef="#br0" timeOffset="32233.83">1381 5242 231 0,'0'0'179'0,"6"-4"-175"16,-6 1 29-16,0 0 28 0,0-1-25 16,0 2-8-16,0 1-3 0,0 0-1 15,0-2-5-15,0 2-3 0,0-1-4 0,0 2 1 16,0 0-1-16,0 0-2 0,0 0 0 15,0 0-2-15,0 0-1 16,0 0-2-16,0 0-4 0,2 0 1 0,-2 0-2 16,5 7 0-16,3 2 3 0,-1 4 0 15,6 5 1-15,0 2-2 0,0 5 5 16,-1 2-3-16,4 3 2 0,-4 0-2 16,4 1 0-16,-4 1 0 0,1 0 0 15,0-2-1-15,-6-2 1 0,6 0-2 16,-5-4 0-16,-1-1 1 0,3-5 0 0,-7-2-1 15,2-3 0-15,3-1-2 0,-3-4 1 16,-3 0 0-16,-2-5 0 0,0 3 0 16,0-4 0-16,0 0-1 0,0 1 1 15,0-2-1-15,0-1 1 0,0 1 0 16,0-1-3-16,0 2-1 0,0-2 0 0,0 0-2 16,0 0 0-16,0 0-2 0,0 0-4 15,0 0-4-15,-7 0-10 16,-1-8-8-16,8-2-7 0,0-2-40 15,0-5-279-15</inkml:trace>
  <inkml:trace contextRef="#ctx0" brushRef="#br0" timeOffset="32779.76">1758 5272 609 0,'-8'-5'9'0,"1"3"-24"0,2-1 18 16,2 3 20-16,-2 0-11 16,0 0-3-16,2 0 8 0,3 0-3 0,0 0-10 15,0 5-4-15,-5 4 3 0,3 3 4 16,-3 2-1-16,-3 4 0 0,3 0-2 16,-3 4 3-16,1 2 1 0,2 1-1 15,-3 0-4-15,0 1 1 0,3-1 0 16,-2 2 0-16,1 1-1 0,4-3 1 0,-8-2-3 15,2-4 2-15,0-1-3 0,3-3 2 16,-2-5-1-16,-1 1 0 0,8-4-1 16,-5 0 2-16,5-3 0 0,0 1 0 15,-3-4 0-15,3 0-1 0,0 1 0 16,0-2 0-16,0 0 1 0,0 0-2 16,0 0 1-16,0 0 0 0,3 0 0 15,2 0 0-15,8 0 0 0,-6 2 3 16,14-1-1-16,-1-1-2 0,6 0 2 15,7 0 0-15,2 1 0 0,6-1-1 0,0 1 1 16,-1 1-2-16,4-2 1 0,-9 4-1 16,3-3-1-16,-10 1 1 0,-7 2-1 15,-6-1 0-15,-2-1 0 0,-6 0 0 16,4 1 0-16,-9-1-1 0,-2 1 1 16,0 1-1-16,5-1 1 0,-5 3 1 0,0-2-1 15,0 1 0-15,0 1 0 16,0-5 0-16,0 2-2 0,0-2-1 15,0 2-2-15,0-1 0 0,0-2-2 16,0 1-4-16,0-1-1 0,0 0-4 0,0 0-8 16,0 0-10-16,0-3-21 0,5-4-80 15</inkml:trace>
  <inkml:trace contextRef="#ctx0" brushRef="#br0" timeOffset="33655.6">2646 5542 181 0,'7'-15'333'0,"1"4"-324"0,-3-1 6 16,-2 4 37-16,2 0-23 0,-5-1-5 15,0 1 0-15,0 2-1 0,0 0-6 0,0-1-4 16,-5 1-2-16,2 1-2 0,-7 0-3 16,2 1-1-16,1 0 0 0,-6 1-2 15,0 0-2-15,-2 1 0 0,2 2-1 16,-2 0 1-16,-3 0-2 0,3 6 1 16,-5 4-1-16,-1 1 1 0,-2 1 0 15,8 0-1-15,-5 1 2 0,-1 3-1 16,4-3 0-16,6 3 1 0,-1 1-1 15,4 2 1-15,-5-2-1 0,8 1 0 16,-2-3 1-16,7-3-1 0,0 2 0 0,0-5 1 16,12 0 0-16,4-3-1 0,1-3 1 15,4-1 0-15,2-2 0 0,2 0 0 16,3-2 1-16,3-4-2 0,-8-2 0 16,2 0 0-16,-5 0 0 0,-4-3-1 15,1 1 0-15,-9 2 1 0,-3-4 0 16,-2 1 0-16,-3 1 1 0,5 1 0 15,-5 1-1-15,0-1 0 0,0 2 1 16,-5 4-1-16,2-2 1 0,-2 4 0 16,-3-2 0-16,3 1-1 0,-2 1 2 0,-1 1-2 15,0 0 1-15,-2 0 0 0,8 0 1 16,-6 0 0-16,3 3-1 0,5 0 0 16,0-2-1-16,0 5 0 0,0 0 0 15,0 4 0-15,0 1 1 0,5 2 1 16,3 1-1-16,-1 0 2 0,6 0-1 0,2-1-1 15,-2 1 1-15,0 2-1 16,-1-1 1-16,4 3-2 0,2 0 2 16,-6 1-1-16,4 2 0 0,-4-1-2 15,1 3 2-15,0-3 0 0,-6 2 0 0,6 1 0 16,-10 0-1-16,2 0 1 0,-5 0 0 16,2-3 0-16,3 1-1 0,-5-1 2 15,0-2 0-15,0 0-2 0,0-2 0 16,0-1 2-16,-7 0-1 0,-1-2 1 15,-5-3 0-15,6 1 0 0,-6-1 0 16,0-2 0-16,6 1 0 0,-6-5 0 0,0 0-1 16,-7 0 1-16,7-1 0 0,-12 0-1 15,4 0 1-15,-2-2-1 16,-2 0 0-16,5 0 0 0,-1 0-1 16,1-1 1-16,2 0-1 0,10 0 1 0,-4 0-1 15,9 0 1-15,-10 0 0 0,13 0-1 16,-5-1 0-16,3 0-1 0,2-1-1 15,-5-4-1-15,5 3-2 0,0-2-2 16,0 1-4-16,0-3-3 0,0-2-6 16,7-1-4-16,6-5-17 0,0-1-21 0,2-6-79 15</inkml:trace>
  <inkml:trace contextRef="#ctx0" brushRef="#br0" timeOffset="34777.24">2982 5257 535 0,'-5'-4'8'0,"5"3"-8"0,0 1 51 0,-3-2-23 16,3-1-11-16,0 2 4 0,0 1-3 15,0 0-6-15,0 0-5 0,0 0-3 16,0 0-4-16,0 0 0 0,0 0 0 15,3 6-1-15,2 1 4 0,2 4 1 16,-2 4 2-16,3 2-1 0,0 5 3 16,4-1-1-16,-4 2 1 0,5 4-4 15,-1 2-1-15,1-3 2 0,0 8 1 16,-3-2-4-16,3-1 3 0,-1 0-2 16,-4-3-2-16,-3-5 0 0,10-2 2 15,-9-4-3-15,-1 0 1 0,2-5 0 0,-7 1 0 16,3-5 0-16,2 1 0 0,0-1-1 15,-5-2 1-15,0-1 0 0,3-1-1 16,-3-3 2-16,5-1-2 0,-5 2 0 16,0-2 2-16,0 0-1 0,0 0 3 15,0 0 0-15,0 0 2 0,0 0 0 0,0-5-4 16,-5-2 0-16,-3-4-1 0,0 0 0 16,3 0 1-16,-2-4-2 0,-6 0 1 15,5 0-1-15,-5-1 1 16,1-2-1-16,4 0 0 0,0-2 1 0,-4-2-1 15,4 1 0-15,-5 1 2 0,8 2-1 16,-2-1 0-16,-1 0 0 0,0 1 2 16,3 2-3-16,0 3 2 0,3-2 0 15,2-1-1-15,0 4 1 0,0-1-1 16,0 4 1-16,0-4-1 0,0 3 0 16,0-1-1-16,7 2 2 0,-2-1-2 0,3 0 0 15,0 0 0-15,-1 2 0 16,-2 2 0-16,3 1 0 0,-3 0 0 0,3 2-1 15,-3 0 0-15,-3 0 1 0,3 2 0 16,3 1 0-16,-3-3 0 0,-2 1 0 16,2 1-1-16,2 0 2 0,1 1-1 15,-3-2 0-15,8 1 0 0,-5 1 0 16,4 0 1-16,-4 0-1 0,0 0 1 16,4 0-1-16,-4 0 0 0,5 0 0 0,-6 0 1 15,11 0-2-15,-5 0 2 0,-3 3-1 16,8 2 1-16,-6 2-2 0,4-1 2 15,2 3-1-15,-3 1 0 0,3 0 0 16,-8 1 1-16,8 2-1 0,-3-1 1 16,3 2-1-16,-6 0 0 0,4-2 1 0,-4 2-1 15,4-1 0-15,1 1 0 16,-1 1 0-16,-4-1 1 0,1 1 0 16,0 2-1-16,-5-1 1 0,4 1-1 15,-4 1 2-15,0 1-2 0,-3-3 1 16,2 3 0-16,1-3 0 0,-3 0 0 0,0-3 0 15,-2-1-1-15,2-2 2 0,-3-2-2 16,3 3 2-16,3-2-2 0,-3-3 0 16,-5-1 0-16,0-1 1 0,3-1 0 15,-3-1-1-15,5-1 1 0,-5 0-1 16,0-1 1-16,0 0 0 0,0 0 0 0,0 0 0 16,0 0 0-16,0 0 1 15,0 0-1-15,0 0-1 0,0 0 0 0,0 0-1 16,0 0-1-16,0 0-1 15,0-1-2-15,0-2-2 0,0 0-3 0,0 2-5 16,-5-4-5-16,2 3-5 0,-5 0-11 16,-4-1-23-16,-6-2-75 0</inkml:trace>
  <inkml:trace contextRef="#ctx0" brushRef="#br0" timeOffset="35484.51">3068 5629 177 0,'0'0'277'16,"0"0"-256"-16,0 0 16 0,0 0-3 16,0 0-17-16,0 0 2 0,0 0 3 15,0 0-10-15,0 0-8 0,0 0-1 16,3 0 1-16,-3 0 4 0,0 0 3 16,0 2 1-16,0-1 1 0,0-1 0 15,0 0-2-15,0 0 0 0,0 0-2 16,0 0-2-16,0 2 0 0,0-2 0 15,5 0-2-15,0 0 1 0,-3 1-2 16,3-1 2-16,8 0 0 0,-5 0 0 0,5 0-1 16,2 0-2-16,3-1 0 0,2-4-1 15,0 2 0-15,1 0-1 0,2-2 0 16,7 2 0-16,-2-2 0 0,-2-1-1 16,2 2 0-16,-3 1 1 0,-5-2-1 15,-4 3 0-15,-4 0 0 0,1-1 0 16,-5 2 1-16,-1-1-1 0,-2-1 0 0,3 2 2 15,-3 0-1-15,-2-1 0 0,2 1 0 16,0-3 1-16,2 2-1 16,-7 1 1-16,8 0-2 0,-8 0 1 0,0 1-1 15,0 0 0-15,0 0 0 0,0 0-1 16,0 0 1-16,-5 0-2 0,-3 3 1 16,-4 4 1-16,-4 2 0 0,4-2 0 15,-1-1-2-15,5-1-5 0,1-1-5 16,2-1-8-16,5-2-14 0,-8-1-24 0,8 0-122 15</inkml:trace>
  <inkml:trace contextRef="#ctx0" brushRef="#br0" timeOffset="38139.94">4162 5517 315 0,'-2'0'43'0,"2"0"-43"0,-6 0 21 0,6-1 39 16,0 0-26-16,0 1-8 0,0 0 0 15,0 0-2-15,0 0 0 0,0 0-3 16,0 0-3-16,0-3-3 0,0 3-2 15,0 0 3-15,0 0-3 0,0 0 1 16,-5 0 0-16,5 0-2 0,-2 0-1 0,2 0-1 16,0 0-3-16,0 0-1 0,0 0-1 15,0 0-2-15,0 0 1 0,0 0-3 16,0 0 2-16,0 0-2 0,0 0 1 16,0 0-2-16,0 0 1 0,0 0 0 15,7 0 1-15,1 0 0 0,10 0 1 16,-3 0 2-16,6 0-1 0,4-1 2 15,3-1-3-15,-3-4 0 0,11 0 0 16,2-1 0-16,8 1 0 0,-5-2 0 16,2 2-3-16,0 1 2 0,0 0-1 0,-4 4-1 15,-6 1 1-15,0-2 0 0,-5 2 0 16,-3 0 0-16,-5 0 0 0,1 0 0 16,2 0 0-16,2 0 2 0,-4 2-1 15,-1-1 1-15,0-1 0 0,6 1-1 16,-1-1 0-16,3 1-1 0,-2 2-1 15,2-2 2-15,-3 0 0 0,3 2 0 16,-3-2-1-16,-4 3 0 0,-6-4 1 16,0 1 1-16,3-1-1 0,-3 0 2 15,3 0-1-15,-3-1 0 0,-2-3 0 16,0 0-1-16,0-2 0 0,-1 2 0 0,-4-1-1 16,0 3 0-16,-1-2 1 0,-2 3-1 15,-5-2 0-15,5 3 0 0,-2-2 0 16,-3-1-1-16,0 3 1 0,5 0 0 15,-5 0 0-15,0 0-1 0,0 0 0 16,0 0 1-16,0 0 0 0,0 0 0 0,0 0-1 16,0 0 1-16,0 0-1 0,0 0 1 15,0 0-1-15,0 0 1 16,0 0 0-16,0 0-1 0,0 0 0 16,0 0 0-16,0 0 1 0,0 0-1 0,0 0 0 15,0 0 1-15,0 0 0 0,0 0-2 16,0 0 2-16,0 0 0 0,0 0-2 15,0-1-2-15,0 1-4 0,0-1-3 16,0 1-8-16,0-1-10 0,0 1-16 16,-13-3-26-16</inkml:trace>
  <inkml:trace contextRef="#ctx0" brushRef="#br0" timeOffset="39331.78">4958 5243 213 0,'5'-5'24'0,"3"2"-21"16,-3 0 32-16,-5 0 63 0,3 0-20 15,-3 1-41-15,0-1-6 16,0 2-6-16,0-2-3 0,0 3-5 0,0-1-2 15,0 1-2-15,0 0-4 0,0 0 1 16,0 0-1-16,0 0-1 0,0 0-1 16,0 0 1-16,0 0-2 0,0 0 1 15,0 0 0-15,0 0-2 0,0 0 2 16,0 0-1-16,0 0-1 0,0 0-1 0,0 0 0 16,0 0-2-16,0 0 0 0,0 0 0 15,0 0 2-15,0 0-1 16,0 0 0-16,0 0 1 0,0 0 0 15,5 0 2-15,8 0-1 0,-6 2 2 0,8 1-2 16,3 2-2-16,-2 1 0 0,9 2-1 16,0 1-1-16,6 1 1 0,7 1-1 15,8 1 1-15,-5-1-1 0,4 0 1 16,-1 1-1-16,-6-2 0 0,-3 1 0 16,-2-1-1-16,-7-1 1 0,-1 0-1 15,-4-2 0-15,-6 0 0 0,3 0 2 0,-8-2-2 16,0-1 0-16,-2 0 0 0,-1-3 0 15,-2 2 0-15,-2 0 0 0,-3-3 0 16,0 1 0-16,0 1 1 0,0-2 0 16,0 0-1-16,0 0 1 0,0 0 1 15,0 0 0-15,0 0 0 0,0 0 0 16,0 0 0-16,0 1-1 0,0 0 0 16,0-1 1-16,0 1-2 0,0 2 0 15,-3 0 1-15,-7 3 0 0,3-2 1 16,-1 2-2-16,-5 2 1 0,6 0 0 0,-1 1 0 15,-5 2 0-15,6 3 1 0,-6 1-1 16,-5 2 1-16,3 3-1 0,-3 1 2 16,3 1-2-16,0-1 3 0,2 1-1 15,-5-3-2-15,3-1 2 0,2-2-2 16,0 1 1-16,1-2 0 0,4-2 0 0,-5-1-1 16,6-1 1-16,-1-2-1 15,3-1 1-15,2-3-1 0,-2-2 0 16,0 1 1-16,5-1-1 0,0-2 1 15,0-1-1-15,-2 1 0 0,2-1-1 0,0 1 2 16,0-1-1-16,0 0 1 0,0 0 0 16,0 0-2-16,0 0 0 0,0 0 1 15,0 0 0-15,0 0-1 0,0 1-2 16,-5 4-2-16,-3 1-4 0,3 1-3 16,-10 3-5-16,2 3-8 0,-2-1-12 0,-3-3-26 15,5-7-338-15</inkml:trace>
  <inkml:trace contextRef="#ctx0" brushRef="#br0" timeOffset="40973.84">6699 5384 320 0,'0'-5'97'16,"0"1"-90"-16,0-4-4 0,2 4 55 15,3 0-11-15,-5-3-21 0,0 4-5 0,0-3-3 16,0 3-1-16,0-2-4 0,0-1-3 16,0 2 1-16,0 0-1 0,-5-1 2 15,3 1 1-15,-4-2-3 0,4 0-1 16,-8 1 0-16,0 0-4 0,-1-1-2 16,-4-1 0-16,2 2 1 0,1 0-1 15,-1 0 1-15,-2 2-1 0,2-3 0 16,-2 3-1-16,-3 0-1 0,5 1 1 15,-2 0-1-15,2 1-1 0,-2 1 0 16,-3 0-1-16,3 1 1 0,-3 8-1 16,-2-1 1-16,4 2 0 0,-4 4 1 0,2 2-1 15,-2 1 0-15,5 2 2 0,-3 2-2 16,5-2 0-16,5 2 0 0,6-1 0 16,-3 0 0-16,5 3 2 0,0-2-3 15,0 0 2-15,7-1 0 0,1-1 0 16,5-3-1-16,0-1 1 0,4-2 0 15,-1-3 0-15,4-2 2 0,5-2 0 16,3-6-2-16,0 0 0 0,5 0 1 16,1-2-2-16,4-6 1 0,2-3 0 15,-4-1-1-15,-3-1 0 0,0 2 1 0,-7 1-1 16,-6-3 0-16,-5 1 2 0,-2-1-2 16,-5 2 1-16,-8 2 1 0,5-4-1 15,-5 2 1-15,0-2-1 0,-5 1 0 16,2 1-1-16,-7-2 0 0,2 1 1 15,1-1 0-15,-6 1 1 0,5-2-1 0,-4 4 1 16,4 0 0-16,0-1 1 0,-2 2-1 16,8 0 0-16,-6 2 0 15,3 3 1-15,0-1-2 0,5 2 1 16,0 3 0-16,-3-1-1 0,3 1 1 0,-5 0-1 16,5 0-1-16,0 0 0 0,0 0-1 15,0 0-1-15,0 0 1 0,0 1-1 16,0 7 2-16,0 1 1 0,0 2-1 15,0 3 1-15,0 1 0 0,0 3 0 16,0 1-1-16,5 2 1 0,-2 1 0 0,7 3 0 16,-8 0-1-16,6 3 0 0,2-1 0 15,-2 1 1-15,0 0-1 0,-1-1 2 16,-2-1-2-16,8-2 1 0,-13 1 0 16,13-1-1-16,-11 0 1 0,3-3 0 15,3 2-1-15,0-3 0 0,-3 1 1 16,2 0 0-16,-2 0-1 0,-2-2 1 15,2 1-1-15,0-1 0 0,-5-2 2 16,0 1-1-16,3-1-1 0,-3-1 0 16,0 1 2-16,0-4-1 0,-8 2 1 0,0-3-1 15,-4 3 1-15,-1-4 0 0,0-1 0 16,-2-1 0-16,-5-1 1 0,2 0-1 16,3-2 1-16,-3 2-2 0,2-5 0 15,-1 3 1-15,1-4 0 0,4 0-1 16,-1-2 1-16,-2 0 0 0,2 0-1 15,0 0 0-15,1 0 0 0,1 0-1 16,-1-2 2-16,-1 1-2 0,8-1 0 16,-3-3 0-16,1 3 0 0,7-1 0 15,-6 1 0-15,4-1-2 0,-3 1 0 16,0-2-1-16,5 1-1 0,-8-3 1 0,3 2-5 16,2-3-1-16,3 0-4 0,0-3-4 15,0 0-8-15,3-5-7 0,15-2-17 16,-5-6-17-16</inkml:trace>
  <inkml:trace contextRef="#ctx0" brushRef="#br0" timeOffset="42032.78">7190 5167 447 0,'-3'0'36'0,"-2"0"-36"0,-3-4 2 16,8 3 45-16,-5-1-21 0,5 1-7 15,0-1 5-15,0 1-2 0,-2-1-9 0,2 2-2 16,0 0-1-16,0 0-1 0,-5 0-3 16,5 0 0-16,0 0-4 0,0 0 1 15,0 0-3-15,0 0 0 16,0 7 1-16,0 3 3 0,-6 4 1 0,4 3 2 15,2 5-1-15,-5 3 1 0,-3 1-2 16,3 3 3-16,5 3-5 0,-2-1 2 16,2 2-1-16,0-1-2 0,0 2 3 15,0-3 0-15,0-1-1 0,0 0-3 16,0-3 3-16,0-4-3 0,0-3 1 16,2-4 3-16,-2-2-3 0,0-4 0 0,5-1-1 15,-5-4 1-15,0-1-1 0,0-1 0 16,0-3-1-16,0 0 1 0,0 0 2 15,0 0 0-15,0 0 0 0,0 0 1 16,0 0 2-16,0 0 0 0,0-6-3 16,0 0-1-16,0-3-1 0,0 1-1 15,0-4 2-15,0 0-1 0,0-5-1 0,-5-1 0 16,-3-4 0-16,3-2 0 16,3-1 0-16,-6-1 0 0,3 1 0 15,0-3-1-15,2 3 2 0,-2-1-1 0,3-2 0 16,-3 2 0-16,5-1 0 0,-5 2 0 15,2 0 0-15,3 6 0 0,0-2 0 16,0 5 1-16,0 4-1 0,0-3 1 16,0 5-1-16,0-2 1 0,0 1-1 15,0 1 1-15,3 0 0 0,7-1 0 0,-8 2-1 16,3-1 0-16,3 1 1 0,-3 0 0 16,3 0-2-16,7 0 1 0,-2 2-1 15,0 0 1-15,-1 0 0 16,1 3 0-16,0-1 0 0,2 3 0 0,-2-3 0 15,-1 2 0-15,-1 2-1 0,6 1 1 16,-9 0 0-16,5 0-1 0,-1 0 0 16,4 0 1-16,-4 4 0 0,6 3-1 15,-8-1 1-15,3 4-1 0,0 0 1 16,-5 2 0-16,4 0 1 0,-4 2-1 0,5-1 1 16,-1 3-1-16,1 5 0 0,-5-3 1 15,4 5 0-15,1-2 0 0,-5 1-1 16,4 1 1-16,-9-1 0 0,10 2 0 15,-8 1-1-15,2 0 2 0,-1 0-2 16,-4 0 1-16,8-1 1 0,-7-1-2 16,2-1 1-16,-5-2-1 0,8-3 1 15,-3-2-1-15,-3-4 1 0,3-1 0 16,-5-3 0-16,3 0-1 0,2-1 0 16,0-3 1-16,-3 1 0 0,-2-1 0 15,0-2 0-15,0-1-1 0,0 1 2 0,0-1-2 16,6 0 1-16,-6 0-1 0,0 0-2 15,0 0-1-15,5 0 0 0,-5-1-1 16,0 0-4-16,0-2-1 16,0 1-5-16,-5-2-8 0,-1-1-6 0,-6 1-19 15,2-3-11-15</inkml:trace>
  <inkml:trace contextRef="#ctx0" brushRef="#br0" timeOffset="42313.35">7121 5491 540 0,'0'1'6'0,"-5"-1"-16"0,2 1 16 0,3-1 11 15,0 0-6-15,0 0 6 0,3 0 3 16,2 0-8-16,15 0-1 15,-5-1-1-15,3-1 1 0,8-2-2 0,-3 0-2 16,-3-1-1-16,5 3-3 0,-4-3 0 16,4 2-2-16,-4-3-1 0,-6 4 0 15,-2 0 1-15,-6 2-2 0,1 0-8 16,2 0-7-16,-7 0-14 0,2-3-22 16,0 1-136-16</inkml:trace>
  <inkml:trace contextRef="#ctx0" brushRef="#br0" timeOffset="43900.02">3010 6546 497 0,'0'-5'21'16,"0"0"-30"-16,-5 4 12 0,2 0 20 16,3 1 6-16,0-1-9 0,0 1-4 0,0 0 0 15,0 0-4-15,0 0-3 0,0 0-7 16,0 0-1-16,0 0-1 0,0 1 1 16,8 3 6-16,-3 7 2 0,7-1 1 15,-1 6-1-15,6 0-1 0,4 2-1 16,-9 4-3-16,9-1 5 0,-1 2-4 0,1 1 1 15,-1-3-2-15,5 1 4 16,-4 1-4-16,-1-3 1 0,8-1 1 16,-3 0 0-16,-2-2-3 0,3-4 2 15,-1 2 0-15,-4 0-1 0,7-5-1 0,-3 1 2 16,3-3-2-16,-3 0 2 0,9-2-1 16,-1 1-3-16,-5-4 1 0,5 3 2 15,7-5-4-15,-4 3 1 0,2 0 1 16,3-2 0-16,-3 4-1 0,3-4-1 15,-6 1 2-15,6 0-1 0,-8-2 0 0,5 1 0 16,-2-1 0-16,2 0 0 16,3-1 2-16,-8 0-2 0,8 0 0 15,-6 0 1-15,3 0 0 0,-2-1-1 16,-3-2 0-16,5 1 0 0,-5-3 1 0,8 1 0 16,-5-2-1-16,7 0 2 0,0-3-3 15,-2 1 1-15,5 1 0 0,-6-2 0 16,-2-2 0-16,8 2 0 0,-5-4-1 15,0 2 1-15,-6 0 0 0,3-1 1 16,-2-2 0-16,-3 0-1 0,0-2 3 16,-5 1-2-16,5-1-1 0,-2-1 1 0,-3 0-1 15,-3-1 1-15,-2 0 0 0,8 1 0 16,-9-3-1-16,4 0 0 0,2 2 2 16,-8-1-3-16,6 1 0 0,-11-3 1 15,3 4 1-15,-3 1-1 0,-2 0 0 16,-6 4 1-16,4-2 0 0,-9-1-1 15,3 1 1-15,3 1-1 0,-3 1 0 16,-3 0 0-16,4 2 1 0,-6 0-1 16,0 1 1-16,0 3-2 0,0 0 1 15,0 2 0-15,0 0-1 0,0 3 1 0,0 0 0 16,0 1 0-16,0 0-1 0,0-2 1 16,0 2 0-16,0 0-2 0,0 0 2 15,0 0-1-15,0 0-1 0,0 0 1 16,0 0 0-16,0 0 0 0,0 0-1 15,0 0 1-15,0 0-1 0,0 0-7 16,0 0-3-16,-6 0-3 0,4 2-7 16,-11 6-10-16,0-1-15 0,-7-5-20 15</inkml:trace>
  <inkml:trace contextRef="#ctx0" brushRef="#br0" timeOffset="46307.59">1722 7849 200 0,'0'-6'108'0,"0"5"-103"0,0-5 42 15,0 3 34-15,0 2-37 0,0-3-8 0,-5 1-16 16,5 2 0-16,0-1-2 0,0 0-3 16,0 2-2-16,0 0-1 0,0-1 0 15,0 1-3-15,0 0 0 0,0 0-4 16,0 0-2-16,0 0-3 0,0 0 0 16,0 0-2-16,0 6 4 0,5 4 1 0,3 5-1 15,5 2 2-15,-1 2-1 0,4 3-1 16,-4 1 0-16,1-1 1 15,2 3 0-15,-2-1 0 0,0 0 0 16,-6 0-1-16,6 0 0 0,-5-5 2 0,-3 2-1 16,-3-8 1-16,4-1-1 0,-1-4-1 15,-3-4 0-15,-2-3 1 0,5 0 0 16,-5-1 4-16,0 0 4 0,0 0 1 16,0-2 1-16,0-6-6 0,0-2-4 15,0-3-1-15,0-4-1 0,-7 0-1 16,2-3 2-16,-3-1-2 0,0-2 1 0,3 0-1 15,-2-2 0-15,1 0 0 16,6 1-1-16,0 1 2 0,0 3-2 0,0 0 1 16,6 3-1-16,6 4 0 0,-4 1 1 15,5 4 0-15,-6 3-2 0,-4 1 1 16,2 3 0-16,0 1-1 0,8 0-1 16,-6 1 2-16,6 11-2 0,2 0 3 15,3 6-1-15,-3 3 2 0,6-1-1 16,-1 2 0-16,0 2 1 0,1-3 1 15,-3 1-2-15,-6 0 0 0,4-2 0 0,-4-1 1 16,-4 1 0-16,0-6 0 0,-3-2-1 16,-3-2 1-16,3-6 0 0,-5 0 1 15,0-4-1-15,5 0 1 0,-5 0 3 16,0 0 0-16,0 0 2 0,0-8 0 16,0-3-3-16,0-4-3 0,0-5-1 0,0-1 0 15,0-4 0-15,0 1 0 0,0-1 0 16,0 2 0-16,3 1 0 15,10-1 0-15,-1 1-1 0,1 3 0 16,7 1 1-16,-7 2-1 0,7 5 0 0,-7 4 0 16,-5 2 0-16,5 2 1 0,-6 3-3 15,1 0 2-15,5 0-1 0,-6 8 1 16,6 2-1-16,0 6 2 0,-1 1 0 16,1 2 0-16,-3 4 0 0,8-1 2 15,-5 1-2-15,-1-1 1 0,4-3-1 0,-4 2 2 16,4-3-2-16,-4-1 1 0,6-3 0 15,-2-3 1-15,-4-1-2 16,1-3 0-16,0-1 0 0,2-4 1 16,-2 0 1-16,2-2-1 0,5 0 1 0,-2 0-2 15,2-2 2-15,1-3-1 0,-1-1-1 16,1 0 0-16,4-2 1 0,-5 2-1 16,-4 1 0-16,1-1 1 0,4 0-1 15,-6-2 0-15,5-1 1 0,-2 0-2 16,-3-1 2-16,-2 1-1 0,0-1 1 15,0-3-1-15,-6 4 2 0,1-6-2 0,-1 0 0 16,4 0 1-16,-9 0-1 0,-2 0 1 16,0-2 0-16,0 0-1 0,-7-1 0 15,-1-1 0-15,-5 1 0 16,0 6 0-16,6-2 0 0,-6 4 0 0,0 0 0 16,1 3 0-16,-1 2 0 0,3 1-1 15,-3 2 1-15,0 0 0 0,-4 2 0 16,6 0 0-16,-6 0 0 0,1 3-1 15,9 4 1-15,-6-1 0 0,0 5-1 16,6-1 1-16,-6 0-1 0,8 3 1 0,2 1 0 16,-2 0 0-16,5 2 0 0,0 0 1 15,0 2-1-15,0-1 0 0,8 2 0 16,5 1 0-16,-1-1 1 0,1-1-1 16,2 1 0-16,3-3 1 0,-3-1 0 15,6-1 0-15,-1-5 0 0,5 0 1 16,9-6 0-16,-7 0-1 0,7-2-1 15,-1-1 2-15,2 0-1 0,3-1-1 16,-5-5 0-16,8 0-3 0,-8-1 2 16,-5 2-4-16,-2-2 0 0,-6 0-2 0,0 0-3 15,1 2-3-15,-9-1-2 0,4 0-8 16,-9-2-8-16,-2 0-7 0,1 0-29 16</inkml:trace>
  <inkml:trace contextRef="#ctx0" brushRef="#br0" timeOffset="46605.53">3310 7586 521 0,'-5'0'93'0,"2"0"-98"16,-2 0 5-16,5 0 18 0,-5 0-6 15,2 3-3-15,3 3 7 0,0 2 0 16,0 5-7-16,3-1 1 0,10 5-4 15,5 0 2-15,2 3-1 0,0-1 1 16,3 4-1-16,3-1 0 0,-1-1-3 0,3 2-1 16,-3-4-2-16,3 3 0 0,-2-3 1 15,-6-2 0-15,1-3-1 16,4-3 2-16,-15-1-3 0,3-3-2 16,-8-1 0-16,3-4-2 0,-8-2-2 0,5 0-4 15,-5 0-1-15,0 0 1 0,-13 0-16 16,0-5-18-16,-12-1-27 0,-3-1-328 15</inkml:trace>
  <inkml:trace contextRef="#ctx0" brushRef="#br0" timeOffset="47171.75">3305 7817 627 0,'-3'0'21'0,"-2"0"-25"0,5 0 9 0,0 0 17 16,0 0-13-16,0 0 0 0,8 0 5 15,4 0-2-15,9 0-6 0,4 0 0 16,-2 0-3-16,8 0-2 0,-8 0 1 16,10-1-2-16,-8 1 0 0,3-1 1 15,5-3-1-15,0 0 1 0,-5-2-2 0,3 0 0 16,-8-3-1-16,2 3 0 0,-5-2 0 16,-7 2 1-16,0 1 1 0,-11 1 0 15,3-1 0-15,1 3 1 0,-6-1-1 16,0 1 4-16,2 0 1 0,-2 1 0 15,0 1 0-15,5 0-3 0,-5 0-1 0,0 0 0 16,0 0-2-16,13 0 1 16,-5 1 0-16,7 6 1 0,-5 1 0 15,10 1-1-15,-4 2 1 0,4 3 0 16,0-3-1-16,-2 3 1 0,2 1 0 0,-4-4 0 16,2 2-1-16,-3-2 3 0,-2-2-3 15,-6-2 1-15,1 0 0 0,-3-4 1 16,-5 1-1-16,0-2 1 0,0-1 0 15,0-1 0-15,0 0 2 0,0 0 1 16,0 0 2-16,0 0 0 0,0-3-2 0,-5-2-3 16,-3-4-1-16,1 0 1 0,-6-4-1 15,0 2-1-15,0-3 0 16,6 4 0-16,-1-1 0 0,0-2 1 16,3 3 0-16,-2-1 0 0,7-3-1 15,0 0 0-15,2 1-1 0,11-1 1 0,5 0-2 16,2 2 2-16,6 1 0 0,-3-1-1 15,2 2 1-15,3 2 0 0,-3 2-2 16,-2 3-2-16,0 2-3 0,-8 1-4 16,-2 0-5-16,2 0 1 0,-4 3-13 15,-9 6-7-15,-2 1-10 0,0 0-23 0,0-5-437 16</inkml:trace>
  <inkml:trace contextRef="#ctx0" brushRef="#br0" timeOffset="47421.95">4287 7586 657 0,'0'0'7'16,"0"0"-17"-16,0 0 26 0,0 0-14 0,7 0-1 16,1 7 12-16,5 1 0 0,2 3-7 15,5 3-1-15,6 2-3 0,-6 1 3 16,0 4-2-16,1-1-1 0,-3 4 0 15,-3-2 0-15,-2 1-2 0,-6-6 1 16,1 0-1-16,2-1 1 0,-7-4-2 16,-3-3-4-16,0-4-1 0,0-3-7 15,0-2-8-15,0 0-3 0,-16-7-18 16,4-7-55-16</inkml:trace>
  <inkml:trace contextRef="#ctx0" brushRef="#br0" timeOffset="47569.45">4223 7507 650 0,'-2'1'0'0,"2"2"-11"15,0 3 12-15,0-1 3 0,0 0-3 0,15 1-1 16,10 1 0-16,-4-2-15 16,7-1-26-16,2-3-40 0</inkml:trace>
  <inkml:trace contextRef="#ctx0" brushRef="#br0" timeOffset="47891.23">4892 7512 612 0,'0'-10'41'0,"0"0"-44"0,0 0 20 0,0 2 11 15,-2-1-18-15,2 0 8 16,-5 2-6-16,-3 0 0 0,0 4-4 15,3 0-4-15,-2 0-2 0,-1 3-2 0,-5 0 0 16,-7 3 2-16,2 6-2 0,-2 4 0 16,-6 1 2-16,6 5 1 0,0-1 0 15,4 2 0-15,-1 3-1 0,9 0 3 16,5 1-1-16,3 1 0 0,3 1 0 16,10-1 2-16,12 1-1 0,3-2 0 0,5-2 0 15,8-5-1-15,5-5 0 0,2-3-1 16,5-2 1-16,-4-7-3 0,2 0 1 15,-3 0 0-15,-2 0-3 0,-11-9-6 16,4 3-8-16,-12-2-12 0,-9-3-21 16,-15 0-45-16</inkml:trace>
  <inkml:trace contextRef="#ctx0" brushRef="#br0" timeOffset="48876.04">2371 8878 497 0,'-5'-6'35'0,"-3"1"-39"16,3-1 11-16,-2 2 31 0,2-2-16 15,-3 1-7-15,3 1 5 0,2-3-5 0,-2 2 0 16,-2 0-6-16,1-1 2 0,4 2-3 16,-6-3-2-16,-2 3-1 0,-3 0-1 15,6 0 0-15,-6 0-2 0,5 4-1 16,1 0 0-16,-8 0-3 0,2 0 2 16,-8 1-2-16,4 8 1 0,-4 3 0 0,1 1 1 15,5 2 0-15,-6-1 0 16,9 2 0-16,-6 1-1 0,10-3 1 15,1 5 0-15,7 1 1 0,0 0-1 16,0 4 2-16,12 0-3 0,9 2 2 16,7 0 1-16,5 1 0 0,2-6 0 0,9-1 0 15,-4-4 1-15,1-5-1 0,0-3 0 16,-1-4 0-16,1-4 0 0,0 0 1 16,-3-3-2-16,-2-7 1 0,-6-3 0 15,-7 2-2-15,-3-2-1 0,-2 4-5 16,-10 0-4-16,-1 1-4 0,-2 5-6 0,-5-1-6 15,0 3-12-15,0-2-25 16,-12 1-163-16</inkml:trace>
  <inkml:trace contextRef="#ctx0" brushRef="#br0" timeOffset="49338.42">2847 8932 53 0,'0'-10'517'0,"0"3"-515"0,0-2-5 16,-5-1 25-16,-3 0 6 0,0 0-13 16,-2 0-2-16,-5 2 0 0,2 0 4 15,-2 0-13-15,2 3 2 16,-7 1-4-16,2 1 2 0,3 1-2 0,-3 2-1 16,5 0 0-16,3 8-1 0,-8 2 0 15,3 2 2-15,2 5 0 0,-4 0 0 16,6 6-1-16,1-2 1 0,8 3 0 15,2-1-1-15,0-1 1 0,0-1 0 16,15-3 0-16,5 2 0 0,1-7 0 0,4 2 1 16,3-7-3-16,5-2 5 0,0-1-1 15,-5-2-1-15,5-3 1 0,-2 0 0 16,-3-3 2-16,-8-6-3 0,0 0 1 16,-7-2 0-16,2 0-1 0,-4-2 0 15,-9 2 0-15,-2-1-1 0,0-1 0 0,0-1 0 16,-2 3-2-16,-9-3 1 15,-4 0-1-15,-5 2 0 0,0-1 0 16,2 2-1-16,2 3 1 0,-4 1 0 16,7 4-1-16,1 0-1 0,-1 2-1 0,10 1-2 15,-7 0 1-15,8 0-3 0,2 0 0 16,0 3-4-16,0-1-3 0,0-1-4 16,0 0-4-16,7-1-1 0,9 0-7 15,6 0-28-15,1-10-74 0</inkml:trace>
  <inkml:trace contextRef="#ctx0" brushRef="#br0" timeOffset="49801.02">2989 8833 510 0,'-5'2'36'0,"3"-1"-35"0,2 2 10 0,0-2 5 16,0 1-13-16,0-2 9 0,0 7 6 15,12 1 2-15,-1 2-9 0,6 5-2 16,9 0-1-16,-3 3-1 0,7 0-4 15,-2 2 3-15,0 2-1 0,5 0 1 16,-7-2-4-16,-3 0 1 0,-3-2-2 0,-2-6 2 16,-6 1 1-16,1-4 2 0,-5-6 0 15,-8-1 0-15,0-2-1 16,0 0 6-16,0 0 7 0,0-2-2 16,0-9-10-16,0-3-4 0,-5-3 1 0,-8-1-3 15,5 0 1-15,-4-4 1 0,-1 1-2 16,3-1 1-16,-3-1 0 0,8 1-1 15,-3 4 1-15,8 1 0 0,0 0-1 16,0 4 0-16,8-1-1 0,5 0 0 16,7 4 0-16,5 2 0 0,-4 4-1 0,4 1 2 15,-4 3-1-15,2 0-1 0,-3 6 1 16,5 8 1-16,-4 2 0 0,4 2 0 16,-5 0 0-16,1 2 1 0,-1 2-1 15,-7-3 2-15,7 2 0 0,-4-3-1 16,1-2 0-16,-1-3 0 0,-4-3 0 15,-4-2 0-15,0-3-1 0,2-3 2 16,-8 1 0-16,3-3-2 0,0 0-2 16,-2-1 0-16,2-10-4 0,-5-2-4 15,8-6-6-15,-8-2-9 0,0-3-12 0,0-1-11 16,0-1-38-16</inkml:trace>
  <inkml:trace contextRef="#ctx0" brushRef="#br0" timeOffset="50175.46">3613 8735 541 0,'-3'4'33'0,"-2"-1"-33"16,0 4 5-16,5-3 25 0,0 3-16 0,0 0 1 16,0 1 4-16,5 0-5 15,8 1 1-15,-1 0-2 0,4 1-3 16,1 3-2-16,4-4-1 0,-1 5 0 16,3-3-2-16,2 0 0 0,3 2-2 0,3-2 0 15,-3 2-1-15,0-2 0 0,-3 0 0 16,3 1-1-16,-2-2 1 0,-6-2-1 15,-5 1 1-15,3-2-2 0,-5-4 1 16,-5 1 0-16,-1-3 2 0,1-1 0 16,-8 0 0-16,5 0 1 0,-5 0 1 0,8-7 1 15,-8-2-3-15,0-1 1 16,0-3-2-16,0 0 1 0,-8-1-2 16,3-2 2-16,-10-2-2 0,7 0-1 15,-5-4 0-15,6 2 0 0,-6-1 0 0,0 2-1 16,8 2 1-16,-3 1 0 0,1 2-1 15,2 4 1-15,5 5-3 0,-3 2 0 16,3 2-1-16,0 1 0 0,0 0-4 16,0 0-5-16,0 0-3 0,0 3 3 15,0 3-3-15,0 0-7 0,0-1-7 0,3 1-23 16,2-6-37-16</inkml:trace>
  <inkml:trace contextRef="#ctx0" brushRef="#br0" timeOffset="50952.24">4086 8767 403 0,'0'2'215'0,"2"3"-226"0,3-1 11 0,-5 1 27 16,16 4-11-16,-4-8-1 0,9 5 9 15,4-5-8-15,1 1-8 0,-3-2-3 16,2 0 1-16,0 0-3 0,-9 0 1 15,4-3-1-15,-7-4 1 0,-1-4 0 16,4 1 0-16,-11-3-2 0,8 1-1 16,-11-3 0-16,3-1 0 0,-5 0-1 15,0-3 2-15,0 0-2 0,-5 0-1 16,3 1 0-16,-11 0-1 0,0 4 1 16,0 4-1-16,1 4 1 0,-4 2-1 0,4 4 0 15,-1 0-1-15,0 3 1 0,-7 8 0 16,5 3 1-16,7 2 2 0,-5 1 0 15,6 3 0-15,2 1 1 0,5 1 0 16,0 1 0-16,5 0 0 0,2 0 0 16,14-2 0-16,-6 1-1 0,5-2 0 15,6-1 0-15,7-2 1 0,-5-6 0 16,5-3-1-16,0-4 2 0,-5-4-3 16,2 0 1-16,-2-5-1 0,-2-5-1 15,-3-4-3-15,-3-1-2 0,-2-4-2 16,-3-4 0-16,-10 0-1 0,3 1-2 0,-3-1-1 15,-5 0-1-15,0-2 5 0,-5 2 3 16,-8 1 1-16,0 1 3 0,6 4 1 16,-6 4 0-16,5 2 1 15,1 8 4-15,2 2 7 0,5-1-3 0,0 2-3 16,0 0-6-16,0 8 0 0,0 4 8 0,5 4 1 16,8 3 0-16,2 3-1 0,5-2-3 15,0 3-1-15,6 0-2 0,2 1 1 16,-3-3 2-16,3 1-2 15,-2-2-2-15,-1-1 1 0,-2-1 0 0,-5-5-1 16,-3 0 1-16,-7-4 0 0,-3-6 0 16,0 0-1-16,-5-3 1 0,0 0 4 15,0-5 7-15,0-8-8 0,-10-3-3 16,-5-3-1-16,-3 0 0 0,-3 1-1 16,1-3 0-16,-3-2 0 0,3 1 0 0,-3-1 0 15,8 3 0-15,2 4 0 0,0 1 0 16,11 4 1-16,-3-1-1 0,5 5 1 15,0-1-2-15,0 0 2 0,12 3-2 16,4-2 0-16,4-2-1 0,5 2 2 16,1 0 0-16,7 0 0 0,0 1-3 15,0 0-1-15,-5 1 0 0,5 2-5 16,-5 1-3-16,-3 1-3 0,-4 1-7 16,-1 0-9-16,1 0 0 0,-6 0-24 15,-10 0-51-15</inkml:trace>
  <inkml:trace contextRef="#ctx0" brushRef="#br0" timeOffset="51645.65">5251 8408 629 0,'0'-2'5'0,"0"-1"-3"15,-10 2 27-15,7-1-20 0,-2 2 1 16,3-1 5-16,-9 1-4 0,9 0-6 15,-11 0-5-15,6 3 2 0,-6 6-1 0,-5 1-1 16,-2 0 2-16,-1 1 0 0,6-1 0 16,-5 3-2-16,-1-1 2 0,4 3-2 15,4-5 1-15,5 0-1 0,1 0 0 16,7-4 0-16,0 3-1 0,0-3 1 16,2 2 1-16,11-2 0 0,5 1 1 15,2-4 1-15,5 0-2 0,3-1 0 0,8 1 0 16,-5-2-1-16,2 4 2 15,-5-3-2-15,5 4 0 0,-13 0 0 16,8-1 0-16,-13 3 0 0,8 0 0 0,-8 2 1 16,1 3-1-16,1-2 1 0,-9 1 0 15,-3 2-1-15,3 2 1 0,-8-1-1 16,0 0 1-16,0 2 0 0,-8-3-1 16,1 2 2-16,-11-3-2 0,-3-1 1 15,-4 0 1-15,2-2 0 0,-2-2-2 0,-1-6 2 16,3 0 0-16,-2-2-1 0,5 0 2 15,-1-3-3-15,3-5 1 0,8-2 0 16,0-1-1-16,7-2 1 16,-2 2 0-16,5-4-1 0,0 0 0 0,8-2 0 15,10-2-1-15,-3 0 0 0,5-1 1 16,1 0 1-16,4-1-1 0,1 2 0 16,-6-2 0-16,0 0 0 0,1-1 0 15,4 1-1-15,-4 1 1 0,-6 4 0 16,3 1 0-16,-8 2 0 0,2 5 0 0,-6 0 0 15,-4 6 0-15,3 1 0 0,-5 1 1 16,0 0-1-16,0 0-1 0,0 3 0 16,0 5 2-16,0 0 0 15,5 3 1-15,-5 2 0 0,8 1 0 0,-6 2 1 16,11 2 0-16,-3 2-1 0,-2 0 1 16,5 2-1-16,-3 1 2 0,3-1-3 15,4 2 1-15,-1-2-1 0,-4-2 0 16,9 1 1-16,-9-8-1 0,4 0 0 15,2-5-3-15,-3-2-2 0,3-5-3 16,-3-1-4-16,3 0-7 0,2-7-10 0,-5-1-18 16,-7-7-33-16</inkml:trace>
  <inkml:trace contextRef="#ctx0" brushRef="#br0" timeOffset="52075.18">5874 8506 644 0,'0'-14'4'0,"0"2"-7"0,0 1 25 15,0 0-11-15,0 3 2 0,0 1 9 16,0 4-8-16,0 0-5 0,0 2-3 16,0 1-1-16,0 0-1 0,-12 0-4 15,4 6-1-15,-10 1 1 0,5 2 1 16,-7 3 0-16,5 1 1 0,2 4-1 0,0-1-1 15,-2 1 0-15,2 3 1 16,8 1 0-16,-2-3 1 0,7 4-2 0,0-3 0 16,0 1 1-16,7 1 0 15,11-3-1-15,-3-6 2 0,6 0-1 0,4-6 2 16,1-4-1-16,2-2 1 0,5 0 0 16,-5-12-1-16,0 0 0 0,-3-3 0 15,-5-1 0-15,-7-3-1 0,2 1 1 16,-10 0-1-16,-5 0 0 0,0 0-1 15,0 1 0-15,-7-1 0 0,-11 2 0 0,-2 3-2 16,-1 1 1-16,1 3-1 16,0 3 0-16,-1 2-1 0,1 3 1 15,7 1-1-15,-2 0-1 0,2 0-2 0,6 0 2 16,1 0-6-16,1 0-5 0,5 0-7 16,0 0-10-16,11 0-14 0,4-4-14 15</inkml:trace>
  <inkml:trace contextRef="#ctx0" brushRef="#br0" timeOffset="52555.33">6088 8376 648 0,'-10'1'36'0,"7"4"-41"0,-9 2 10 0,6 1 4 16,4 2 6-16,2 2 4 0,0 1 1 16,0 4-10-16,8 0-2 0,4 0-1 15,1 1 1-15,-5 3-3 0,7-1-2 16,3 3 1-16,-3-3-4 0,3 3 3 15,-3 0-1-15,-2-4-2 0,-1 1 2 16,4-3-1-16,-9-3 0 0,-2 0-1 16,1-5 1-16,-6-5-1 0,2 0 1 15,-2-4 0-15,0 0 2 0,0 0 3 0,0-2 1 16,0-8-4-16,-13 0-1 0,6-1-1 16,-6-2-1-16,0 1 1 0,3-2-1 15,-3-1 1-15,1-2 1 0,4 3 0 16,-5-5 0-16,8 0 1 0,-2-1-1 15,7-3-1-15,0 1-1 0,0 3 1 0,7-1-2 16,6 5 0-16,7 1-1 16,1 7 1-16,-1 2 0 0,5-1 0 15,-4 3 1-15,-1 3-2 0,0 0 1 16,-2 3 0-16,-2 7 0 0,1 2-1 0,-6 2 2 16,1 3-1-16,1 0 1 0,-5 4 0 15,-3-1 0-15,2 2 1 0,-7 2 0 16,0-2 0-16,0 0-1 0,0-3 1 15,5-4-1-15,-2-1 0 0,2-5 1 16,0 0-2-16,-2-6-2 0,2-2-2 16,-5-1-1-16,12 0-4 0,-9-7-1 0,2-6-9 15,3-1-6-15,-1-2-16 0,-2-3-5 16,-5-1-31-16</inkml:trace>
  <inkml:trace contextRef="#ctx0" brushRef="#br0" timeOffset="52876.2">6363 7916 644 0,'0'-8'19'0,"0"2"-22"0,0 4 17 15,0-1 2-15,0 1-5 0,0-1 6 16,0 3-4-16,7 0-8 0,-4 0-5 15,7 5 2-15,-2 6 2 0,4 6 2 16,-4 0 0-16,5 3-1 0,2 4 1 16,-2 6 1-16,-1 0-2 0,4 4-1 15,-4 1 2-15,1 0-3 0,0-2-1 16,2-1 0-16,3-5-1 0,-5 0 0 0,-6-4 1 16,9-1-1-16,-11-5 0 0,7-5-1 15,-4 1-1-15,-3-5-2 0,-2-3-1 16,2-4-5-16,-5-1-2 0,2 0-2 15,8 0-2-15,-2 0-14 0,0-4-22 16,-3-1-44-16</inkml:trace>
  <inkml:trace contextRef="#ctx0" brushRef="#br0" timeOffset="53437.7">6872 8630 396 0,'0'-3'75'16,"0"1"-79"-16,0-3 17 0,0 4-8 15,-6-2 24-15,6 1 3 0,0-2-5 0,0 4-8 16,0 0-5-16,0 0-1 0,0 0 3 16,-5 0 4-16,5 0 1 0,0 0-2 15,0 0-3-15,0 0-7 0,0 0-2 16,0 0-3-16,-2 0-1 0,2 0-2 15,-5 4-1-15,0-2 0 0,2 4 1 16,3-1-1-16,-5 3 0 0,5-1 2 16,0 0-1-16,-3-3 0 0,3 1 0 15,0-1 0-15,3 0 0 0,2-4 2 16,-5 0-2-16,8 0 3 0,-1 0 1 0,4-6-2 16,-4-3-1-16,1 0-2 0,-3 0 0 15,-5 2 0-15,0 1-1 0,0 2 0 16,0 0 1-16,-5 3 0 0,-3 1-3 15,-5 0 4-15,6 0 2 0,-11 3 0 16,5 2 2-16,3 1 1 0,-3 0-2 16,1-2 1-16,12 1-2 0,-5-3-3 15,5-2 0-15,0 0-1 0,0 0-5 16,7 0-7-16,6 0-7 0,0-5-29 16,4-7-57-16</inkml:trace>
  <inkml:trace contextRef="#ctx0" brushRef="#br0" timeOffset="65563.9">750 9982 431 0,'-12'0'22'0,"7"0"-18"16,2-1 14-16,-2 1 19 0,5 0-9 15,0 0-5-15,0 0-4 0,0 0-7 16,0 0-6-16,0 0-5 0,0 0-2 16,0 5 2-16,0 5 2 0,0 2 2 15,5 6 2-15,3 0 0 0,-1 5-2 16,1 0 0-16,0 2 1 0,4 0 1 16,-7 2-3-16,8-1 1 0,-5 2 2 15,-1-3-2-15,-1-2-2 0,1-2 1 16,-2-1-2-16,-2-2 0 0,-3-3-1 0,5-1 0 15,-3-4-1-15,4-1 2 0,-6-3-1 16,0-3-1-16,5-2 0 0,-5-1-3 16,2 0-6-16,-2 0 1 0,0 0-1 15,0-1 0-15,0-8-12 0,5-4-16 16,0-3-1-16,-2-1-12 0,2-5-60 16,-2 3-105-16</inkml:trace>
  <inkml:trace contextRef="#ctx0" brushRef="#br0" timeOffset="65980.3">918 9997 38 0,'-12'0'528'16,"-9"0"-527"-16,14 4-1 0,-3 0 2 16,2-1-3-16,5 1 2 0,3-1 7 15,0 0-2-15,0 3-4 0,0 1 4 16,0 2 1-16,0 2-3 0,0 1 0 15,0 3 0-15,0-1 0 0,0 2 1 16,0 2-1-16,0 0 0 0,3 3-2 0,-3-3 3 16,0 5-1-16,0-3-1 0,0 1-1 15,0-2 0-15,0 1 0 0,-8-3-2 16,3-1 2-16,3 0 0 0,-3-4-2 16,5-1 1-16,0-2-2 0,0-1 1 15,0-2 1-15,0-2-2 0,5 1 3 0,2-3-2 16,6-1 2-16,2 2 0 0,6-3 1 15,4 0-1-15,8 0 0 16,0-6-2-16,8-2 2 0,0 1-2 16,4-2 0-16,-4-1 1 0,5 1-1 0,-10 1 0 15,2-1 0-15,-5 3 1 0,-3-1-2 16,1 3-2-16,-11 1-1 0,-7 3-3 16,-5 0-1-16,-6 0-2 0,3 0-2 15,-5 0-4-15,0 0-4 0,0 1-1 16,-5 1-8-16,-3 0-37 0,-7-2-124 15</inkml:trace>
  <inkml:trace contextRef="#ctx0" brushRef="#br0" timeOffset="66236.37">1348 10058 592 0,'-5'5'8'0,"3"6"-18"16,-3 4 6-16,2 1 3 0,3 3 2 0,0 0 5 16,8 1 4-16,4 2 2 0,4-2-3 15,4 0-2-15,0-2-3 0,1 2 1 16,4-2-4-16,-10-3 0 0,3-4 1 16,3-2-1-16,-6-2 0 0,3-6 0 15,-6 0-4-15,-4-1-1 0,0-2-7 16,-3-9-6-16,-3-2-17 0,-2-5-23 15,-7-2-148-15</inkml:trace>
  <inkml:trace contextRef="#ctx0" brushRef="#br0" timeOffset="66348.55">1234 10100 450 0,'0'0'75'16,"0"-1"-80"-16,0-1 3 15,0-2 6-15,0 1-24 0,8-2 5 0,4-2-9 16,9-4-42-16,4 0-118 0</inkml:trace>
  <inkml:trace contextRef="#ctx0" brushRef="#br0" timeOffset="66816.86">1577 10065 574 0,'0'0'3'15,"5"0"-6"-15,0 0 1 0,3 1-8 16,5 1 9-16,7 6 3 0,1-1 8 0,7 3-3 16,0 4-2-16,5 2 1 0,0 0-5 15,0 1 1-15,-5 1 0 16,2 0-1-16,-7-2 1 0,-2 2-1 16,-4-4 0-16,-1-1-1 0,-4-1 1 0,-4-3-1 15,-3-3-1-15,-5-4 2 0,0-1 4 16,0-1 4-16,0 0 15 0,0-2 3 15,0-8-16-15,-13-6-9 0,6-2-2 16,-11-2 0-16,8-1 0 0,-3-1 1 16,-5-1 0-16,11 3-2 0,-1 1 2 0,3 4-2 15,2 1 0-15,3 6 1 0,0 0 0 16,3 3 0-16,2 3-2 0,3 2-1 16,-1 0 0-16,6 1 1 0,5 6 0 15,-3 5 3-15,5 0 0 0,-2 3-1 16,2 1 1-16,1 0 0 0,-1 0 1 15,1-3-2-15,-1 1 0 0,0-3 2 16,6 1 0-16,-6-4-2 0,3 0 0 16,-5-3 2-16,2-1-1 0,-5-4 0 15,6 0-1-15,-4 0-4 0,4-4-5 0,-1-3-6 16,-5-2-10-16,3 0-14 0,-2-2-25 16,1 1-144-16</inkml:trace>
  <inkml:trace contextRef="#ctx0" brushRef="#br0" timeOffset="67287.43">2452 10086 528 0,'-7'-5'7'0,"-6"0"-7"0,5 2 9 16,-2-3 10-16,-2 2-14 0,4-1 10 0,-5 2-4 16,6 0-8-16,4 2 1 0,-7 1-3 15,7 0-1-15,-7 0-1 0,8 6 2 16,-6 2-2-16,3 1 3 0,-3 0-1 15,3 4-1-15,3 1 0 0,2 2 0 16,0-2 0-16,0 4 2 0,2-3-1 16,11-1-1-16,0-1 1 0,-1-3 0 0,4-2 0 15,4-2 1-15,-2-4 0 0,-3-2 0 16,3 0 1-16,-3-2-1 16,-2-7 2-16,2-4 1 0,-5 0-2 15,-7-1 0-15,2-3-1 0,-5 3 0 0,0 1 3 16,-5-1-2-16,-3 0-1 0,1 1 1 15,-4 5 1-15,4-1-1 0,4 3 1 16,-7 2 0-16,7 2 0 0,3 2 2 16,0 0-4-16,0 0-2 0,0 0-4 15,0 8 2-15,0 4 5 0,0 0 0 0,8 3 0 16,5 2 1-16,2-2 3 0,3 2 0 16,5-1-1-16,7 0-2 0,3-2 2 15,0 1-2-15,3 2 1 16,-3-2-2-16,0 0-3 0,0 0 2 0,0-3-2 15,-5 2 2-15,-2-4-2 0,-6-2 0 16,-7-2 0-16,-5-3-4 0,-1-1-5 16,1-2-8-16,-3 0-8 0,2-2-2 15,1-8-30-15,-8-6-171 0</inkml:trace>
  <inkml:trace contextRef="#ctx0" brushRef="#br0" timeOffset="68567.7">2994 9732 406 0,'-12'-6'132'0,"-1"2"-130"0,5 1-1 16,3 2 39-16,5 0-21 0,0 1-2 0,0 0 0 15,0 0-12-15,0 2-7 16,5 7 2-16,8 3 2 0,2 5 0 16,1 2 2-16,6 2 1 0,1 5 1 15,8 1-1-15,-3 1-2 0,0 1 4 16,0 3 0-16,2-4-1 0,-2 4-3 0,-7-6 1 15,4-1-2-15,-10-4 1 0,3-6-2 16,-3-1 0-16,-2-6 0 0,0-3 1 16,-11-1 1-16,4-4 0 0,-1 0 1 15,-3-2 7-15,3-10-4 0,-5-1-3 16,3-4-4-16,-3-3 1 0,0 0-1 0,0 2 1 16,0 0-1-16,0 1 0 0,-3-1-1 15,3 3 1-15,0 0 0 16,0 4 0-16,0 1 0 0,0 4 0 15,0 2 0-15,0 2 0 0,0 2 0 0,0 0 0 16,0 0-1-16,0 0-5 0,3 1 3 16,7 6 3-16,0 3 0 0,8 3 2 15,-5 1-2-15,7 2 1 0,0 0 1 16,6 0 0-16,-3 0-2 0,7 1 0 16,-2-2 3-16,5-3-3 0,0-1 2 0,0 0-2 15,-5-5 2-15,6-3-1 16,-7-1 1-16,1-2 0 0,-2 0 0 0,-6-7 1 15,1-4-1-15,-1-3-1 0,-7-2 1 16,-1-2 0-16,1 0-1 0,-5 0 2 16,-8-2-3-16,0 0 0 0,0 3 1 15,0-1-1-15,-5 0 0 0,-8 4 1 16,3 0-1-16,-3 1 0 0,-5 3 0 16,3-1-1-16,7 2 1 0,-9 5 0 15,4 0-1-15,-2 1-1 0,-3 3 1 0,8 0-1 16,-3 2 0-16,5 5 0 0,-2 1 1 15,8 0-1-15,-4 2 3 0,6 2-3 16,0-2 2-16,0 1 0 0,8-1 1 16,5 3-1-16,7-2 0 0,0 2 1 15,11-3 0-15,-3 1-1 0,5 1 1 16,3-3-1-16,2-5 0 0,-3 1 0 16,4-3-2-16,-6-2-2 0,0 0-3 15,-5 0 1-15,0-7-7 0,-3-1-2 16,1-3-3-16,-11-4-1 0,-2 1-6 0,-11-1-4 15,3-1-3-15,-5 0-2 0,0-1-5 16,-7 0 0-16,2 3 19 0,-3 3 16 16,0-1 10-16,-4 3 4 0,4 5 18 15,-2-1 6-15,7 3-3 0,-2 1-7 16,5 0 0-16,0 1-7 0,0 0-11 16,0 0-3-16,0 0 0 0,5 5 5 0,3 3 2 15,-1 3-1-15,6-1-2 16,0 1 1-16,0-1-2 0,2 4 1 15,5-1-1-15,-2 2-2 0,2-1-2 16,1 2 0-16,-1 0 0 0,-5 0 0 0,3-1 4 16,-3-2-2-16,-2 1 0 0,0-4-2 15,-6-1 0-15,-1-4 1 0,-6-3-1 16,0-2-1-16,0 0 1 0,0 0 4 16,0 0 4-16,0 0 4 0,0-6-7 15,-8-6-4-15,-5-2-2 0,1-4 0 0,4 0 0 16,-5 1-1-16,6-4 1 15,-6 2 0-15,5 1-1 0,3 2 1 0,0-1-1 16,5 3 0-16,0 2 2 16,0 2-2-16,0 1 2 0,10 3-2 0,-2 0 1 15,5 0-2-15,-6 4 1 0,8 0-1 16,3 2 0-16,-3 0 1 0,3 2-2 16,-2 6 3-16,9 2-1 0,-5-1-1 15,1 5 3-15,-1-3-2 0,0 3 1 16,1 2 0-16,-3-4 1 0,-8 3 0 0,8-1-1 15,-6 1 0-15,1-3 0 0,-5-1 1 16,7 1-1-16,-7-3-1 0,4-3 1 16,-7-1-1-16,3 0 2 0,0-3-5 15,-3-2-1-15,2 1-2 0,-2-1-1 16,8 0-3-16,-5 0-7 0,-1-6-15 16,1-4-14-16,-3-2-31 0</inkml:trace>
  <inkml:trace contextRef="#ctx0" brushRef="#br0" timeOffset="68961.02">4742 9733 509 0,'-5'0'85'0,"5"0"-87"0,0 4 4 16,0 1 1-16,8 4 2 0,-1 0 13 0,6 4 2 15,7-1-6-15,-2 3-6 16,5 2-2-16,0 1-1 0,0 0-1 15,-3 2-1-15,6-3 5 0,-11 0-3 16,3 0 2-16,-3-1-1 0,3-4-1 16,-5 1-1-16,-11-4-2 0,3-2 0 0,-2-5 1 15,-3 0-1-15,0-2 0 0,0 0 5 16,0-2 4-16,-3-5-3 0,-10-4-4 16,-2-5-1-16,-3-3-3 0,6-3 0 15,-9 0 1-15,9-1 0 0,-9 0-1 16,6-1 1-16,2 1 0 0,6 5 0 15,-1-1 2-15,8 3-1 0,0 1-1 16,0 1 0-16,3 3-1 0,4 1-1 16,11 1 0-16,2 3 0 0,-4 0 0 15,1 4-1-15,4 1 1 0,4 1 0 0,-2 0 0 16,-3 0-7-16,6 3-2 0,-1 4-3 16,-2 0-7-16,3 0-4 0,-6-1-9 15,-7-1-20-15,2-1-16 0</inkml:trace>
  <inkml:trace contextRef="#ctx0" brushRef="#br0" timeOffset="69641.11">5172 9667 558 0,'-5'0'39'0,"5"0"-40"0,0 0 13 16,0 1-6-16,0 0-6 0,0 4 9 15,0 1 11-15,5 1-3 0,3 5-8 16,-1 0-2-16,11 2-5 0,-5 1 2 15,2-2-3-15,3 2 0 0,2-1 1 16,1 0-2-16,-1-2 2 0,0-1-3 0,1-2 3 16,-6-2-2-16,3-3 2 0,-5-4 0 15,-6 0 0-15,8 0 2 0,-4-7-1 16,-4-6 0-16,1-1-1 0,-8-5 0 16,5 0-2-16,-5-1 1 0,0-1 0 15,-5 1-1-15,-3 1 1 0,1 1 0 16,-4 5 0-16,4 0 1 0,-1 5 4 15,3 4 3-15,5-1 1 0,-2 5-3 16,2 0 0-16,0 0-5 0,0 0-3 16,0 2-1-16,0 6 2 0,0 5 1 0,2-1 0 15,11 3 0-15,5 1 1 0,4 3 0 16,4 1 0-16,7 0-1 0,0 3 2 16,0-1-1-16,-2 1 0 0,7 2-2 15,-10 0 0-15,5 5 0 16,-8-1 1-16,3 0 0 0,-2 3-1 0,-6-3-1 15,-5 3 2-15,3-2 0 0,-10-3-1 16,-1-1 0-16,-1-1 1 0,-6-3-1 16,0-1 0-16,0-4 0 0,-8 0 1 15,-10-3 0-15,5-3 0 0,-7-3 1 16,0 0-1-16,-1-2 2 0,1-5-1 0,-5-1 0 16,4 0-1-16,-7-5 2 0,8-6-1 15,-6-1-1-15,6-3 0 0,0 1 0 16,7-4-1-16,-2 2 1 0,2-2-1 15,5-1 2-15,3-1-2 0,5 0 0 16,0-2 0-16,0 4 0 0,5-1-1 0,11 0 0 16,-4 3 0-16,9-2 0 0,-1 1 2 15,0 0-2-15,6 4 1 0,-11-3 1 16,3 2-2-16,2 4 2 16,-7 0 0-16,0 3-1 0,-6 0 0 0,1 4 0 15,-3 0 0-15,-5 2-1 0,0 1 0 16,0 0-1-16,0 0-3 0,0 0-3 15,0 0-2-15,3 2-2 0,-3 1-6 16,5 1-10-16,-5 1-14 0,5-3-17 16,-5-2-55-16</inkml:trace>
  <inkml:trace contextRef="#ctx0" brushRef="#br0" timeOffset="69860.4">6075 9766 310 0,'0'0'380'0,"0"0"-381"0,0 0 5 16,0 0 10-16,0 0-6 0,0 1 11 16,0-1-5-16,0 0-7 0,0 0-3 15,0 0-3-15,3 0-2 0,2 0-2 16,0 0-8-16,3-1-10 0,4-5-17 15,4-2-29-15</inkml:trace>
  <inkml:trace contextRef="#ctx0" brushRef="#br0" timeOffset="70032.73">6325 9740 689 0,'-6'0'22'0,"6"0"-21"0,0 0 13 0,0 0-6 15,0 0-2-15,0 0 5 0,6 0-1 16,1 0-8-16,6 0-3 0,0-1-2 16,-1-5-14-16,4 4-10 0,1-4-22 0,-1-2-35 15</inkml:trace>
  <inkml:trace contextRef="#ctx0" brushRef="#br0" timeOffset="70247.89">6727 9672 406 0,'0'0'333'0,"0"0"-330"15,0-3 16-15,5 3 0 0,-5 0-7 0,0 0 3 16,0 0-5-16,0 0-2 0,0 0-6 16,0 0-2-16,0 0-1 0,0 0 0 15,0 0-3-15,0 0 1 0,0 0-4 16,2 2-4-16,-2 2-3 0,5-1-7 15,-5 0-11-15,5-1-22 0,-2-2-31 16</inkml:trace>
  <inkml:trace contextRef="#ctx0" brushRef="#br0" timeOffset="74476.07">720 11292 174 0,'0'-2'45'16,"0"-5"-42"-16,0 4 30 0,0-2-2 0,0 1 62 16,0-1-22-16,0 1-32 0,-8-1 0 15,1 2-13-15,7-3-7 0,-8 1 5 16,3 2-6-16,-3-4 0 0,1 4 0 16,-6-1-8-16,8 0-1 0,-3 0-1 15,3 2 2-15,-2 1-5 0,-1 0 1 16,0 1-3-16,-4 0-2 0,-1 0 1 15,0 1-2-15,0 1 1 0,-2 4-1 0,2 1 0 16,1-1 1-16,-1 1-2 0,0 5 0 16,3-1 1-16,-3 2 0 0,1 0 0 15,-1 6 0-15,5 0 0 0,-4 2 0 16,4 1 0-16,3-2 1 0,5 4-1 16,0-1 1-16,0-3-1 0,5 1 0 0,3-1 0 15,4-1 2-15,9-2-2 0,-1-3 0 16,-5-1 1-16,8-4-1 15,-2 0 1-15,-1-8-1 0,0-1 3 16,1 0-2-16,-1-1 2 0,0-10-1 0,1-3 1 16,-1-2-2-16,0-2 1 0,1 2-2 15,-1 0 0-15,-7 4 1 0,-6-1 0 16,-2 3 0-16,3 0-1 0,-3 0 2 16,-5 0-1-16,0 2 0 0,0 1 0 15,0 0 0-15,-13 0 0 0,1 1 1 0,-4 0-1 16,-4 1 0-16,-5 1 0 0,-1 0-1 15,-2 1 0-15,0 0 2 16,3 1-3-16,-1-1 2 0,4 1-1 16,4 0 0-16,2 1 0 0,4 0-1 0,4 1 1 15,3 0 0-15,5-1 0 0,0 1 0 16,0-2-1-16,0 2-4 0,0 0-5 16,5 0-9-16,3-1 6 0,12 1-1 15,-7-3-5-15,7 1-5 0,1-3-17 16,-1 0-17-16,-5-2-77 0</inkml:trace>
  <inkml:trace contextRef="#ctx0" brushRef="#br0" timeOffset="75251.18">847 11180 154 0,'0'0'341'0,"0"0"-327"0,0 0-11 16,0 0 13-16,0 3-13 0,0 4 2 0,0 2 10 16,10 3-3-16,1 3-1 0,6 1-3 15,4 2-3-15,-1 1-1 0,5-1 0 16,-4 1-1-16,-1-2 0 0,1 2-3 16,-6-4 2-16,-2 0 0 0,-6-3 0 15,3 0 1-15,-7-3 3 0,2-1 3 0,-5-5-2 16,0 2 0-16,0-5 1 15,0 0 5-15,0 0 7 0,-5 0-2 16,-3-5-11-16,-4-2-4 0,-1-3 0 16,-2-5 1-16,-6 1 0 0,8-2-1 0,-4-4-1 15,1 1 0-15,1-4-1 0,2 4-1 16,1 0 1-16,7 1 0 0,-3 1 1 16,0-2 0-16,8 3-2 0,0 1 0 15,0 0 0-15,0 0 0 0,0 1 0 16,8 2 0-16,5-3 0 0,-1 4-1 0,1-1 0 15,-5 3 1-15,7 1 0 16,-7 2 0-16,4 0 0 0,-7 1 0 16,1 5-1-16,-4 0 0 0,-2 0-1 15,0 0-1-15,0 0 1 0,0 7 2 0,5 2 0 16,-5 0 2-16,0 6-2 0,8-2 0 16,-3 0 0-16,-3 0 0 0,4-1 0 15,-6 2 2-15,7-2-2 0,-2 2 0 16,-5 1 0-16,0 0 1 0,0-1-1 15,0 1 1-15,0-1 0 0,0-2 0 0,0 2 0 16,-5-3 0-16,-2 1 0 0,1-4 0 16,6-2-1-16,-2 1 2 0,2-2-2 15,-5-2 0-15,5 3 0 16,0-2 0-16,-5 1 0 0,5 1 0 16,-3-1 0-16,3-2 0 0,0 1 0 0,0 1 0 15,0-3 0-15,0 1 0 0,0 2 0 16,0-1 1-16,0 2 0 0,8-1-1 15,-1 0 0-15,6 0 2 0,0-1-2 16,2-2 3-16,3 1-1 0,2-2-1 16,8-1 1-16,5 0 0 0,0-4-1 0,1-6 1 15,6 0 0-15,1-3-2 0,0 0 1 16,-3-1-1-16,-3 3 0 0,-4 1 0 16,-11 4 0-16,-10 2 0 0,3 1-2 15,-8 3-2-15,-5 0-1 0,0 0-6 16,0 8 0-16,-12 5-1 0,-9 3-10 15,1 1-3-15,-8 2-12 0,-10-1-21 16,5-5-63-16</inkml:trace>
  <inkml:trace contextRef="#ctx0" brushRef="#br0" timeOffset="75991.67">544 11812 364 0,'-5'0'117'16,"5"0"-115"-16,-2-2 13 0,2 1 22 0,0 1-13 16,0-2 4-16,0 1-4 0,0 0-8 15,0-2-4-15,0 0-6 0,0 0-1 16,7-1 0-16,1-1 2 0,-3 0-2 15,10-2-1-15,3-1 2 0,5-3-1 16,8-2 0-16,9 0-2 0,6-5 0 0,10-1 0 16,5-1-2-16,5-2 1 0,6 0 0 15,1-1 0-15,-12 0-2 0,0 6 1 16,-15 2-1-16,-5 5 1 16,-18 2-1-16,0 7-1 0,-8-5 2 0,-7 6-2 15,-3 0 0-15,-5 0-1 0,0 0 2 16,0 4-1-16,0-2 0 0,0-1 1 15,0 5 1-15,0-3 0 0,-8 6-3 16,-5-1-3-16,1 4-3 0,-9 0-2 16,1 4-4-16,-11 3-3 0,-4 4-5 15,-6 2-7-15,-5 2-7 0,-10 2-4 0,-2 0-37 16,-3-1-38-16,7-1 47 16,1-1 35-16,-1-2 27 0,1 0-10 0,7-3 13 15,-2-1 6-15,15-1 10 16,-5-3 2-16,10-4 12 0,0 0 25 0,10-5 15 15,10-2-8-15,6-5-10 0,2 0 1 16,0 0-10-16,0 0-6 0,7-2-27 16,6-5-5-16,-3 0 3 0,13 2 4 15,-8 0 0-15,-2 1-6 0,2 1 1 16,-2 0-1-16,7 1 1 0,6-4 4 0,-1-1 0 16,11-2-1-16,2-5 0 0,5 0-4 15,8-4 0-15,3-2-1 0,7-3-2 16,0 0 1-16,0-1 0 0,5-2 0 15,-7 3 0-15,-11 2-1 0,-2 4 0 16,-13 2 0-16,-10 6 0 0,-6 4 1 16,-9 1 0-16,-5 4 2 0,-3 0 2 15,0 0-1-15,0 0 1 0,0 0-2 16,0 0 0-16,-3 0-2 0,-2 0 0 16,-3 3-1-16,3 0 2 0,3 0-2 0,-3 2 0 15,2-2 0-15,3 3-2 0,-5-3-4 16,-3 4-7-16,8-2-9 0,-5-1-6 15,3 1-21-15,2-3-45 0</inkml:trace>
  <inkml:trace contextRef="#ctx0" brushRef="#br0" timeOffset="79844.2">2333 10893 538 0,'-8'0'3'0,"8"0"-5"16,-5 0 3-16,5 0 2 0,0 0-1 15,0 0 4-15,0 4 1 0,-2 0-1 0,2 2 3 16,0 2 2-16,0 2 2 0,0 0-1 16,0 4-2-16,0 1 3 15,0 1-5-15,2 3-1 0,3 5 6 0,3-3-4 16,0 6-1-16,-3-1 0 0,7 0 0 16,-4 2-2-16,0-3-1 0,-1-2 2 15,3 0-3-15,-2-3-1 0,0-2 0 16,-1-2 0-16,-2-3-1 0,3-4-1 15,-3-1 1-15,-5-2 0 0,0-1 0 16,3-3-2-16,2 0 1 0,-5 0 1 0,0-2-2 16,0 0 3-16,5 0 0 15,-5 0 0-15,0 0-1 0,0 0-4 16,0 0-3-16,0-1-2 0,0-4-4 16,0 3-12-16,0-4-8 0,0-1-16 0,-5 1-27 15,0-5-138-15</inkml:trace>
  <inkml:trace contextRef="#ctx0" brushRef="#br0" timeOffset="80427.5">2641 10905 463 0,'-5'-5'75'0,"2"1"-78"0,-5 0 3 0,3 3 5 16,-2 0 9-16,-6 0 2 15,5-1 6-15,-2 1-2 0,8 1-8 0,-6 0 0 16,3 0-7-16,-3 0-1 0,3 0 2 16,-2 1-1-16,2 5-1 0,-3 2 1 15,0 1 0-15,1 2 0 0,2 0 1 16,-3 4 0-16,8 2-2 0,0-1 0 15,0 3 0-15,0 0-1 0,13 4 0 16,-6 0 0-16,6-1-1 0,0 2-1 0,2-1 3 16,-2 1-4-16,-1-1 3 15,-1-2-1-15,1-1 1 0,1-4-2 0,-5-2 1 16,4-1-2-16,-4-8 1 0,5 2-1 16,-6-7 2-16,4 0 0 0,1 0 0 15,-4 0 3-15,5-1-2 0,-3-8 1 16,3-2-2-16,4-2 0 0,-4-3-1 15,-5 2 0-15,4-5 0 0,-4 2 1 16,5-2-1-16,-11 1-1 0,3 0 1 16,-5-1 2-16,0 2-3 0,-5-1 1 0,-10-1 0 15,2 1-1-15,-7 2 0 0,5-1 0 16,-11 2 0-16,6 2 0 0,-6 4-1 16,1 1 1-16,2 5-1 15,-2 0 1-15,-3 3-3 0,2 0 2 0,1 0 1 16,4 3-1-16,6-1 0 0,-3 2 1 0,11-2 0 15,4 1 0-15,-2-2-1 16,0 0 0-16,5-1-2 0,0 0-5 16,0 0-3-16,0 0-6 0,10 0-6 15,0 0 5-15,8-4-1 0,3 1-6 16,-1-3-8-16,0 0-21 0,1-1-54 0</inkml:trace>
  <inkml:trace contextRef="#ctx0" brushRef="#br0" timeOffset="81032.03">3183 10861 519 0,'0'-4'20'15,"-8"-1"-21"-15,-5 3 12 0,6-1 18 16,-11-1-21-16,3 3 3 0,-3 0 5 0,2 0-5 16,9 1-1-16,-11 0-1 0,10 0-4 15,-4 0-1-15,-1 0-1 16,5 0 0-16,-4 2-1 0,4 5 2 0,0-1-1 16,-4 3 0-16,4 0-1 0,-5 1 0 15,8 3 2-15,-2 1-3 0,1 1 2 16,6-1-1-16,0-1 1 0,0 3-1 15,0 3 0-15,6-1 1 0,1 2 0 16,6-2-1-16,0 3 2 0,7-4-4 16,5-1 2-16,-2-1 0 0,8-2 0 15,-3-1 0-15,0-5 0 0,0 0-2 0,-3-4 2 16,1-3 0-16,-6 0-1 0,0-2 3 16,1-7 0-16,-1 1-2 0,-7-2 1 15,2-1-1-15,-2 1 1 0,-8-2 0 16,3 2-1-16,-3-3 0 0,-5 2 0 15,0-4 0-15,0-2-1 0,-11 1-1 0,1-2 0 16,-2-1 0-16,-6-3 0 16,-3 1 0-16,1-1 0 0,-5 4-1 15,4 4 1-15,6 4 0 0,2 2-1 16,-2 5 0-16,2 0 0 0,6 3-1 0,-6 0 1 16,0 0-1-16,-5 0 1 0,11 3 0 15,-6-1 0-15,10 2 1 0,-4 0-3 16,2-2-1-16,-3-1 1 0,3 0-5 15,0 1 3-15,5-2-5 0,-3 2-4 16,3-2-3-16,0 0-5 0,0 1-7 0,0 0-10 16,8 0-3-16,-3-1-21 15,-2 4-79-15</inkml:trace>
  <inkml:trace contextRef="#ctx0" brushRef="#br0" timeOffset="81587.59">3719 10801 92 0,'0'-9'377'0,"0"-2"-363"15,0-1-13-15,0 1 46 0,6 3-28 16,-6-2 7-16,0 1-6 0,0 1 0 15,0-2-6-15,-13 3-1 0,8 1-4 16,-3-1-1-16,0 5-1 0,-4 1 0 16,-4 1-2-16,-1 0-1 0,-4 1-1 15,1 8-2-15,-5 1 2 0,4 3 0 0,1-3-1 16,-1 6-1-16,9-5 0 0,-1 5-1 16,3-1 0-16,5-1 0 0,0 0 1 15,5 2-2-15,0 0 1 0,0 2 2 16,10 3 0-16,5-3 0 0,0 0 0 15,11 2 0-15,-1-1 0 0,-4-4 0 16,12-2 0-16,-5-1-1 0,-3-3 2 16,8-5-2-16,0-1 2 0,-5-3 0 15,0 0 2-15,0-5 0 0,-2-5-1 16,-6-3 0-16,0 1-1 0,-7-3 0 16,-5 0-3-16,-3-1 3 0,-5-1 0 0,0 4-1 15,-8-3-1-15,-10 0 1 0,-2 0-2 16,-8 1 0-16,0-1 1 0,-3 2-2 15,-2 1 1-15,11 0 1 0,-4 3-2 16,6 5 1-16,4 1 0 0,-1 2 0 16,4 2-3-16,0 0 3 0,6 0-1 15,-6 0-1-15,5 0 1 0,1 0-1 16,7 1-4-16,0-1-4 0,0 0-2 16,0 0-7-16,0 0-10 0,15 0 8 15,-2 0-2-15,12 0-20 0,0-1-36 0</inkml:trace>
  <inkml:trace contextRef="#ctx0" brushRef="#br0" timeOffset="82427.1">4457 10802 81 0,'5'-10'208'15,"0"0"-208"-15,-2 2 37 0,-3-1 45 16,0 1-34-16,0 1-7 0,-3-1-2 0,-9 3-13 16,4 1-2-16,-2 1-1 0,-5-1-8 15,2 1 0-15,-2-2 0 0,-3 5-5 16,-3 0-3-16,-4 0 0 0,5 0 1 15,4 0-4-15,-4 6 1 0,2 0 0 16,3 1-2-16,-3 3-2 0,8 1 0 16,-3 2 1-16,1 1-1 0,4 1 0 15,-2 0-1-15,7-4 1 0,3 4-2 16,0-5 1-16,0 1 1 0,13 0-1 16,0-3 1-16,-6 1-1 0,9-2 2 15,1-2-2-15,-1 0 1 0,4-4 0 16,-2-1 1-16,-3 0 0 0,-2 0 1 0,-1-1 1 15,4-7-3-15,2-1 2 0,-3-5-2 16,3 3 1-16,-11-3-2 16,8 2 0-16,-9-1 1 0,1 1 0 0,-7-2 0 15,5 1-1-15,-5 2 2 0,0 3-2 0,0 1 2 16,0 2-1-16,0 0 0 16,0 3 2-16,0 0 0 0,0 1 1 15,0 1 1-15,-5 0-1 0,5 0-2 16,-5 0-2-16,3 0 0 0,-4 5 0 0,-1 2 1 15,7 0-1-15,-5-1 1 0,5-1 0 16,0 2-1-16,0 2 1 0,5 0-1 16,8-2 2-16,-1 2-2 15,9 0 2-15,-1 0-1 0,8 2 0 0,5 0 1 16,-5 1-2-16,5 2 2 0,0 3-2 0,-5-1 0 16,3 1 0-16,-8 1 1 15,-3 2 0-15,0-1 0 0,-2-1-1 16,-5 0 0-16,-6 0 1 0,1 2 1 15,-8-3 0-15,0 0 1 0,0-1-2 0,0-4 2 16,-8 3-1-16,-4-4 1 0,-1 2 0 16,-2-5-1-16,-3 0 0 0,3 0 0 15,-6-4 0-15,1 1 0 0,0-2-1 16,-6-3 1-16,-2 0-1 0,-5 0 1 16,5 0-2-16,-2 0 0 0,7 0 0 0,-3 0 0 15,1 0 0-15,10 0 0 0,-6 0 0 16,3 0 0-16,3 1-1 0,-5 3 0 15,2 1-2-15,3 0-1 16,2 1 1-16,0-2-1 0,6 1-1 0,2-3-1 16,2 0-3-16,3-2-2 0,0 0-2 15,0 0-5-15,0 0-7 0,13-5-11 16,2-7-4-16,5-1-48 0</inkml:trace>
  <inkml:trace contextRef="#ctx0" brushRef="#br0" timeOffset="82943.48">4798 10543 539 0,'0'-4'17'16,"5"-3"-15"-16,-5 3 31 0,3 0-12 16,2-2-14-16,0 4 13 0,3-1-6 15,-8 1-9-15,7-1-1 16,-7 2-2-16,5 1 0 0,-5 0 0 0,0 0-1 16,3 0 0-16,-3 0 2 0,0 8 5 0,0 2 2 15,5 4 2-15,0 2-2 16,-2 3-3-16,2-1 2 0,7 5-4 15,-4 1 3-15,5 2-2 0,-6 2 1 16,9 5 0-16,-6-1 0 0,-3 2 0 0,9 0-2 16,-4-2 1-16,1 0 1 0,2 1-3 15,3-1 1-15,-3 0-2 0,3-1 1 16,-2 2-1-16,1-3 0 0,-1-4 0 16,-4 0-1-16,1-3 0 0,0-3 0 15,-11-3 0-15,6-2 0 0,-3-5-1 0,0-2-1 16,-2-2 2-16,-3-3-1 0,0-2 0 15,0-1 1-15,0 0 0 0,0 0 2 16,0 0-4-16,0 0-2 16,0 0-1-16,0-4-1 0,0-2-2 0,0 1-2 15,0-1-1-15,0-1-3 0,-3 0-3 16,-2-1-5-16,5 2-8 0,-5-5-16 16,5 1-18-16,-3-4-70 0</inkml:trace>
  <inkml:trace contextRef="#ctx0" brushRef="#br0" timeOffset="83348.34">5388 10689 620 0,'0'-2'4'0,"0"2"-1"0,0 0 21 0,0 0-18 16,0 0 7-16,0 0 6 0,5 5-7 15,3 4 1-15,-3 3-1 0,10 1-5 16,-2 4 0-16,0 1 0 0,0 1-3 16,7 0 4-16,-5-1-4 0,3 2 2 15,-3 0 1-15,3-1-2 0,-3 2-3 16,-2-1 3-16,0 0-4 0,2 0 3 15,-7-1 0-15,4-2-3 0,-1 0 2 16,-4-1-2-16,1-2 0 0,-3-3 1 16,3-1-1-16,-6-3 0 0,3-1 0 0,0-4-1 15,-5 2 0-15,3-2 0 0,-3-2-1 16,0 0-3-16,0 0 1 0,5 0-4 16,-5 0 0-16,0 0-4 0,8 0-1 15,-8 0-4-15,7-6-9 0,-2-1-11 16,0-1-7-16,-2-2-54 0</inkml:trace>
  <inkml:trace contextRef="#ctx0" brushRef="#br0" timeOffset="83738.34">5897 10641 587 0,'0'-2'8'15,"0"0"-9"-15,0 2 31 16,0 0-22-16,0 0-3 0,5 0 7 16,0 0-6-16,-2 5 1 0,4 5 4 0,6 1-2 15,0 5-2-15,0 1 2 0,-1 2 1 16,1 1-3-16,-3 3 2 0,8 2-1 15,-5-1-2-15,0 0 0 0,2-3-3 16,-2 2-2-16,2-2 1 0,-5 0-1 16,0-2-1-16,0 0 3 0,-2-3-2 0,5-4 0 15,-6-1 2-15,-4-3-2 0,2-4-1 16,-5-2 1-16,0-2-1 16,0 0-2-16,0 0-2 0,0-1 0 15,0-7-8-15,0-2-4 0,0-3-8 0,0 2-9 16,0-3-4-16,0 2-13 0,0-2-22 15,0-1-154-15</inkml:trace>
  <inkml:trace contextRef="#ctx0" brushRef="#br0" timeOffset="84115.32">6291 10644 565 0,'-7'-2'62'0,"2"0"-62"0,-3 2 35 16,0 0-10-16,3 0-16 0,-2 0 6 15,-1 0-2-15,3 2-4 0,-3 5-3 0,3 1 0 16,-2 3-1-16,-1 3 0 16,0 1-1-16,-4-1-1 0,7 1 0 15,2 2 0-15,-2 2 0 0,-3 0-2 16,8 0 1-16,-5-2 0 0,5-1-2 0,0 1 1 16,0-2-1-16,0 0 2 0,0-2-1 15,5 0 0-15,3-2 3 0,0-2-3 16,4-2 1-16,-4 2 2 0,5-4-2 15,-6-1 1-15,4 0-2 0,-4-2 2 16,1-1-1-16,4-1 1 0,1 0-1 16,0 2 0-16,-5-2-1 0,7 0 0 0,-2 0-1 15,-1 0 0-15,4 0 0 16,-4 0 0-16,6 1 0 0,-3 0 0 16,3 1 0-16,-3-1 0 0,-2-1-1 0,0 0-2 15,-3 0-1-15,8 0-4 0,-5 0-2 16,-1 0-3-16,-4 0-7 0,5-5-12 15,-6 1-19-15,1-3-31 0</inkml:trace>
  <inkml:trace contextRef="#ctx0" brushRef="#br0" timeOffset="84887.75">6826 10754 246 0,'-5'-13'313'0,"-3"-2"-311"0,0 4 14 0,-4-2 23 16,7 3-25-16,-3 0 8 0,-5 1-4 0,0-1 0 16,6 3-7-16,-6 1 1 0,0 3-4 15,3 2 0-15,-2-1-2 0,-1 2-2 16,-2 0 0-16,2 7 0 0,-8 2 1 15,4 0-1-15,1 4 1 0,-1 2-4 16,4 3 2-16,5 0-1 0,6 3-1 16,2 0 1-16,0-3-1 0,0 3 1 15,2-3-2-15,6-1 1 0,10-2-1 16,-3-3 0-16,3-3 2 0,5-2-1 16,0-2-1-16,-3-2 2 0,0-3 0 0,3 0 1 15,-3-7 0-15,6-3 0 0,-6-6-3 16,6 0 1-16,-11-3-1 0,-2-2-1 15,-1 0 0-15,-6-2 0 0,-4 3 0 16,-2 3 1-16,0 2 0 0,0 2 0 16,-2 4 0-16,-9 3 0 0,9 1 1 15,-8 2 1-15,2 0 2 0,5 2-1 16,-2 1 0-16,-2 0-1 0,7 0 0 16,-8 0-2-16,3 0 1 0,0 5-1 15,2 0 0-15,-2 2 1 0,-2 1 0 0,7 0-1 16,0 1 0-16,0 0 1 0,0 2-1 15,0 3 1-15,15-2-1 0,-5 4 2 16,5-2-1-16,6 1 1 0,-3 1-1 16,4-3 0-16,4 1 1 0,2 2-1 15,-3-1-1-15,3 3 2 0,-2-1-2 16,-6 1 1-16,6 1-1 0,-11 0 2 0,5-1-2 16,-7-1 1-16,2 1-1 0,-2-1 0 15,-6 0 2-15,-1-1-2 16,-1-2 2-16,-3-3 0 0,-2 2 0 15,0-4 1-15,0 3 0 0,-7 0 1 0,-1-2-1 16,-10 2 1-16,3 0-1 0,-6-1 0 16,1-1-1-16,-5 0 0 0,-1-1 0 15,6-1-1-15,-8-2 1 0,8 0-1 16,-6-4-1-16,6 3 1 0,5-2 0 16,-3-2 0-16,8 2 0 0,-1-3-1 0,9 1 0 15,-3-1 1-15,5 0-1 0,0 0 0 16,0 0-1-16,0 0-3 0,0 0-2 15,0 0-5-15,0 0-6 0,0 0-6 16,5-1-10-16,2-3-26 0,1-4-44 16</inkml:trace>
  <inkml:trace contextRef="#ctx0" brushRef="#br0" timeOffset="88119.51">8077 5302 200 0,'0'0'81'0,"0"0"-34"0,0 0 31 16,0 0-19-16,0 0-14 0,0 0-6 0,0 0-8 15,0 0-8-15,0 0-3 16,0-2-4-16,0 2-1 0,0 0-2 15,0 0-2-15,0 0-1 0,0 0 0 16,0 0-4-16,0 0-1 0,0 0-1 0,0 0-1 16,0 0-1-16,0 0 0 0,3 0-1 15,2 0 0-15,3 0 3 0,-1 0-1 16,14 0 4-16,-4 2-1 0,6-2 1 16,8 0 0-16,5 0-2 0,2 0 0 15,7 0 0-15,-1-2-2 0,2-2 0 0,2 0-1 16,-2-1 1-16,7 2 1 0,-5-3-2 15,6 2 2-15,4-3-2 0,-4 0 1 16,-1-1-1-16,8 1 0 16,-2-3 1-16,2 0-1 0,-5-2-1 0,2 2 0 15,-4 2 1-15,-6-1-2 0,3 2 0 16,-8 3 1-16,-10-1-1 0,0 1 0 16,-5 1 0-16,-2 2 0 0,-8 1 0 15,-3 0 0-15,-8 0 0 0,-1 0 0 16,-4 0 0-16,3 0 0 0,-5 0 1 0,0 0-1 15,0 0 0-15,0 1 1 0,0 0-1 16,5 2 0-16,-5-3 1 0,0 0-1 16,0 0 0-16,0 1 0 0,0-1 1 15,0 0-1-15,0 0 1 0,0 0-1 16,0 0 0-16,0 2 1 0,0-2-1 16,0 0 0-16,0 1 1 0,0 2 0 15,-5-2-1-15,5 0-2 0,-7 1-3 16,7 2-4-16,-8-1-8 0,-5 3-4 15,6 0-10-15,-6-1-21 0,0-5-35 0</inkml:trace>
  <inkml:trace contextRef="#ctx0" brushRef="#br0" timeOffset="89164.15">9037 4982 318 0,'-6'-3'86'0,"6"-1"-80"0,0 0 51 15,0 0 7-15,0 1-43 0,0 0 7 0,0 1-4 16,0-3-1-16,0 3-7 0,0 0 1 16,0-2-1-16,0 4 1 0,0-1-3 15,0 1-2-15,0-2 0 16,0 2-2-16,0 0-2 0,0 0-1 0,0 0-1 16,0 0-2-16,0 0-1 0,0 0 0 15,0 0-1-15,0 0-1 0,0 0 1 16,0 0 0-16,0 0-1 0,0 0-1 15,0 0 0-15,6 0 1 0,-1 3 0 16,-3 3 1-16,3 1 0 0,11 0 0 0,-4-1-1 16,1 1 3-16,2 1 1 0,3 0 0 15,-3 1-3-15,6-1 0 0,-9 1-1 16,9-1 2-16,-1 3 0 0,6-1-1 16,-1-1-1-16,3-1 1 0,0 2 0 15,0 0-1-15,2 0 2 0,6 0-2 16,-3-1 0-16,0 0 0 0,5 1 0 15,-5-2 0-15,-5 2-1 0,0-2 1 16,-2 1 0-16,-6-2-2 0,1 0 2 16,-6 0-1-16,-5-3 0 0,-2 0 0 15,-6-1 0-15,3-2 0 0,0 0 1 0,-5-1-1 16,0 0 0-16,0 2 0 0,0-1 1 16,0 1-1-16,0-2 0 0,0 1 0 15,0 1 0-15,0 2 1 0,0 0 0 16,-10 1 0-16,3-1 0 0,-1 4 1 15,-5 0-1-15,-2 1 0 0,2 2 1 0,-7 1-2 16,2 2 2-16,-2-1-1 16,-1 3-1-16,6-1 2 0,-3 0 0 15,3 1-2-15,-5-3 2 0,12 3-1 16,-5-2 1-16,1 1 0 0,4-2-1 0,-5 0 1 16,8-3-1-16,3 0 0 0,-4-2-1 15,1 0 2-15,5-1-1 0,-2-3 0 16,-3-1 0-16,2-1 0 0,3 0-1 15,0 1 2-15,-5-1-1 0,5-1 0 16,0 0 1-16,0 0-1 0,0 0 1 0,0 1-1 16,-5-1 0-16,5-1 1 0,0 0-2 15,0 0 0-15,0 0 1 16,-3 1-1-16,3-1 0 0,0 0 1 16,0 1-1-16,0 1 0 0,0-1 1 0,-5 2-2 15,5-2 1-15,0-1 1 0,0 0 0 16,-5 0-1-16,5 0 0 0,-2 0 0 15,2 0-3-15,-5 0 0 0,5 0-3 16,-8 0 0-16,3 2-4 0,-3 3-2 16,-4 1-2-16,-1-1-4 0,5 2-6 0,1-3-4 15,-1 2-19-15,3-6-38 16</inkml:trace>
  <inkml:trace contextRef="#ctx0" brushRef="#br0" timeOffset="90696.83">10194 5250 354 0,'0'-1'155'15,"0"-3"-151"-15,0 1-3 0,-5-2 28 16,5 2-3-16,0 0-5 0,-5 0 3 16,5 2-5-16,0 0-7 0,0 0-6 15,0 1-1-15,0 0-4 0,0 0-1 0,0 0 0 16,0 0 1-16,5 9 3 16,3 0 1-16,2 7-1 0,0 1 3 15,0 6 3-15,0 0-5 0,3 4 0 16,5 1 2-16,-5 2 1 0,-3-1-3 0,2 2-1 15,1-3 0-15,-5 1-1 0,5-4-1 16,-6-4-1-16,-2-3 1 0,0-4 0 16,-2-5 0-16,2-3 0 0,-5-3 2 15,0-3 0-15,0 0 3 0,0 0 5 16,0 0 1-16,0-8-4 0,0-4-5 0,-5-6-2 16,2-3 0-16,-7 0-2 15,0-4 0-15,0-2 1 0,2-1-1 16,1-1 0-16,-1 0 0 0,-2 3 0 15,7 2 0-15,-2 1 1 0,5 4 0 0,0 2-1 16,0 3 0-16,0 6 1 0,0 2 0 16,0 1-1-16,0 4 1 0,0 1 0 15,0 0-1-15,0 0-1 0,5 0-1 16,3 1 0-16,5 6 1 0,7 4 0 16,-5 4 1-16,11 3 1 0,-1 0-1 0,-2 3 0 15,2 3 1-15,3-3-2 0,-10 0 3 16,5 0-2-16,0-1 0 0,-8-1 0 15,-2-3 1-15,2-1-1 0,-10-5 1 16,8-1 0-16,-10-4-1 0,-3-1 1 16,0-3 0-16,0 1 1 0,5-2 1 15,-5 0 4-15,0-2 3 0,0-6-3 16,0-4-4-16,0-5-2 0,-5-6 0 16,-3 0-1-16,0-1 1 0,3-3-1 15,3 0-1-15,-8-5 1 0,10 0 0 16,0 2 0-16,0 2 1 0,12 7-2 0,1 1 0 15,5 7 0-15,2 2 1 0,-5 5-1 16,-2 2-1-16,2 4 1 0,-2 0 0 16,5 4-2-16,-8 6 2 0,8 4 0 15,2 4 1-15,-5 0 1 0,11 5 0 16,-8-1 0-16,2 3-1 0,0 0 2 16,1-1-2-16,-6 1 1 0,5-2 0 15,-7-4 0-15,5 3-1 0,-3-5 1 16,-2-2 0-16,0-1-1 0,-1-4 1 15,-9-1 0-15,5-4-1 0,-3-1 1 0,-5-3 0 16,5-1-1-16,-5 0 0 0,0 0-2 16,0 0 0-16,0-1 0 0,0-7-3 15,0 1-5-15,0-2-3 0,0-1-1 16,0 2-3-16,0 2-3 0,0 0-9 16,0 1-16-16,0-3-18 0</inkml:trace>
  <inkml:trace contextRef="#ctx0" brushRef="#br0" timeOffset="91184.77">11354 5300 463 0,'0'-13'106'0,"5"2"-106"15,-2 1 12-15,-3-3 25 0,5 2-21 0,-5 1 7 16,0 0 3-16,0 1-10 0,0 3-4 15,-5-1-2-15,-3 2-2 0,1-2-2 16,-6 4-1-16,-2-3-1 0,-3 6-1 16,-3 0-2-16,1 0 1 0,0 2-1 15,-6 4 1-15,6 2-1 0,5 1 0 16,-6 4 0-16,9 2 2 0,-6 2-3 16,8 1 1-16,4 5 0 0,-1-2 1 15,7 4 0-15,0 0 1 0,2 1-1 16,11-2 0-16,5 0 0 0,5-5 1 0,7 1 0 15,-2-4 0-15,8-3 0 0,2-4 1 16,-2-3-1-16,2-4 0 0,-10-2-1 16,0 0 2-16,-5-3-1 0,-8-3 0 15,-2-2 2-15,-11 0-1 16,8-3-1-16,-10-2-1 0,0-2 1 0,-10-1-2 16,0 0 0-16,-10-5-1 0,-6 3-1 15,-2 0 1-15,-2 1-1 0,2 2 1 16,2 4 0-16,3-1 0 0,6 3 0 15,-4 3 0-15,14 1-3 0,-6 0 1 16,5 2 0-16,3 0 0 0,5 0-3 0,0 2 1 16,0 0 0-16,0-1-4 0,13-2-4 15,2-1-5-15,11 1-1 0,-1 0-4 16,8-1-11-16,-5-2-13 0,0-1-46 16</inkml:trace>
  <inkml:trace contextRef="#ctx0" brushRef="#br0" timeOffset="91496.11">11474 5038 313 0,'0'-9'306'0,"0"5"-304"16,0-3 4-16,0 6 27 0,0-3-19 16,0 3 7-16,7 1 1 0,6 0-13 15,2 5-5-15,6 7 3 0,4 2 4 16,-5 4-6-16,6 3 4 0,-6 1-2 0,8 6 1 15,-2-1 0-15,2 1-3 0,0 2-1 16,-3 2-1-16,-5-4-2 0,6 2 1 16,-11-3-1-16,3-4 0 15,-5-1 0-15,-3-1 0 0,-5-5-1 0,3-3 0 16,-3-1 0-16,-5-4 0 0,0-5 0 16,0-1-3-16,0-2-1 0,0 0-1 15,0 0-1-15,0 0 2 0,2-1-1 16,-2-6-7-16,5-2-6 0,0-2-9 15,-2 1-11-15,7-3-17 0,-2-2-24 0</inkml:trace>
  <inkml:trace contextRef="#ctx0" brushRef="#br0" timeOffset="92228.2">12186 5017 643 0,'0'0'4'16,"0"-1"-6"-16,0 1 41 0,0 0-27 0,0 0 3 15,0 0 2-15,5 4-12 0,3 5 0 16,5 3 2-16,4 4-1 0,-7 2 2 16,8 2-4-16,-2 2 0 0,1 2 0 15,-4 1 1-15,2 1-1 0,-2-1 0 16,0 0-2-16,-6 1 0 0,-4-1 0 15,7 0 0-15,-7-1-1 0,-3-3 0 16,5 0 0-16,-5-5 2 0,0-1-1 16,0-4 0-16,5-2 0 0,-5-3-2 15,0-4 1-15,0 0 1 0,0-2-1 0,0 0 4 16,0 0 1-16,0-3 0 0,0-5-3 16,0-2-2-16,0-5 1 0,-5-1-2 15,0-1 1-15,-8-3-1 0,5-2 0 16,1-2 0-16,-1-2 0 0,0-1 0 15,-2-3 0-15,3 2 0 0,-1-4 1 0,3 2-1 16,2 2 0-16,-2 3 1 16,5 0 0-16,0 4-1 0,0 4 1 15,5-1 0-15,-2 5 1 0,2 0 0 16,3 3 0-16,-1 0-1 0,3 3-1 0,-2 0 1 16,0 2 0-16,-1 1 0 0,6 0 1 15,-5 0-2-15,10 0 1 0,-6 0-1 16,3 3 1-16,3 1-1 0,-2 0 1 15,-4 0 0-15,4 0-1 0,-4 8-1 16,6 1 1-16,2 2 1 0,-4 4-1 0,4 1 1 16,-2 4-1-16,2 1 1 0,-5 0 0 15,3 2-1-15,-2 1 2 16,-1 1-2-16,3 0 1 0,-3 0-1 16,3 1 2-16,-6-2-2 0,4 1 1 0,-4 0 0 15,4-3-1-15,-6-1 1 0,-3 0-1 16,1-5 1-16,0-4-1 0,-3 1 1 15,2-4 0-15,-7-4-1 0,6 2 1 16,-4-6-1-16,-2 0 1 0,5-1 1 16,-5 0-1-16,0 0 1 0,0 0-2 0,0 0-1 15,0-2-1-15,0-6-1 0,0 1-2 16,0-2 0-16,-5-1-4 0,3 1-2 16,-11 0-1-16,5 0-6 0,-5 1-1 15,1 0-3-15,-9 1-11 16,1 0-13-16,0-1-19 0,-6-2-36 0</inkml:trace>
  <inkml:trace contextRef="#ctx0" brushRef="#br0" timeOffset="92471.49">12285 5267 504 0,'0'0'107'0,"5"-2"-111"15,3-3 9-15,7 2 15 0,3-2-4 16,10 0 16-16,-2 0-9 0,9 0-8 0,-2 2-2 16,0-2-6-16,0 2-3 15,-7 2-1-15,-3 0-2 0,-6-1-1 16,-4 2 0-16,-5 0 0 0,-1 0 0 16,1 0-2-16,-8 0-2 0,5 0-3 0,-5 2-6 15,0-1-6-15,0 0-11 0,0-1-5 16,-7 0-29-16</inkml:trace>
  <inkml:trace contextRef="#ctx0" brushRef="#br0" timeOffset="93611.45">7464 6129 313 0,'0'-9'15'0,"0"0"-15"0,-2-2 26 15,2 3 32-15,0 0-10 0,0-3-5 16,2 4-14-16,-2-2-2 0,10 2-4 16,-7 2-3-16,2 0-3 0,-2 0 1 15,2 3-1-15,0-2-2 0,-5 4 0 16,2 0-4-16,-2 0-2 0,5 0-5 0,8 4-2 16,0 4 3-16,-3 1 0 0,8 6 2 15,2 1-1-15,1 3-3 0,-1 2 4 16,5 1-2-16,-2 2-2 15,3 1 2-15,2-1 1 0,-3 0-3 0,3-3 1 16,5 2 1-16,0-3-1 0,5 1-1 16,-2-1 1-16,10-3 0 0,2-1 0 15,11 2-1-15,-3-4 1 0,10 1-1 16,0-4-2-16,3 2 2 0,2-2-3 16,3 1 1-16,-6-1 1 0,6-4-1 15,5-2 0-15,0-1 1 0,2-3-2 0,1-1 2 16,4 0-1-16,1-10 0 0,-1-3 0 15,3-3 0-15,3-4 0 0,-3-4 0 16,5-2 0-16,0-3-1 16,-2 3 0-16,-11 0 2 0,-7 4-2 0,-16 1 0 15,-9 3 0-15,-16 0 1 0,-5 2 0 16,-3-2 0-16,-10 2 0 0,-2-2 0 16,0-3 1-16,0 2-1 0,-6-2 3 15,-2 3 0-15,-2 0-1 0,2 1-1 16,-5-3 1-16,0 6-1 0,0-1-2 0,0 5 2 15,0 1 1-15,0 1-1 0,0 1-2 16,0 1 3-16,0 5-1 0,-5-4-1 16,5 4 0-16,-3 1 0 0,-2 0 0 15,5 0 0-15,0 0-1 0,0 0 0 16,0 0 0-16,0 0-1 0,0 0 0 16,0 0-1-16,0 0 2 0,0 4 0 15,0 1-1-15,0 3-1 0,0-1-5 16,0 4-8-16,0 0-7 0,0 0-10 15,5-5-13-15,-2-6-216 0</inkml:trace>
  <inkml:trace contextRef="#ctx0" brushRef="#br0" timeOffset="95279.78">8233 7067 243 0,'-5'-3'87'0,"-3"-1"-46"0,0 1-23 0,3 3 38 15,-2-1-21-15,-1 1-3 0,8-2-2 16,-5 2-9-16,5 0-3 0,0 0-7 15,0 0-2-15,-3 0-7 0,3 5 2 16,0 2 5-16,0 2-6 0,0 1-1 16,8 4 1-16,-6 1 2 0,9 0 0 0,-4 5-2 15,6-1 0-15,-5 3 0 0,-1 2-1 16,1 2 2-16,5 0-2 0,-6 1 2 16,6 2-2-16,0-2 1 15,-6-1 2-15,3-2 1 0,-2-5-3 0,-5-2 2 16,7-5 0-16,-10-3-1 0,2-4 1 15,-2-2-1-15,0-3-1 0,0 0 1 16,0 0 5-16,0 0 5 0,0-5-4 16,0-3-4-16,0-3-4 0,0-4 0 15,0-3-1-15,0-3 0 0,-2-1 1 0,-8-2-2 16,-1-4 0-16,-1-1 2 0,-1-1-2 16,5-1 0-16,-4 1 0 15,7 5 0-15,2 5 0 0,-2 4 0 0,5 2 0 16,0 4 0-16,0 3 0 0,0-1 0 15,5 6-1-15,3-2 0 0,-6 4 1 0,8 0-1 16,-2 0 0-16,0 6 0 16,4 4 1-16,4 4 0 0,1 1 0 15,4 3 1-15,-1-1 0 0,6 2-1 16,-11 0 1-16,3 1-1 0,-3-2 2 0,-2-1-2 16,2-1 1-16,-2 1-2 0,-6-3 3 15,3-2-2-15,-7-2 1 0,2-2 0 16,-5-2 1-16,8-1-2 0,-8-3 1 15,0-2 0-15,0 1 0 0,0-1 3 16,0 0 2-16,0 0 0 0,0-7-1 0,0-3-2 16,0 1-1-16,-8-7-1 0,8 0-1 15,-8-4 0-15,3-1 1 16,0-1-1-16,3 2-1 0,-3-4 1 16,5 5 0-16,0 2 1 0,0 2-2 15,7 3 1-15,3 5-1 0,-2-1 1 0,0 4-2 16,4 2 2-16,1 1-1 0,0 1 0 15,-3 0 0-15,3 0 0 0,-1 2 0 16,1 6 0-16,8 0 0 0,-1 7 1 16,0-2 0-16,1 3 1 0,-1 3-1 15,-2 0 1-15,2 1-1 0,-5 1 2 0,3-3-2 16,-3 0 2-16,-2-2-2 16,2-1 1-16,-2-2-1 0,0-3 1 15,-5-5 0-15,-3 1-1 0,7-1 0 0,-12-2 1 16,3-2-1-16,-3-1 0 0,5 0-3 15,-5 0-2-15,0 0 1 0,0-1-2 16,0-6-4-16,0-1-4 0,0 0-6 16,0-1-8-16,0 2-8 0,0-1-18 15,0 0-27-15</inkml:trace>
  <inkml:trace contextRef="#ctx0" brushRef="#br0" timeOffset="95581.33">9143 7234 216 0,'0'-6'407'16,"0"0"-400"-16,0 1 0 0,0 0 32 0,0 2-12 15,0 0-1-15,0 1-2 0,0 1-12 16,0 1-6-16,0 0-6 0,0 0 0 16,0 0-2-16,0 0 1 0,0 0 0 15,0 4 0-15,0 0 1 0,0 2-5 0,0 1-5 16,-5-3-2-16,3 2-5 16,2 0-7-16,0-4-4 0,0 1-9 15,0-2-27-15,0-1-54 0</inkml:trace>
  <inkml:trace contextRef="#ctx0" brushRef="#br0" timeOffset="96379.31">9316 7027 459 0,'0'-7'100'0,"0"2"-98"15,0 2 4-15,0 1 31 0,0 1-22 0,0 1 4 16,0 0 0-16,3 0-10 0,-3 0-9 16,5 1 4-16,3 4 3 0,-1 2 0 15,6 2 0-15,0 1 1 0,-1 2-4 16,9 2 2-16,-6 2-2 0,-2 0-1 16,5 1 1-16,-3 1 0 0,-2 0 0 0,2 2-1 15,3-2 0-15,-6-2 1 0,4-1-2 16,-4-2 0-16,1-2 0 0,-5-3-1 15,-3-2 0-15,-3-1 1 0,-2-3-2 16,0-2 2-16,0 0 1 0,0 0 5 16,0 0 2-16,0-8-5 0,0-1-2 15,-2-6-2-15,-8-2 0 0,2 0-1 16,0-2 0-16,1 0 0 0,-6-1 0 16,5 2 1-16,-4-3-1 0,7 3-1 15,2 1 2-15,-2 2-1 0,5 4-1 0,0 0 1 16,0 2 1-16,0 3-1 0,8 0-1 15,-3 3 1-15,2-1 0 0,1 2 0 16,5 2-1-16,-1 0 0 16,4 0 0-16,-4 3 1 0,9 5-1 0,-1 4 1 15,-2 0 0-15,2 2 1 0,1 1-2 16,-1 1 2-16,0 2 0 0,-4-1 0 16,1 1-1-16,-1-2 1 0,1-1 1 15,-4-2-2-15,-5 1 1 0,7-5 0 16,-15-1-1-16,10-3 0 0,-10-3 1 0,3-1 1 15,-3-1-1-15,0 0 2 0,0 0 3 16,0 0 3-16,0-8-4 0,0-4-2 16,0-2-2-16,0-4-1 0,-3-1 1 15,-7-2-1-15,7-1-1 0,-7 0 1 16,8 0 0-16,2-2 0 0,0 5 0 16,0 2 0-16,0 3 0 0,0 4 0 15,0 2 0-15,0 2 0 0,2 4 0 16,3-1-1-16,3 1 0 0,-8 1 0 15,10 1 0-15,-2 0 0 0,12 0 1 16,-5 7 1-16,11 0 0 0,-1 1 0 0,-2 3-1 16,3 2 2-16,2 0-1 0,2 2 1 15,-2 0 0-15,8 2 0 0,-11-1 0 16,3 1-1-16,-10 0 0 0,5-2 1 16,0-3-1-16,-8-1 0 0,0-2 0 15,-2-3 1-15,0-1-1 0,-6-2 0 0,-2-2 0 16,1 0-6-16,-4-1-5 0,-2 0-4 15,0 0-4-15,0-5-12 16,0 0-29-16,0 0-51 0</inkml:trace>
  <inkml:trace contextRef="#ctx0" brushRef="#br0" timeOffset="97301.16">9601 7843 571 0,'-2'-3'11'0,"2"-1"-10"16,-5 1 30-16,5 2-13 0,0 1-7 15,0 0 8-15,0 0-7 16,0 0-10-16,0 0-2 0,0 1 0 16,-3 8 4-16,3 1 4 0,0 4 5 0,0 2 1 15,0 2-6-15,0 4-2 0,0-1-1 16,0 3 4-16,3 1-4 0,4 3-2 16,6 1 1-16,-3 0 0 0,-2 1-2 15,5 1 1-15,-6-6-1 0,6-3 1 16,-5 0-1-16,-3-5-1 0,-3-2 1 0,6-4 1 15,-8-3 0-15,0-2 0 0,0-5 0 16,0 0 0-16,5-1 2 16,-5 0 2-16,0 0 0 0,0-1 0 15,0-7-4-15,0 0-1 0,0-2 0 0,0-3 1 16,-5 0-2-16,5-5-1 0,-8-3 1 16,6-4-1-16,-9-4 0 0,9 0 0 15,-3 1 0-15,-3-3 0 0,8 0 0 16,0 1 0-16,-5 0 0 0,5 3 0 15,0 4-1-15,0 0 1 0,0 5 0 0,0 3 0 16,5 4-1-16,3 1 1 0,-3 1 0 16,3 2 1-16,-1 0-1 0,1-2 0 15,2 3 1-15,-2 3-1 16,4-1 1-16,-9 3 0 0,10 1-1 0,-8 0 0 16,7 1 0-16,-1 5 0 0,1 3 0 15,1 2 1-15,0 2-1 0,2 2 0 16,3 1 1-16,-3 0-1 0,-2 2 2 15,5 0-1-15,-3 1 0 0,-2 2 0 16,-1 0 0-16,4 3-1 0,-4 1 2 0,1 0 1 16,0 0-2-16,-6 0 1 0,6 0 0 15,-5-1 0-15,-1 0 0 0,1-4-1 16,2-4 0-16,-2 0 0 0,-6-4-1 16,9-6 2-16,-11-1-2 0,2-3 2 15,-2-1-2-15,0-1 1 0,0 0-1 16,0 0 1-16,0 0-1 0,0 0 0 15,0 0-2-15,0 0 2 0,0 0-4 16,0 0-1-16,0 0 0 0,0 0-3 16,0 0-1-16,0 0-4 0,-2 0-3 0,-11 0-5 15,5 0-8-15,-2-2-14 0,-5 0-13 16,-6-5-45-16</inkml:trace>
  <inkml:trace contextRef="#ctx0" brushRef="#br0" timeOffset="97520.53">9624 8190 468 0,'0'0'162'0,"0"0"-163"16,0-4 9-16,0-1 22 0,8-1-13 15,7 0 4-15,3-1-6 0,5 2-6 16,-3 0-5-16,11 2 0 0,-3-1 1 15,0 2-3-15,2 1-2 0,-2 1 1 16,5-6-4-16,0 1-6 0,3-6-17 0,2-3-21 16,-5-7-55-16</inkml:trace>
  <inkml:trace contextRef="#ctx0" brushRef="#br0" timeOffset="98834.58">13458 5142 213 0,'0'0'237'0,"0"0"-220"16,0 0-17-16,0 0 5 0,0 0 8 15,0 0 12-15,0 0 0 0,0 0-6 16,5 3 0-16,3-2-5 0,-1-1-1 16,4 3 1-16,-4-3-3 0,1 1 4 15,0 1-4-15,4-2 3 0,1 0-1 0,0 0 0 16,-1 0-1-16,-1 0-4 15,1-2-1-15,6-1-1 0,-5 1-1 0,2-1-1 16,5-1-1-16,1 1 1 0,4 0-1 16,-4-1 0-16,12 3 0 0,-5-1-1 15,10 1 2-15,-3-3-2 0,6 0 0 16,5 0 1-16,2 1-2 0,3-3 3 16,3 3-2-16,2-2 0 0,2 2-1 15,-2 1 1-15,-3-1-2 0,1 3 2 16,-3 0-1-16,-8 0 1 0,3 0 0 0,-5 1-1 15,-1 2 0-15,1-1 1 0,2 0-2 16,0-1 1-16,-2-1 1 0,10 0-1 16,2 0 0-16,1-1 1 0,-1-3-2 15,3-2 1-15,-2 2-1 0,-1-1 0 16,-2 3 1-16,-10-2-1 0,-6 1 0 0,-9-1 0 16,-6 3 0-16,-5 1 1 0,-10 0-1 15,1 0 2-15,-4 0 1 16,-2 0 0-16,0 0 1 0,0 0 0 15,0 0 1-15,0 0-1 0,0 0-1 0,0 0-1 16,0 0-1-16,0-1 0 0,0 1-1 16,0 0 0-16,0 0 0 0,0-1 0 15,0 1 0-15,0-1 0 0,0 1-2 16,0 0-4-16,0-2-3 0,0 2-3 16,0-1-3-16,0-1-5 0,0 0-7 15,0-1-23-15,0-4-22 0</inkml:trace>
  <inkml:trace contextRef="#ctx0" brushRef="#br0" timeOffset="99496.21">14977 4884 450 0,'-5'0'31'15,"5"0"-31"-15,-3 0 43 0,3 0 2 16,0 0-18-16,0 0 1 0,0 0-5 15,0 0-8-15,0 0-3 0,0 0 2 0,3 0-1 16,-3 0-2-16,10 0-1 0,-7 0-1 16,4 1 0-16,3 0-2 0,-2 1-3 15,0 0 2-15,4 0-1 0,4-1 0 16,1 2-1-16,-4 1-1 0,7 1-1 16,-4 0 1-16,4 1 0 0,0 2-1 0,1 0 0 15,4 1 0-15,-4 2-2 16,4-1 2-16,-2 3 0 0,-5-2-2 15,7 2 1-15,-4-2 1 0,-1 0-2 16,0 2 2-16,-4-2-2 0,-4 3 1 0,1-6 1 16,0 2-2-16,-6 1 1 0,-2 1 0 15,-2-1 0-15,-3 0-1 0,0 1 1 16,0-1 2-16,0 1-2 16,-3-2 1-16,-7 1 0 0,3 2 0 0,-1-2-1 15,-10 3 0-15,3 1 0 0,-5-1 2 0,-1 1 0 16,-4 0 0-16,-1 2 0 15,6-3 0-15,0 0 1 0,-1-2 0 16,6-2-1-16,-3-2-2 0,8 2 2 16,5-4-1-16,0-1-1 0,2-1 0 0,-2-2-1 15,5 0 0-15,-5-2 1 0,5 2-1 16,0-2 1-16,0 1-1 0,0-1 0 16,0 0 1-16,0 2-1 0,0-1 0 15,-2 1-4-15,-4 2-1 0,4-2-3 16,-3 5-4-16,-8-3-6 0,5 5-6 0,-7-2-10 15,-3-3-28-15</inkml:trace>
  <inkml:trace contextRef="#ctx0" brushRef="#br0" timeOffset="101188.27">15977 4992 193 0,'-3'0'184'0,"-2"0"-162"0,5 0-15 15,0 0 38-15,0 0-9 0,0 0 2 16,0 0-8-16,0 0-9 15,-2 0-5-15,2 0-4 0,0 0-1 0,0 0-5 16,0 0 0-16,0 0 1 0,0 1-2 0,0 1-2 16,0 2-2-16,0 0 2 0,0 5 0 15,0 1 2-15,0 3-3 16,0 2 2-16,7 3 0 0,1 4-4 16,5 0 3-16,-1 3-2 0,1 0 2 0,-3 1-2 15,0 2 1-15,-2-3 0 0,-5 0 0 16,7-3-1-16,-10 0 3 0,2-5 0 15,-2-1 0-15,0-3 1 0,0-4 0 16,0-4-1-16,0-1 1 0,0-4 0 16,0 0 2-16,0 0 4 0,0-2 2 0,0-4-8 15,0-6-1-15,0 0-3 0,0-3-1 16,0-1 3-16,-2-2-3 16,-3-1 2-16,0-5-2 0,2-1 0 15,-2-1 1-15,2-3-2 0,-2 1 2 16,5 2-2-16,0 1 2 0,0 6-2 0,0 4 1 15,8 5 0-15,0 4 0 0,-3 0-1 16,2 5 2-16,-2-1-1 0,3 2 0 16,0 0-1-16,2 0 1 0,0 3 0 15,3 5 0-15,4 3 0 0,-6 5 0 16,6-1 1-16,-1 2-1 0,-4 1 0 0,-4 0 1 16,5 3-1-16,0-3-1 0,-6 1 2 15,3-2 0-15,-2-1-1 16,-6 0 1-16,4-2-1 0,-6-3 1 0,5-3 0 15,-5-2 1-15,0-4-1 0,2-1 1 16,-2 2-1-16,0-3 3 0,0 0 1 16,0 0 4-16,0-6-4 0,0-4-2 15,0-3 0-15,0-3-2 0,-2-3 0 16,-3 0-1-16,-1-2 0 0,6-3 0 16,0-1 0-16,0 1 0 0,0 2 0 0,11 1 0 15,-4 3 0-15,9 1 1 0,-4 4-2 16,1 3 0-16,0 5 1 15,-6 1-1-15,-2 3 0 0,-2 1 1 0,2 0-3 16,0 0 1-16,5 4 2 0,-5 2 0 16,11 6 0-16,-4 1 1 0,1 2 0 15,5 3-1-15,2 0 1 0,1 3-1 16,-6-1 1-16,10 3 0 0,-4 0 1 16,-1-2-1-16,0 0 0 0,1-1-1 15,-1-1 0-15,-7-1 0 0,2-5 1 0,-2 0 0 16,-8-4-1-16,3-2 1 0,-3-5-1 15,-3 1 0-15,-2-2-2 0,0-1-1 16,0 0-1-16,0 0 1 0,0-5 0 16,-7-2-6-16,-1-3-2 0,-5 0-2 15,6-1-6-15,-6 3-4 0,8-1-6 0,-11 1-4 16,11 1-13-16,-2 0-17 0,2 1-42 16</inkml:trace>
  <inkml:trace contextRef="#ctx0" brushRef="#br0" timeOffset="101695.14">16987 5066 521 0,'0'-14'34'0,"0"4"-35"0,0 2 16 16,0-2 25-16,0 2-25 0,0-2 6 0,0 4 3 15,0-2-9-15,0 3-6 0,0 0 4 16,0 2-3-16,-5 0-2 0,2 2-1 16,-2 1-4-16,-3 0-1 0,3 0-1 15,-5 0 0-15,0 1-1 0,-5 7 0 16,7 0 1-16,-5 3 0 0,1 4-1 16,-1 3 1-16,0 3 0 0,6 1 1 15,1 3-1-15,4 5 0 0,2-2 1 0,0 1 0 16,0-4-1-16,0-1 1 0,15-5 0 15,6-3 0-15,-4-4 2 0,4-3-1 16,4-3 1-16,3-6 0 0,0 0 0 16,0 0 1-16,-2-9 0 0,1 0-3 15,-1-4 2-15,-6 1-4 0,-7-4 2 0,-5 1 0 16,-3 0 0-16,-5 1 0 16,0-3-1-16,-13 1 0 0,0 0-1 15,-2 2-1-15,-5 3 1 0,-1 2 0 16,-2 2 1-16,8 0-1 0,-5 4 0 0,5 0 0 15,-3 3-1-15,2 0 0 0,-1 0 1 16,4 0 0-16,0 0 0 0,11 0-2 16,-3 0-3-16,5 0 0 0,0 0-3 15,0 0 0-15,0 0-3 0,12 0 0 16,9-4-1-16,4-1-6 0,11-1-11 0,-6-1-2 16,3-4-17-16,-5 1-23 0</inkml:trace>
  <inkml:trace contextRef="#ctx0" brushRef="#br0" timeOffset="102020.73">17180 4884 364 0,'-5'-4'232'15,"5"3"-228"-15,0-1 8 0,0 2 36 16,0 0-26-16,0 0 3 0,0 0-3 16,5 2-15-16,3 5 1 0,10 3 4 0,-3 4 1 15,0 3-4-15,5 3 1 0,3 1-3 16,0 3 0-16,-2 1-1 15,9 0 0-15,-7 0-3 0,7 0 0 16,-7 0 0-16,3 1-1 0,-1-1-1 16,-4 0 0-16,-6-1-1 0,5-1 2 0,-7-2-2 15,0-4 0-15,-1 0 2 0,-4-2-2 16,5-4 0-16,-11 0 1 0,3-3-1 16,-5-3 0-16,0-1 0 0,0-3 1 15,5-1-1-15,-5 2-1 0,0-1-1 16,0-1-2-16,0 0-2 0,0 0 0 0,-10 1-1 15,3-1-3-15,-1 0-4 0,0 0-4 16,-4 0-3-16,7 0-6 0,2-5-19 16,-7-8-16-16</inkml:trace>
  <inkml:trace contextRef="#ctx0" brushRef="#br0" timeOffset="103071.45">17778 4886 611 0,'0'-6'6'15,"5"2"-7"-15,0 3 35 0,-5 0-14 16,0 1-3-16,3 0 7 0,2 0-13 16,-3 3-6-16,11 5 1 0,0 3 3 0,-6 4 1 15,11 1-3-15,-5 3-3 16,2 2 2-16,-2 0-1 0,2 4-2 15,3 0 0-15,-3 1 1 0,3 2-1 16,2-2 0-16,-7 1-1 0,2-2 0 0,1-2-1 16,-6 1 1-16,-3-3 1 0,6 0 0 15,-5-5-2-15,-1-3 1 0,1 1 0 16,-3-6 0-16,0-2 0 0,-5-4 0 16,3-2 0-16,-3 0-1 0,0 0 2 15,0 0 2-15,0 0-1 0,0 0 1 0,0-1-1 16,0-5-2-16,0-2-1 15,0-2 0-15,0-1 0 0,-8-3-1 16,3 0 0-16,-3-3 0 0,1 0 1 0,-6-3-2 16,5-2 2-16,-9 0-2 0,1-6 2 15,4 0-2-15,-4-5 1 0,-1 1 0 16,4-1 1-16,-2 2-2 0,7 2 1 16,0 4 0-16,3 5 0 0,0 3 0 15,5 4 0-15,0 1 0 0,0 3 0 16,0 1 0-16,0 2 0 0,0-2 0 15,5 0 0-15,0 1 0 0,3-2 0 0,0 1 0 16,4 0 0-16,1-1-1 0,2 1 1 16,3 1-1-16,2 2 1 0,1 2-1 15,-6 1 0-15,3 2 1 16,-3 0-1-16,-2 0 0 0,0 2 0 0,-1 3 1 16,-2 1-1-16,3 5 0 0,-5 1 1 15,5 2 0-15,-1 2 0 0,-4 0 0 16,2 1-1-16,0 0 0 0,-5 1 1 15,0 0 0-15,-5 0 0 0,0-1 0 16,0 0 0-16,0 0 0 0,-10-1 0 0,3 1 1 16,-6-1-1-16,-7-2 0 0,4-2 1 15,-4 1 0-15,-6-5-1 0,6 1 1 16,5-3 0-16,-3-4-1 0,5-1 1 16,1-1 0-16,1 0 1 0,1 0 0 15,3-6-1-15,4 2 1 0,-7 0-1 16,10 0-1-16,0 1 2 0,0 1-2 15,0 1 0-15,0 1 1 0,0-1-2 16,0 0 1-16,5-1-1 0,3-1 0 16,9 2 0-16,-1 1 1 0,4-1 0 0,5 1 0 15,-4 0-1-15,12 0 1 0,-5 0-1 16,5 0 1-16,3 2 0 0,2 4 0 16,2 0 0-16,1-1 0 0,0 3 0 15,-3-1 0-15,-2 2 0 0,-6 0 0 16,-2 1 0-16,-7 2 0 0,-6-1 0 15,-2 2-1-15,-3-2 1 0,0 0 1 16,-10 1-1-16,5-1 0 0,0 1 0 0,-5-1 1 16,0 3 0-16,0-3-1 15,-5 3 1-15,0-3 0 0,-5 0 0 0,-8 1 0 16,3-1 0-16,-6 0 1 0,-9 1-1 16,2-3 1-16,-5-1 0 0,-3 0 0 15,3-5 0-15,-5 1 0 0,5-4 1 16,0 0-1-16,0 0 0 0,2-3-1 15,-7-1-1-15,10-3 2 0,-5 0-2 16,7 0 0-16,6 3 1 0,5-1 0 0,-3 2-1 16,5 1 0-16,6-1 0 0,4 2-4 15,-2 1 0-15,0 0-4 16,2 0-5-16,3 0-5 0,-5 5-9 0,5 4-2 16,0 0-15-16,0-7-49 0</inkml:trace>
  <inkml:trace contextRef="#ctx0" brushRef="#br0" timeOffset="104335.33">12619 5938 337 0,'-13'-11'34'0,"5"1"-32"0,-5 0 24 16,8 2 19-16,-2 0-1 0,2 1-18 15,-3 0 0-15,6 3-5 16,2 1 1-16,0 1-4 0,0 2-1 0,0 0-4 15,0 0-6-15,0 0-4 0,0 0 1 16,10 0 2-16,7 7 3 0,-1 2 3 16,2 0-2-16,-3 5-3 0,5 2-1 15,1 4 1-15,-1 3-2 0,0 1 2 16,6 2-1-16,-1 0 1 0,-2 0-1 16,8 2-1-16,-9-1-1 0,12 0 1 0,-4-1 1 15,-2-2 0-15,8-1-4 0,2-3 4 16,3 0-1-16,4 1 0 0,-4-5 0 15,5 1-2-15,-3 0 0 0,10-2 1 16,-2-2-1-16,5 1 0 0,3-2-1 16,-3 0 1-16,10-2-2 0,-5-2 0 15,10-1 1-15,-2-1-1 0,5-3 1 0,5-1-1 16,-6 0 0-16,6-2 0 16,-2 0-1-16,-4 0 1 0,-1-2-1 15,-11-1 2-15,7-5-2 0,-7 0 1 0,-2 0-1 16,2-4 1-16,0 0 0 0,-2-5 0 15,-1 1 1-15,3-2 1 0,-7-1-2 16,1-1 0-16,-4 1 1 0,-7-1-1 16,1-1 0-16,-6 2-1 0,-4-4 1 15,-7 3 0-15,-2-3 0 0,-6-1 0 16,-2-2 0-16,-8 3 0 0,0-4-1 0,-7 4 2 16,2-1-2-16,-5 4 1 0,0-1-1 15,0 5 1-15,0 2 1 16,0 2-1-16,0 3 1 0,-5 4-1 15,2-1 1-15,3 5 0 0,-5-2 0 0,0 0 0 16,5 2 1-16,0 0-3 0,0-2 1 16,0 3 0-16,0-2 0 0,0 2-1 15,0 0 0-15,0 0 1 0,0 0-2 16,0 0 1-16,0 0-2 0,0 0-1 16,0 0-6-16,0 6-4 0,5 2-4 0,3 2-11 15,-3-2-11-15,2-1-2 0</inkml:trace>
  <inkml:trace contextRef="#ctx0" brushRef="#br0" timeOffset="105549.21">13328 6972 308 0,'0'0'202'0,"-5"-2"-198"0,5 0 15 15,0 1 23-15,0 1-17 16,0 0-8-16,0 0 3 0,0 0-8 16,0 0-4-16,0 0-5 0,0 0-1 0,0 0 2 15,0 4 1-15,5 3 2 0,-2 1-3 16,2 6 1-16,3 1 1 0,-1 3-2 16,-2 2 2-16,8 5-2 0,-5 4 0 15,4 0 2-15,1 1-3 0,-5 0 1 16,4-1-1-16,-4-2-1 0,0-2 2 0,-3-2-1 15,2-6-1-15,1-1 2 16,-3-6 0-16,-5-2-2 0,0-2 1 0,3-5 2 16,-3-1 0-16,0 0 5 0,0 0 0 15,0-5-2-15,0-1-5 0,0-5 0 16,0-1-2-16,0-3 0 0,0 1 0 16,0-4 1-16,0 0-1 0,0-1 0 15,-3-3-1-15,3 1 0 0,-5-2 0 16,3-1 0-16,2 1-1 0,0 5 2 15,0 0-1-15,0 4 0 0,0 4-1 0,0 2 1 16,0 1 0-16,0 2 0 0,0 1 0 16,2 2 0-16,-2 1 0 0,5 1 0 15,-5 0-1-15,8 0 1 0,-1 0-1 16,4 1 0-16,-1 8 1 0,8 1 0 16,-3 4 0-16,5 2 0 0,1 1 1 0,-1 2 0 15,5 0-1-15,-4 1 2 16,-1 0-2-16,6-2 1 0,-6 1 0 15,0-2-2-15,-7-4 2 0,2 0-1 16,-5-3 1-16,-7-2 0 0,2-2 0 0,-5-3 0 16,3-3 1-16,-3 0 2 0,0 0 1 15,0 0 2-15,0-7-2 0,0-4-3 16,0-5 0-16,-3 0-1 0,-2-2 0 16,-3 0-1-16,3-2 0 0,3 2 0 15,-3 0 0-15,5 1 0 0,0-1 0 16,0 2 0-16,0 1 0 0,12-1 0 15,1 4 0-15,2 1-1 0,6 2 1 16,-9 6-1-16,9-1 0 0,-3 4-1 16,-3 0 1-16,3 5 1 0,2 4-2 15,0 5 2-15,1 4 0 0,-1 0 0 0,0 4 0 16,1-1 1-16,-9 2-1 0,9-3 0 16,-6 2 1-16,-2-1 0 0,-1-3-1 15,1-4 1-15,-5-1-1 0,5 1 1 16,-8-4-1-16,2-2 1 0,-4-5 0 15,-3-1-1-15,0 0 0 0,0-1-3 16,0-1-2-16,0 0-3 0,0 0 0 0,0 0-3 16,0-1-2-16,5-4-6 0,3 0-6 15,-1-1-10-15,3-1-10 0,-2-2-14 16,7-3-32-16</inkml:trace>
  <inkml:trace contextRef="#ctx0" brushRef="#br0" timeOffset="105724.06">14349 7225 297 0,'0'1'157'0,"5"0"-154"0,-5 0 13 16,0 0 46-16,7-1-36 0,-7 0 10 15,5 0-3-15,-5 0-15 0,3 0-4 16,-3 0 0-16,5 0-2 0,-5 0-6 16,0 0-3-16,0-1-1 0,0-1-1 15,0 1-4-15,3-3-6 0,2 0-13 16,2 1-14-16,-7-4-33 0</inkml:trace>
  <inkml:trace contextRef="#ctx0" brushRef="#br0" timeOffset="106697.75">14641 6896 600 0,'-5'-4'6'16,"5"3"-8"-16,0 0 36 0,0 1-9 0,0-1-11 16,0 1 5-16,0 0-10 0,0 0-9 15,5 6 1-15,3 2 3 16,7 3-1-16,-2 1 4 0,5 4 0 0,4 2-2 16,-4 3 1-16,3 0 0 0,-1 4-1 15,5 2 1-15,-4 3-2 0,2-4-1 16,-6 0 0-16,-4 3 0 0,2-3-1 15,-2-3 0-15,-5-3 1 0,-1-5-1 16,-7-3 0-16,5-5 0 0,-5 0 1 16,0-6-1-16,6-1 1 0,-6 0 3 0,0 0 2 15,0-1-1-15,-6-7-4 0,1-3-2 16,-5-3 1-16,-2-1-2 0,-1-3 0 16,-5 1 0-16,-2-3 0 15,-1-2 0-15,1-3 0 0,5-1 0 0,-11-2 0 16,11-1 1-16,-3 2-2 0,5 1 1 15,1 3 0-15,9 3 0 0,3 7 0 16,0 0 0-16,0 2 0 0,0 2 0 16,3 0 0-16,7 3 0 0,-2 0-1 15,-1 2 0-15,6-1 1 0,0 1 0 0,-1-1 0 16,9 3 0-16,-1-3 0 0,0 3 0 16,8 1 0-16,-2 1 0 0,2 0 0 15,0 0 0-15,-3 8-1 0,-4 0 1 16,-1 1 0-16,-2 1-1 0,-8 0 1 15,3 1-1-15,-8-3 1 0,0 0-1 16,-3 2 2-16,-2-3-1 0,0 0 0 16,0 2 0-16,-2-1 0 0,-8 0 1 15,-6 1 0-15,4-1 0 0,-4 0-1 16,-1 1 0-16,1 1 0 0,-4-1 0 16,-6 1 1-16,6 0 0 0,-5 1-1 0,2-2 0 15,5 1 0-15,5-2 0 0,1-5 0 16,9 4 0-16,-2-1 0 0,5-4 0 15,0 3-1-15,0 0 0 0,0 0 1 16,0 0 1-16,5 1 0 0,-5 1-1 16,8-1 0-16,-1 1 1 0,6-1 0 15,-5 0 0-15,4 1 2 0,6-1-2 16,5-1 2-16,2 2-2 0,3-5 2 16,6 3-1-16,4-3 0 0,2 5 0 15,6-4 0-15,-3 3 0 0,3-3 1 0,3 3-2 16,-9 1 1-16,-2-1-1 0,-4-1 0 15,-6 1 0-15,-11 1-1 0,-1-2 1 16,-4 0 0-16,-4 1-1 0,-3-3 0 16,-2 1 1-16,-3-2-1 0,0-1 1 15,0-1-1-15,0 0 0 0,0 0-3 0,0 0-3 16,0 0-4-16,0 0-7 0,0 0-8 16,-8 0-14-16,0-1-11 15</inkml:trace>
  <inkml:trace contextRef="#ctx0" brushRef="#br0" timeOffset="108920.84">13201 7945 144 0,'0'-3'21'0,"0"1"-12"15,0-2 63-15,0 4-10 0,0-1 40 16,0-1-49-16,0 2-15 0,0-2-4 16,0-2-10-16,0 3-1 0,0 0-3 15,0 0-2-15,-5 1-1 0,5 0-5 16,0 0-6-16,0 0-4 0,0 0-2 15,0 7 3-15,0 5 0 0,0 7 4 0,0 4 3 16,5 3-1-16,3 5-1 0,-1-1-4 16,1 1 3-16,2 6 2 0,-2-2-3 15,-1-3 0-15,-1 0 0 0,1-5-1 16,1-1-1-16,-1-2-1 0,4-4 0 16,-1-3-2-16,-5-4 1 0,3-4 0 15,-3-6-1-15,-5 1 2 0,2-3-3 16,-2-1 3-16,5 0-1 0,-5 0 2 15,0 0 0-15,0-2 0 0,0-5-2 16,0-3-1-16,0-4 0 0,0 0 0 16,-5-3-1-16,-2-2 1 0,-6 0 0 0,3-1-1 15,-8-1 0-15,3-2 0 0,-3-2 0 16,3-3 1-16,-3-1-2 0,2 1 2 16,9 3-1-16,-3 2 0 0,10 6 0 15,-3 0 0-15,3 3 0 0,0 4 1 16,0 1-2-16,3-1 2 0,7 0-1 0,0-1-1 15,8 1 1-15,-3 1-1 16,3-2 1-16,2 2 0 0,1 3 0 16,-6-1 0-16,3 5 0 0,-11 1-2 15,1-1 2-15,5 2 0 0,-6 0-2 0,3 7 1 16,-2 2 1-16,5 2-1 0,-6 0 1 16,6 3 1-16,-5 0-1 0,-1-1 0 15,1 1 0-15,2 0 1 0,-7 2-1 16,2 0 0-16,-5 2 2 0,0 1-2 15,0 1 2-15,-8-3-2 0,-2-1 2 0,0 1-2 16,0-3 1-16,-11-1 1 16,6 0-2-16,-3-3 1 0,-2-1 0 0,5 2-1 15,-3-3 0-15,-3-1 2 0,1 0-2 16,7-4 0-16,6-1 1 0,4 0 0 16,-2-2 0-16,5 0 0 0,-5 0 0 15,5 0 1-15,0 0 0 0,0-2 0 16,10-2-2-16,-2 0-1 0,7-2 0 15,5-1 1-15,1 0 0 0,4 2 0 16,3-2 0-16,-2 0 0 0,7-1 0 0,0 1 0 16,2 0 0-16,4 3 0 0,6-1 0 15,-4 2 0-15,-5 2 0 0,4 1 0 16,-9 0 0-16,-3 5-1 0,-8 3 1 16,1 3 0-16,-9 0 0 0,4 0 0 15,-11 0 0-15,0 0 1 0,-3 1 1 16,-2 0-1-16,0 1 0 0,0-1 1 15,0-1-1-15,-2 2 1 0,-8-2-1 16,-1-1 0-16,-1 2 1 0,-6-2 0 16,-2-1-1-16,-8 3 0 0,0 0 0 15,-3-2 0-15,-2-1-1 0,-8-1 1 0,8 0 0 16,-2-1-1-16,2-5 1 0,-1-2 1 16,9 0-2-16,5 0 1 0,-1-1-1 15,6-2 1-15,-3-2-1 0,11 2 0 16,-1-2 0-16,8 4 0 0,0-1 0 15,0-1-2-15,0 3-3 0,0-1 1 16,0 0-5-16,5-1-1 0,5-1-2 16,3-1-1-16,7 1-4 0,1-4-6 15,4 0-8-15,3-1-6 0,-2-1-15 16,2-3-32-16</inkml:trace>
  <inkml:trace contextRef="#ctx0" brushRef="#br0" timeOffset="109360.19">14313 7859 475 0,'0'-7'155'0,"2"4"-157"0,-2 1 6 15,0 2 22-15,0 0-14 0,0 0 3 16,0 0 0-16,0 0-8 0,0 0-4 15,0 4 2-15,6 3 2 0,-1 4 1 16,-5 2 2-16,0 2 0 0,0 3-1 16,0 2 0-16,0 3-1 0,-5 4 0 0,-3 0 0 15,3 3-1-15,-3 3-2 0,3-2 1 16,3 3-2-16,-9 0-1 0,9-2 2 16,-6-2-2-16,-2 1-1 0,2 1 0 15,1-3-1-15,2 2 0 0,2 2 0 16,-2-3 0-16,5-3-1 0,0-1 1 15,0-6 0-15,0-1-1 0,0-3 1 16,0-4-1-16,0-1 0 0,0 0 1 16,-5-5-2-16,5-1 0 0,0 0-2 15,-3-3 1-15,3-1-1 0,0-1 1 16,0 0-1-16,0 0 0 0,0 0 0 0,-5 0-2 16,3-1-3-16,-3-5-3 0,5 0-1 15,-5-3-3-15,5-1-5 0,0 1-7 16,0-5-9-16,0 1 2 0,0-2-20 15,10-3-59-15</inkml:trace>
  <inkml:trace contextRef="#ctx0" brushRef="#br0" timeOffset="110183.97">14542 8102 596 0,'0'-7'11'0,"0"2"-14"0,0 1 26 16,0 3 10-16,0-1-21 0,0 2 13 16,0 0-7-16,5 0-10 0,-5 0-4 15,3 0 2-15,2 7 1 0,2 2 2 16,-2 0-1-16,-2 3 0 0,2 4-2 0,3 1-1 16,-1 4 0-16,-7-3 0 15,10 1-2-15,-7 2 2 0,5-2-1 0,-3 2 0 16,7-1 0-16,-9 2-2 0,10-1 1 15,-3 0 0-15,0 0-1 0,-5 1 0 16,3-1 0-16,-3 1-1 0,2-3 0 16,-1-2 2-16,-4 0-3 0,3-4 1 15,-5-1 0-15,3-4 0 0,2 0 0 0,-5-2 0 16,0-5 0-16,0 1 0 0,0-1 0 16,0-1 2-16,0 0 0 0,0 0 1 15,0 0 0-15,0-3-1 16,0-3-2-16,0-3 1 0,-8-2-1 0,3-2-1 15,-3-2 0-15,1-5 0 0,-6-2 0 16,5-3 0-16,-4-2 0 0,4-1 0 16,-2-2 0-16,2 1 0 0,8 4 0 15,-2 3 0-15,2 3 0 0,0 4 0 16,2 2 0-16,3-1 0 0,3 0 0 0,-3 2 0 16,3 0 0-16,-3 2 1 0,5 0 0 15,3 1-1-15,-1 1 0 0,1-1 2 16,2 0-2-16,6 2 0 0,-9 2 0 15,1 2 0-15,5 1 0 0,-8 1 0 16,0 1 0-16,6 0 0 0,-9 0 1 16,6 1-1-16,0 2 1 0,2 4 0 15,-2 1-1-15,5 1 2 0,-3 1-2 16,3 3 1-16,-3-3 0 0,-2 2 0 16,7 1 0-16,-5 1 0 0,-2-3 0 15,0 4-1-15,-1-3 2 0,1 3-2 0,0-1 2 16,-3 0-1-16,3 2 1 0,-1-1 0 15,1 1 0-15,0-1-1 0,-6 2 0 16,1 0-1-16,-3-2 1 0,3 1 0 16,-8-4 0-16,0 3-1 0,5-6 1 15,-5 0-1-15,0-4 1 0,0-2-1 16,0 0 1-16,0 0-1 0,0-3 1 0,0 0 1 16,0 0-2-16,0 0 0 15,0 0 0-15,0 1-3 0,0-1 1 16,0 1 0-16,0 0-2 0,0 4 1 0,0-3-2 15,0-1 1-15,-5 2-3 0,-3-2 0 16,8 0-2-16,-5-1 0 0,5 0-2 16,-2 0-2-16,-4 0-1 0,-1 0-1 15,-1-1-4-15,-5-4-9 0,1 0-13 16,4 0 0-16,-2-1-30 0,-5-2-58 0</inkml:trace>
  <inkml:trace contextRef="#ctx0" brushRef="#br0" timeOffset="110582.15">14608 8404 347 0,'0'0'230'15,"0"0"-226"-15,0-2 7 16,3 0 29-16,2-5-29 0,2 4 9 0,6-4 8 16,0 5-8-16,-6-2-3 0,1 2-1 15,-3 2-7-15,3-1-1 0,-8 1 3 16,5 0-3-16,-5 0-2 0,7 0-2 16,1 0-2-16,5 0 1 0,7 0-1 15,0-2 1-15,11-3-1 0,-3 2-1 16,5-4-1-16,-5 0 1 0,0 2-1 0,-8 2 0 15,-2 1-1-15,-5-1 1 0,-5 2-2 16,-8 0 1-16,0 1-1 16,0 0-1-16,0 0 0 0,0 0 0 0,0 0 0 15,0 0 0-15,0 4-4 0,-6-3 0 16,6 1-3-16,-2-2-2 0,-3 1-9 16,0 3-6-16,5-1-6 0,-8-1-14 15,0-1-23-15</inkml:trace>
  <inkml:trace contextRef="#ctx0" brushRef="#br0" timeOffset="112272.35">19238 5125 351 0,'5'-4'116'0,"0"-1"-98"15,-2 1 5-15,5 2 30 0,-3-1-18 16,0-2-8-16,2 3-5 0,1-1-3 15,0 2-3-15,-8 0-3 0,5 1-3 0,-5-2 0 16,5 2-5-16,-5 0 1 16,2 0 0-16,3 0-2 0,-2 0 0 15,-3 0 0-15,5 0 0 0,3 2 0 16,-1 0 2-16,4 1 1 0,1-1-1 0,9-1-2 16,-1-1 0-16,3 0 0 0,7 0 1 15,6 0-2-15,5-1 0 0,-1-2-1 16,11-4 1-16,-2 2-2 0,9 2 1 15,-4-2 0-15,9 2 0 0,-4-2 1 16,9 1-2-16,-1-1 3 0,6 2-2 0,1-4 1 16,5 4-2-16,-10-1 0 15,4 1 0-15,-9 2 1 0,0-2-2 16,-6 1 1-16,-4 1 1 0,-6 0-2 16,-2 1 1-16,-11 0 0 0,3-2 0 0,-10 2 1 15,-2-1-1-15,-6 1 1 0,-5-2 1 16,-2 2-2-16,-3 0 1 0,-2 0-1 15,-5 0 0-15,-3 0 0 0,0 0 0 16,5 0-1-16,-5 0 1 0,0 0-1 16,0 0 2-16,0 0-1 0,0 0 0 15,0 0 0-15,0 0 1 0,0 0 0 0,0 0-1 16,0-2 1-16,5 1-2 0,-5 0 2 16,0 0-2-16,0-2 0 0,0 2 0 15,0-1 0-15,0 1 0 16,0 0 0-16,0-1 0 0,0 1-2 0,0 1-4 15,0-1-3-15,0 0-3 0,0 1-4 16,0 0-5-16,0 0-7 0,-10 0-7 16,2 0-17-16,-5 0-25 0</inkml:trace>
  <inkml:trace contextRef="#ctx0" brushRef="#br0" timeOffset="112947.42">20584 4809 147 0,'-13'0'398'0,"6"-2"-391"0,4 1-5 16,-7 0 35-16,10 1-11 0,-3 0-5 0,3 0 1 15,-5 0-1-15,5 0-9 0,0 0-6 16,0 0-2-16,0 0 2 16,0 0 1-16,0 0 1 0,0 0 2 15,0 1 1-15,0 0-1 0,0 2-3 0,0 0 1 16,0 1-3-16,0 1 0 0,0 0 1 15,0 0-2-15,0 0 0 0,0 1 2 16,0 1-1-16,5-4 0 0,-2 3-1 16,2-3-1-16,-5 2 0 0,8 2-1 15,-1-2 1-15,-2 2 1 0,8 0-2 0,2 0 1 16,-2 2-1-16,5-1-1 0,2 4 1 16,3 1-1-16,-2 1 0 0,4 1 0 15,3 1 0-15,2 4-1 16,-2-1 0-16,0 2 0 0,3 0 1 15,-11 2-1-15,1-1 0 0,-6 1 0 0,-7-2 0 16,2-1 0-16,-8-1 0 0,-2 0 0 16,0-2 1-16,0-3 0 0,0 0-1 15,-7-3 1-15,2 2-1 0,-6-2 2 16,-1-2-2-16,-6 3 2 0,5-3-2 16,-7 0 2-16,5-1-1 0,-11 0 3 0,3 2-3 15,-2-3 3-15,-3 2-3 0,2-1 2 16,1-1-1-16,2-2 1 0,-2-1 0 15,12 0-1-15,0-1 0 0,5-1-1 16,3-1 1-16,5-1-2 0,0 0 1 16,0 0 0-16,0 0-1 0,0 0-1 15,0 0-1-15,0 0-6 0,0 2-1 16,-2 3-1-16,-3 2-4 0,5 1-6 16,-8 2-10-16,8-2-10 0,-5-6-36 15</inkml:trace>
  <inkml:trace contextRef="#ctx0" brushRef="#br0" timeOffset="115548.69">22383 4961 406 0,'0'-9'93'0,"2"0"-79"15,-2 2-13-15,8 0 21 0,-8 0 3 0,0 2-2 16,0 1-5-16,0 2 3 0,0 0-6 16,0-1-5-16,-8 0-1 0,1 2-2 15,-6-1-2-15,0-2 0 0,0 0 1 16,-7 3 1-16,-3-3 3 0,-2 1-4 15,4-1 4-15,-4 0-1 0,2 2-4 0,3 0 1 16,-11 1 1-16,8 1-3 16,-7 0-1-16,2 0 0 0,0 3 0 15,-3 0-1-15,3 4 0 0,0 1 0 16,8 2-2-16,-6 0 1 0,11 2 0 0,-5-1 0 16,2 3 0-16,5 0-1 0,-2 2 0 15,2 0 1-15,8 1-1 0,-2 0 0 16,7 4 1-16,0-1-1 0,0-2 0 15,7 3 0-15,6-4 1 0,5 2 0 16,2-2-1-16,3-2 1 0,0-1 0 16,5-3 0-16,0-3 0 0,5-3 0 0,0-3 0 15,3-2 0-15,-3 0 1 16,5-4-1-16,-5-3 0 0,0-4 0 16,0-5 1-16,-2 1-2 0,2 0 1 15,-13-3 0-15,6 0-1 0,-9 4 0 0,-6-1 2 16,-11-1-2-16,5 1 1 0,-5 0-1 15,0 4 2-15,-5 0-2 0,-3 2 0 16,0 1 0-16,3 0 1 0,3 2 2 16,-3 0 0-16,-1 3 0 0,6 1 0 15,-2-4 1-15,-3 5-1 0,2-2 0 0,3 1 0 16,-5 2-1-16,5 0-1 0,0 0 1 16,0 0-2-16,0 0-2 0,0 0 1 15,0 5-1-15,0 4 1 16,0 5 1-16,8-1 1 0,5 5-1 0,-1 2 1 15,4 2 0-15,-4 3 0 0,6 0-1 16,-3 4 0-16,-2 0 1 0,7 2 0 16,-4 2-1-16,1 0 1 0,-1 1-1 15,2 0 1-15,-3 1 0 0,-2 1-1 16,-1 0 0-16,1 2 0 0,-11-2 3 0,9-1-3 16,-11-3 0-16,2-1 0 0,-2-6 1 15,0-2 0-15,0-1 1 0,-7-3-1 16,1 3-1-16,-1-3 2 0,-1 1-1 15,1-1 0-15,-6-3 1 0,-5 1-1 16,3 0 1-16,-6-5 0 0,4 1 0 16,-11-4-1-16,2 0 1 0,-9-1-1 15,2-2 1-15,-3-2-1 0,-2-4 0 16,5 0 0-16,-3 0 0 0,-2-4 0 16,5-3 0-16,0 0-1 0,5-2 1 0,2 2-1 15,6-2 0-15,0-1 0 0,4 2-1 16,-1-1 0-16,1 0 1 0,9 0-1 15,-4 2-1-15,9-2 0 0,-6 2-2 16,8-1-1-16,-5 3 0 0,5-1-4 16,0 0-3-16,0-3-2 0,0 2-2 0,13-2-6 15,2-4-14-15,6-1-16 16,4-5-25-16</inkml:trace>
  <inkml:trace contextRef="#ctx0" brushRef="#br0" timeOffset="116668.74">23006 4826 554 0,'0'-4'7'0,"0"0"-9"15,0 3 34-15,0 0-2 0,0-2-16 16,0 3 6-16,0 0-3 0,3 0-11 16,-3 3-4-16,0 2 1 0,0 3 3 0,0 3 6 15,5 1-2-15,0 3-3 0,-3 2 1 16,6 1-4-16,-3 4 0 0,8 1 4 15,-1 2-1-15,-4 3-3 0,7-1 2 16,-5 3-3-16,1-1 0 0,1 2 1 16,-4-2 1-16,5 0-2 0,-3-1 0 15,-2-2 0-15,-6-3 2 0,8-1-3 16,-7-6 1-16,-3-4-1 0,5-2-1 16,-3-4 1-16,-2-4 0 0,0 0 0 15,0-2 0-15,0 0 4 0,0 0 3 0,0-1-1 16,0-7-4-16,0-2-2 0,-7-1 0 15,-1-5-1-15,3 1-1 0,-10-4 1 16,2 1-1-16,-2-4 0 0,-3-4 0 16,-2 0 0-16,4-3 0 0,-4 0 0 15,0-2 0-15,2 1 0 0,5 1 0 0,0 4 0 16,6 1 1-16,4 3 0 16,3 1 0-16,0 3-1 0,0-1 1 15,3 5 0-15,4-1-1 0,-1 0 0 16,1 2 0-16,6-2 0 0,5-1 0 0,-3 2 0 15,5-2 0-15,6 4-1 0,-3 0 1 16,-3 1 0-16,3 2 0 16,-3 2-1-16,-4 2 1 0,-1 0 0 0,-5 4 0 15,3-1-1-15,-3 1 1 0,-5 0-2 16,0 0 2-16,5 5-1 0,-5 2 0 16,3 0 0-16,-3 3 2 0,3-1-2 0,-3 1 2 15,-3 1-1-15,-2 2-1 16,0 3 1-16,0-2 0 0,0 3 1 15,0-2-1-15,0 2 0 0,-12 0 1 16,4-1-1-16,-5 0 0 0,-2-1 0 0,2 0 0 16,6 0 0-16,-6-4 0 0,0 0 1 15,0 0-1-15,-2-1 0 0,0-1 1 16,2-2 0-16,-5-1-1 0,6-2 1 16,1-1 0-16,1 2-1 0,3-5 1 15,-1 1-1-15,3-1 1 0,2 0 0 0,-2 0-1 16,0 0 2-16,5 0-1 0,0 0 0 15,-2 0 0-15,2 0-1 0,0-1 1 16,0-1 0-16,0-1-1 16,0 0-1-16,0 2 1 0,2-3-1 0,8 0 0 15,6 0 0-15,4 1 0 0,8 2 1 16,3-4-1-16,2 4 1 0,10 1-1 16,-5 0 1-16,10 0 0 0,3 1 0 15,-8 5 0-15,-2 2 0 0,-3 3 0 16,-10 1-1-16,-2 0 1 0,-6 2 0 0,-5 3-1 15,-2-1 0-15,0 1 2 0,-6 1-1 16,-1-1 0-16,-6-1 2 0,0 2-2 16,0 0 1-16,-6 2 1 15,-1-2 1-15,-6 0-1 0,-2-1 0 0,-3-1 2 16,-5 0-2-16,-2-1 2 0,-3-3-1 16,-3 1-1-16,3-3 1 0,-5-3 0 15,10-3-1-15,-7-3 0 0,2-1 1 16,2 0-2-16,-2-1 1 0,3-8-1 15,-3 0 0-15,8 0 0 0,-1 1-1 0,8-1 0 16,1 1-2-16,4 2-2 0,3 3-4 16,2 1-3-16,-2-1-5 0,5 3-6 15,0 0-17-15,0 0-27 0,-2 0-178 16</inkml:trace>
  <inkml:trace contextRef="#ctx0" brushRef="#br0" timeOffset="117765.09">17775 5753 240 0,'0'0'163'0,"0"0"-158"0,0 0 18 0,0 0 29 16,0-1-25-16,0-1-5 0,3 2-1 16,2-1-2-16,3 1-6 0,-1 0 2 15,3 0-3-15,1 1-1 16,-1 5 1-16,0 4 1 0,3 1-4 0,7 4 0 15,-7 2 0-15,0 2-1 0,4 3 2 0,-1 3-2 16,-1 0-2-16,3 3-2 16,2 4 4-16,0 0-1 0,8 1-4 15,-2 1 2-15,7-1-1 0,2-2 0 16,4-1 1-16,6 1-1 0,-1-4 0 0,14 2 0 16,3-2-1-16,5-2 0 0,8 0-1 15,0-2 2-15,7-3-3 0,1-4 1 16,9-1 0-16,-2-6 0 0,8 1-1 15,-3-3 1-15,0-4 0 0,0-1-2 16,-5-2 2-16,3 0-1 0,-11 0-1 0,1 0 2 16,-3-5-1-16,10-3 0 0,-3-2 1 15,8-4 1-15,1-3 0 16,9-1 0-16,-7-3-1 0,-6 2-1 16,3-1 1-16,-15 0 0 0,-10 0 0 0,-8 3-1 15,-10 0 0-15,-11 0 1 0,1 1-2 16,-8-4 2-16,-5 0 0 0,0-2 0 15,3 1 1-15,-11-4 0 0,-5 0 1 16,-2 3 1-16,-8 0-1 0,3 0-2 16,-6 0 1-16,-2 2-1 0,0 3 1 15,0 1-1-15,0 0 0 0,0 5-1 16,0 0 0-16,0 2 2 0,0 3-3 0,0 0 1 16,0 2 0-16,-2 1 0 0,-3 3 0 15,5 0-1-15,0 0 0 0,0 0-1 16,0 0 0-16,0 0-1 0,0 0 2 15,0 3-2-15,5 3-4 0,2 2-4 16,1 2-4-16,5 4-12 0,-6-2-10 16,-1-1-28-16</inkml:trace>
  <inkml:trace contextRef="#ctx0" brushRef="#br0" timeOffset="118984.73">18686 7191 451 0,'0'-6'29'0,"-5"4"-28"0,5-4 15 16,0 4 15-16,0-1-9 0,0-2-3 0,0 4-1 16,0-1-4-16,5 0-3 0,-5 2-4 15,3 0-5-15,-3 0 0 0,5 8-1 16,-3 3 5-16,3 5-2 0,3 3 4 15,-3 6-1-15,3 4-3 0,-1 1 0 16,6 5-1-16,-8 0-1 0,8 2 0 16,-5-2 3-16,-1-2-4 0,1-2 1 15,-3-4 4-15,0-2-1 0,-2-1-2 16,-3-6 4-16,0-6-3 0,0 0 4 16,0-8 2-16,0 0 1 0,0-4-3 15,0 0 4-15,0 0 2 0,0-1-5 0,0-8-4 16,0-4-4-16,0-1 1 0,-3-4-1 15,3-1 0-15,-5 1 0 0,5-3 0 16,0-1 0-16,0-3 0 0,0 0-1 16,0-4 0-16,0 2 0 0,0 1 0 15,0 1 0-15,8 2 0 0,4 3 0 16,1 1-1-16,2 6 0 0,-2 1 1 16,0 2 0-16,-1 3-1 0,4 4 1 15,-4-2-1-15,-4 4 0 0,2 1 0 16,0 0 0-16,-5 2 0 0,8 5 0 0,-5 3 0 15,5 2 0-15,-1 4 1 0,1 2 1 16,2 2-1-16,3 4 1 0,2 4-1 16,1-1 1-16,-1-1 0 0,3 4 0 15,-5-1 0-15,2 1 0 0,-5-4 0 16,3-2 0-16,-5-5 0 0,-5-2 0 0,4-3 1 16,-4-5-1-16,-3-5 1 0,-5-3 0 15,0 0 0-15,0-1 1 0,0 0 4 16,0-4-2-16,0-5-2 15,0-7-1-15,0-1-1 0,-10-6-1 0,7 2 0 16,-7-3 0-16,8 0 1 0,-6-1-2 16,-2 2 1-16,10 2 0 15,0 2 0-15,0 3 0 0,0 4 0 0,0 3 0 16,0 1-1-16,5 3 1 0,3 0-1 16,-1 1 0-16,11 1 0 0,-3 1 0 0,6 2 1 15,-4 0-1-15,4 0 1 0,4 2 0 16,-2 6 0-16,8 3-1 0,-11 3 2 15,3 2-1-15,-5 2 0 0,-3 0 0 16,-2 4 0-16,-1-4 1 0,-4 1-1 16,0-1 1-16,2-2-1 0,0-2 1 15,0-3-1-15,-7 2 0 0,2-5 1 16,-5 0-1-16,2-2 0 0,3-2 0 16,-5-2-3-16,0-1-1 0,0 2-5 15,6-2-1-15,-6 0-4 0,2-1-2 0,-2 2-8 16,10-2-14-16,-7 0-17 0,2 0-57 15</inkml:trace>
  <inkml:trace contextRef="#ctx0" brushRef="#br0" timeOffset="119166.34">19859 7532 695 0,'0'-4'-2'15,"0"2"-22"-15,0 1 33 0,0 1 0 0,3-1-7 16,7 1-3-16,2 0 0 0,-1 0 1 16,-1 0-1-16,0 0-11 0,0 0-15 15,-2 0-15-15,-6 0-32 16</inkml:trace>
  <inkml:trace contextRef="#ctx0" brushRef="#br0" timeOffset="119923.42">20088 7225 315 0,'0'-1'319'15,"0"-1"-316"-15,0 2-6 0,0 0 12 0,0 0-7 16,0 5 2-16,0 4 11 0,8 4-1 15,-8 3-3-15,12 2-3 0,-4 1-2 16,5 3 0-16,4 1-1 0,-4 2 1 16,2 2 0-16,-2-1-1 0,0-1 0 15,0 0-1-15,-3 0-1 0,2-3-1 16,-4-2 1-16,2-3-2 0,-7-1 1 16,2-5 0-16,-3-1 0 0,4-5-1 15,-6-3 2-15,0-2-2 0,0 0 3 16,0 0 4-16,0-2 1 0,0-7-2 0,0-1-5 15,-13-3 0-15,5-3-2 0,-5-1 0 16,1 0 0-16,2-3 0 0,-3-2 0 16,0-2 0-16,6-1 0 0,-4-1 0 15,9-1 0-15,2 3 0 16,0 4 0-16,0 4 0 0,2 2 0 0,11 4 0 16,0 2-2-16,5 2 2 0,-3 3-1 15,5 0 1-15,1 3 0 0,-1 0 0 16,5 3 0-16,1 6 0 0,-3 1 0 15,2 6 0-15,-5 2 1 0,6 5-2 16,-6-3 2-16,3 2 1 0,-2 2-2 0,-1-1 0 16,-2-3 1-16,-3 2 0 0,-2-3 0 15,-6-2 1-15,3-3-1 16,-7-3 1-16,-3-4-1 0,5-6 1 16,-5 0-1-16,0-1 2 0,0 0 3 0,0-4 1 15,0-7-2-15,0-6-4 0,0-2-1 16,0-6 1-16,-5 1-1 0,-8-2 0 15,6-2 0-15,-1-2 0 0,3-1 0 16,-3 4 0-16,6 4 0 0,2 5 0 16,0 4 0-16,0 3-1 0,2 4 1 0,6 2-1 15,2 1 1-15,0 4-2 0,3 0 1 16,7 0 1-16,-7 7 0 0,7 4 0 16,6 6 0-16,-1 4 1 0,-2-1 1 15,3 5-1-15,-1 1 0 0,-2 2 1 16,2-2 1-16,-4 1-1 0,4-5 0 15,-2-2 1-15,-3-4-2 0,-2-2 0 0,-2-2 0 16,-4-4 0-16,1 0 0 0,-5-7-1 16,-3 3-1-16,2-4-6 15,-2 0-4-15,-2-4-5 0,2-3-5 0,-5-2-16 16,0-3-23-16</inkml:trace>
  <inkml:trace contextRef="#ctx0" brushRef="#br0" timeOffset="121069.19">19989 8370 546 0,'-10'-12'26'0,"-1"4"-29"16,4-2 9-16,4 2 33 0,3 1-16 15,-5-1-3-15,5 2 4 0,0 3-4 0,0 1-5 16,0 0-5-16,0 1-3 0,0 0 1 16,0 1 0-16,0 0-1 0,5 0-2 15,-2 1-3-15,2 7-1 0,-3 6 4 16,3 1 1-16,3 4-2 0,0 4-2 15,4 3 2-15,1 2-1 0,5 1-1 16,-8-1 0-16,8 4 1 0,-3 0-1 16,-2 0 2-16,0-1-1 0,-6-2-3 15,1-6 3-15,-3-3-2 0,0-5 1 16,-5-5 0-16,0-5 0 0,3-2 1 0,-3-3-1 16,0 0 2-16,0 0 2 0,0-5-1 15,0-7-2-15,-8-4-1 0,0-4-2 16,-4-3 1-16,-1-4-1 0,0 0 0 15,-2-3 0-15,-3-4 0 0,-2 0 0 16,5 1 0-16,-3 0 0 0,2 3 1 0,9 4-2 16,-1 1 1-16,-2 2 0 15,10 4 0-15,0 3 0 0,0 0-1 16,0 4 1-16,0-1 0 0,10 4 0 16,-2-1 0-16,-1 3 0 0,9-1-1 0,-4 0 0 15,9 3 1-15,-1 1 0 0,-2 0 0 16,10 0 0-16,-3 2 0 0,-4 2 0 15,-1 0 0-15,0 0-1 0,1 2 1 16,-3 6 0-16,-3-1 0 0,-2 2 0 16,-1 0 0-16,-4-1 0 0,0 2 0 0,-1 0 0 15,-2 3 0-15,-5-2 1 16,0 4-1-16,0-1 0 0,-5 1 0 16,-2 0 1-16,-9 1 0 0,-4-1 0 0,0 1 0 15,-3 0-1-15,2-6 1 16,1 3-1-16,0-3 1 0,4-2-1 0,-1-3 1 15,1-1-1-15,4-4 0 0,4 0 2 16,3 0-1-16,2 0 0 0,3 0 0 16,0 0 0-16,0-4 0 0,0-1-1 15,3-3-1-15,15 1 0 0,2-2 1 16,3 0-2-16,10 1 3 0,-2 1-2 0,2 1 1 16,-3 2 0-16,3 2 0 0,-2 0-1 15,2 2 1-15,-3 0-1 0,-4 5 0 16,2 4 1-16,-3-1 0 0,-4 0 0 15,4 3 0-15,-10-3 0 0,6 4 0 16,-9-2 0-16,1-1 1 0,-5 3 0 0,4 1 0 16,-7 1-1-16,3 1 2 15,-8 3-1-15,0-3 0 0,0 2 1 16,0-2-1-16,-8 0 1 0,-4 1 0 16,-6 0-1-16,-2-4 1 0,-8 2 0 0,0-3-1 15,-3-2 1-15,-5-3 0 0,-2-2-1 16,-2-3-1-16,-1-1 2 0,-7 0-2 15,-3 0 1-15,7-6-1 0,4-2 0 16,2-1 1-16,12 1 0 0,3 0-1 16,5 1 0-16,6 3 0 0,2-1 0 15,-1 3-2-15,4-1-3 0,4 2-4 0,-2 0-6 16,0-1-6-16,5 0-12 16,0-5-16-16,0-6-145 0</inkml:trace>
  <inkml:trace contextRef="#ctx0" brushRef="#br0" timeOffset="122128.38">24253 5147 340 0,'-6'0'49'0,"-1"-2"-35"0,2 0-11 15,5 2 36-15,-8 0-3 0,8 0-7 0,0 0 0 16,0 0-7-16,0 0-5 0,0 0-1 16,0 0-1-16,0 0 1 0,0 0 4 15,0 0 0-15,0 0-2 0,0 0-4 16,0 0-2-16,0 0-1 0,8 0-2 16,-3 2 0-16,8 2-2 0,2-3 1 15,10 1-1-15,8 0-1 0,3-2-1 0,15 0-1 16,5 0-2-16,10-2 1 0,13-8 0 15,-3 0-1-15,8 0-1 0,5 0 0 16,-2 0 0-16,7 3 0 16,8 0 0-16,-6 3 1 0,-2 2-1 0,-10 2-1 15,3 0 2-15,-16 0-1 0,-10 0 0 16,-13 0 0-16,-2 4 1 0,-13-2 1 16,0 2-2-16,-10-3 2 0,3 1 0 15,-6-2 0-15,0 0 0 0,1 0-1 16,-9 0 0-16,6 0 0 0,-8 0 1 0,-4 0-2 15,1 0 0-15,-7 0 1 0,0 0-1 16,0 0 1-16,0 0-1 0,0 0 0 16,0-2 0-16,0 2 0 0,0 0-1 15,0 0 0-15,0 0 1 0,0 0-1 16,0 0 0-16,0 0 0 0,0 0 1 16,0 0-1-16,0-1-1 0,-2 1 1 15,-3 0-3-15,-3 0-1 0,-5 0-3 16,6 0-5-16,-11 0-2 0,2 0-4 15,4 0 0-15,-1 1-9 0,0 1-20 0,3-1-6 16,0-1-36-16</inkml:trace>
  <inkml:trace contextRef="#ctx0" brushRef="#br0" timeOffset="122683.67">25581 4888 497 0,'-11'0'17'16,"1"0"-12"-16,3 0 35 16,7 0-7-16,-5 0-9 0,5 0 3 0,0 0-1 15,0-1-8-15,0-2-4 0,10-1-4 0,-8 0-3 16,8-1 1-16,1 1 2 15,-11 0 1-15,10 2 1 0,-10 1-3 16,2 1 0-16,-2 0-1 0,0 0-4 0,5 0-1 16,-2 0 0-16,-3 0-2 15,10 0 1-15,0 3 0 0,3 2-1 0,7 3 2 16,6 1-2-16,-1 2 2 0,3 2-1 16,5 3-1-16,-5 0 1 0,5 2-1 15,-5 0 0-15,3 4 1 0,-3-1-2 16,0 2 1-16,-3 1 0 0,-4 0 0 15,-6-1-1-15,3 1 0 0,-6 1 1 0,-4-2 0 16,0-2-1-16,-3-1 3 0,-3-1-3 16,-2-2 1-16,0-1 0 15,0 0 0-15,-10-1 0 0,0 0 1 16,-5-3 1-16,-6 1 0 0,-4-3 0 0,-3 1-1 16,0 0 2-16,-5-1-3 0,-5-2 2 15,2 2-1-15,3-2 0 0,0-1 0 16,5 0 0-16,3-4 0 0,7 0-1 15,2 0 2-15,4-1-2 0,4 0 0 16,3-2 0-16,5 0 0 0,0 0-1 0,0 0 0 16,0 0 0-16,0 0-5 0,0 1-2 15,0 2-6-15,0 0-2 16,-3 5-5-16,3-1-9 0,0-3-13 16,-5-4-46-16</inkml:trace>
  <inkml:trace contextRef="#ctx0" brushRef="#br0" timeOffset="124271.81">26746 5024 249 0,'5'-4'86'0,"-5"1"-34"0,0 2 3 15,5-3 2-15,-3 2-21 0,-2-1-8 16,6 0 1-16,-4 1-8 0,-2 0-2 16,0-1-3-16,0 1-2 0,0 0 0 15,0 1-1-15,0 1 0 0,0-1-2 0,0 1 0 16,0 0-3-16,0 0-2 0,0 0 1 16,5 0 0-16,-5 0 1 0,0 0 0 15,0 0-1-15,0 0 1 16,0 0-2-16,0 0-1 0,0-3-1 0,5 1-2 15,-5 0 1-15,0-3-2 0,3 3 0 16,-3 0 1-16,0-1-1 0,7 1 1 16,-7-1 1-16,0 2-1 0,0-2 0 15,0 2-1-15,0 0 1 0,0 1-1 16,6 0 0-16,-6 0 0 0,0 0-1 0,0 0 2 16,0 0-2-16,0 0 0 0,0 0 0 15,0 0 0-15,0 0 1 0,0 0-1 16,0 0 1-16,0 0 0 0,0 0 0 15,0 0 1-15,0 0-1 0,0 0 0 16,0 0 1-16,0 0-1 0,0 0 2 16,0 0-2-16,0 0 2 0,0 0-2 0,0 0-1 15,0 0 2-15,0 0-1 16,0 0-1-16,0 0 0 0,0 0 0 16,0 0 0-16,0 0 0 0,0 0-1 15,0 5 1-15,0 4-1 0,0 4 0 0,0 8 1 16,5 2 0-16,-3 4 0 0,11 2 1 15,0 3 0-15,2 1-1 0,-2 1 0 16,-1 1 0-16,1-3 0 0,2 0 0 16,-5-3 1-16,1-6-1 0,-1-2 0 15,-3-5 1-15,-4-4 0 0,-3 0-1 0,5-7 0 16,-5 1 0-16,0-5 0 16,0 0 0-16,0 0 1 0,0-1 0 15,0 0 2-15,0 0 1 0,0 0-2 0,-8-7 1 16,-4-3-2-16,-1-4-1 0,0-1 1 15,-2-3-1-15,-3-3 1 0,8 0-1 16,-8-2 1-16,6-2-1 0,4-2 1 16,0 1-1-16,3 1 0 0,5 0 0 15,0 3 0-15,5-1-1 0,8 3 1 16,0 3 0-16,7-1-1 0,0 4 0 0,3 3 0 16,-2 1 1-16,-1 2-1 0,3 4 1 15,-3-1 0-15,-4 3-2 0,1 2 2 16,4 0 0-16,-11 0-2 0,8 7 1 15,-3 2 1-15,-2 8-2 0,7 1 2 16,-2 5-1-16,-3 1 1 0,3 3-1 16,-8 2 1-16,8 0 1 0,-5-1-1 15,-6 2 1-15,6 1-1 0,-5-3 0 16,-3-2 2-16,2-2-2 0,-4-2 0 16,-3-6 0-16,0-4 0 0,0-2 1 0,0-5 0 15,0-2 0-15,0-3-1 0,0 0 3 16,0 0 0-16,0 0 1 0,0-9-1 15,5-2-1-15,-5-5 0 0,5-5-2 16,-5-1 1-16,3-3-2 0,-3 0 2 16,0-4-2-16,0 1 1 0,0-3 0 0,0 2 0 15,0-3 0-15,0 3 0 16,10 7 0-16,-8 2 0 0,6 6-1 16,5 3 0-16,-1 3 0 0,-4 4 1 15,5-1-2-15,-6 3 1 0,6 2 0 16,0 0-1-16,2 7 1 0,-2 2 0 0,7 8 0 15,-2 2 0-15,-3 4 1 0,6 0-1 16,-4 2 1-16,-1 1 0 0,1 0 0 16,-6 1 1-16,6 3-2 0,-4-3 2 15,-5 0-1-15,-1 0 0 0,1-4 0 16,2-2 0-16,-7-5 1 0,7 1-1 16,-10-6 0-16,2-2 1 0,-2-3-1 15,0 0 0-15,8-3 1 0,-8-1-1 16,0 1-3-16,0-3 1 0,0 0-3 15,0 0-1-15,0 0-3 0,0 0-2 0,0 0-2 16,0-3-2-16,0-2-5 0,0-4-8 16,0-5-19-16,0-3-23 0</inkml:trace>
  <inkml:trace contextRef="#ctx0" brushRef="#br0" timeOffset="124771.84">27921 4927 564 0,'0'-14'51'16,"3"3"-50"-16,4 2 4 0,-2 2 30 15,0 3-10-15,3-1-6 0,-5 3 5 16,2 2-7-16,0 0-7 0,-3 0-5 16,6 4-2-16,2 7 1 0,-2 2 4 15,-1 8-1-15,6 0-2 0,-5 2 2 0,-1 4-2 16,4 2 0-16,-1-1-1 0,0 4 0 15,-2-2 1-15,-1 2-1 0,1 1 0 16,2 1 0-16,-7-1 0 0,2-2-3 16,-3-1 2-16,-2-2 0 0,0-3-1 15,0-1 1-15,-7-5-1 0,4-2 0 16,-2-2 0-16,0-5 1 0,5-5 0 0,-8-1-2 16,8-4 1-16,0 2 0 15,0-2-1-15,0 0 1 0,0 0 0 16,0 0 0-16,0 0 1 0,0 0 0 0,0 0 0 15,0 0 1-15,0 0-2 0,0-3 0 16,8 0-1-16,5-4-1 0,4 0 0 16,11-1 0-16,8 0-1 0,7-2 1 15,0 0 0-15,11 2 0 0,4 0 0 16,-4 1 0-16,2 1 0 0,-10 2 0 16,-6 2 0-16,-9 0 0 0,-11 2-2 15,-10 0-2-15,-5 2-1 0,1 0-2 16,-6 3 1-16,0 0-5 0,0 0 0 15,0-1-2-15,0 0-3 0,0-3-3 16,0 0-2-16,0-1-4 0,-6 0-10 0,6-1 0 16,0-8-17-16,0-3-58 0</inkml:trace>
  <inkml:trace contextRef="#ctx0" brushRef="#br0" timeOffset="125855.47">29381 4871 583 0,'0'-3'21'16,"0"2"-20"-16,0 1 19 0,0 0 18 16,0 0-16-16,0-1 0 0,0 1-2 15,0 0-11-15,0 0-5 0,0 4-1 16,0 6 1-16,0 5 4 0,0 2 0 0,0 6 1 16,3 3 0-16,5 1-2 15,2 3-2-15,0 4 1 0,3-1-1 16,-1 2-1-16,-4 1 0 0,5 0 1 15,-6-1-2-15,4 0 2 0,-4-2-3 0,-2-3 0 16,3-5 0-16,-6-1-1 0,9-5 0 16,-9-3 0-16,6-5 1 0,-8-4-1 15,0-2 0-15,0-3 0 0,0-2 1 16,0 0 1-16,0 0 1 0,0-5 0 16,0-4-2-16,0-4 0 0,0-3 0 15,-8-4-2-15,6-1 0 0,-9-4 0 16,1-5 0-16,0-4 0 0,-3-2 0 15,-2-3 0-15,0-2 0 0,-3-2 0 16,3 1 0-16,-3 4 0 0,5 4 0 16,3 6 0-16,0 3 0 0,7 3 0 0,-7 4 1 15,10 3 0-15,0 1 0 0,0 0 0 16,0-1 0-16,5 3 0 0,8-2 0 16,2 3-1-16,3-3 0 15,2 3 0-15,6-1 0 0,2 5 0 0,0 0 0 16,10 0-1-16,-5 3 1 0,-2 1 0 0,2 3 0 15,-3 0 0-15,3 1-1 16,-10 5 1-16,3 4 0 0,-6 0 0 16,0 3 0-16,-4-1-1 0,-6 3 1 15,2 0-1-15,-9 2 1 0,-3-1 0 0,0 1 0 16,0 1 0-16,-3-1 0 0,-7 1 0 16,-2-2 2-16,-4 0-2 0,1-2 1 15,-8 1-1-15,3-1 2 0,-1-2-1 16,-1-2 0-16,-9 0-1 0,3-1 1 15,0 0-1-15,0-2 0 0,3-5 1 0,-1 1 0 16,11-1-1-16,-3-1 1 0,5-1-1 16,3 0 1-16,0 0 0 15,7 0 0-15,-2 0 0 0,3-1 1 16,2-1-1-16,0 2 0 0,0 0-1 0,0 0 2 16,0 0-2-16,0-3 0 0,0 2 0 15,2 1 0-15,16-1-2 0,3 1 2 16,7 0 0-16,7 0-1 0,8 0 1 15,1 4 0-15,-4 1 0 0,6 1 0 16,5 3 0-16,-8 1 0 0,3 3 0 0,-5-2 0 16,-3 4 0-16,-2 0-1 0,-8-1 1 15,-3 3 0-15,-7-2 0 0,-8 1-1 16,0-1 0-16,0 2 1 16,-10-1 0-16,5-1 0 0,-5-2 0 0,0 1 0 15,0 1 1-15,0-2 0 0,-5 1-1 16,-5-2 1-16,-3 1 0 0,-4-1 1 15,-4-1-1-15,-2-1 0 0,-7-2 2 16,-3-1 1-16,-3 1-4 0,-2-5 2 16,-5 0 0-16,2-2 0 0,-2-1-1 0,2 0-1 15,5 0 1-15,-2-7-1 0,5-1 1 16,-2 1 0-16,2-1-1 0,5 0 0 16,-3 0-2-16,3 2-3 15,3 2-3-15,2-1-3 0,-3 3-5 0,6 2-7 16,-6-2-14-16,6-1-6 0,-3-2-121 15</inkml:trace>
  <inkml:trace contextRef="#ctx0" brushRef="#br0" timeOffset="126971.95">23248 5688 426 0,'-8'-4'95'0,"3"-2"-91"0,0 4-4 15,5 1 14-15,0-1 24 0,0 0-11 16,0-1-4-16,0 3-5 0,0 0 1 15,0 0-3-15,0-1-5 0,0 1-5 16,0 0-2-16,0 0 0 0,0 4 2 16,5 4 2-16,0 5 2 0,-2 2 2 0,2 4-2 15,-3 1-4-15,8 2 1 16,-2 3 2-16,0 2-3 0,-1 2 1 16,6 0-1-16,5 4-3 0,-3 2 0 15,11 2 2-15,-4-2-1 0,4 0 1 0,2 0-1 16,5-2-3-16,0-2 0 0,13-2 4 15,0-1 1-15,7-3-2 0,3 0 0 16,5-1 2-16,10-4-3 0,-2 0 1 16,5 0-1-16,7-1 2 0,6-3-5 15,-1-1 2-15,6-5 0 0,-3 2 0 0,5-7-1 16,0-2 0-16,-7-1 1 0,4-2-2 16,-2 0 1-16,3 0 0 15,-3-2-1-15,5-4 1 0,0-4-1 16,0 0 1-16,0-2-1 0,6-1 1 0,-9 0-1 15,-9-1 1-15,-4 3 0 0,-14-2 0 16,-11 2 1-16,-2-3-2 0,-7 2 2 16,1-2-1-16,1-3 0 0,-5 2 1 15,5-5 0-15,-6 1 0 0,-4-1 1 16,-6 3-2-16,-2-2 2 0,-12 1-1 0,4 0 0 16,-10-1 0-16,-2 2-1 0,0 3 2 15,-1 0-2-15,-7 4 1 16,0 0 0-16,0 4-1 0,0 0 1 0,0 4-1 15,0-3 1-15,0 4 0 0,0 0-1 16,0 1 1-16,0-2 1 0,0 2-2 16,0 0-1-16,0 0 0 0,0 0 0 15,0 0 0-15,0 0 0 0,0 0-1 16,0 0 2-16,0 0-2 0,0 0 1 16,0 0-2-16,0 0-5 0,0 0-5 0,0 0-7 15,0 9 1-15,-10-2-12 0,-8 2-14 16,-2-7 3-16</inkml:trace>
  <inkml:trace contextRef="#ctx0" brushRef="#br0" timeOffset="128005.43">23744 6959 272 0,'0'-3'287'0,"0"-2"-283"0,0 4-4 16,0 0 3-16,0 1 19 0,0 0-10 15,0 0-2-15,0 0 0 0,0 1 0 0,0 8 3 16,0 4 1-16,0 4 0 0,0 4 2 15,5 4-4-15,-3 5-2 16,6 0-1-16,5 6-3 0,-1 0 2 16,1 6-2-16,-5-1-1 0,5 2-1 0,2-1-1 15,-5-2 0-15,0-4-1 0,3-5-2 16,-3-3 2-16,0-7 0 0,0-8-2 16,-2-2 1-16,-5-6 0 0,2-4-1 15,0-1-2-15,-5 0-1 0,0-2 0 16,0-9-4-16,0-4-6 0,0-3-3 0,-10-5-13 15,-1-1-2-15,-9-2-12 0,-3-1-10 16,3-2-142-16</inkml:trace>
  <inkml:trace contextRef="#ctx0" brushRef="#br0" timeOffset="128387.69">23690 7120 532 0,'-5'-8'8'0,"5"3"-8"15,0 0 28-15,0 2 9 0,0-1-12 16,0 0-7-16,0-2-2 0,13 0-5 15,0 2-3-15,-1 0-3 0,4 1 2 16,4 2-1-16,-2 0 0 0,2 1 0 0,1 0-1 16,7 0-1-16,2 1 0 0,6 7-1 15,-3 2-2-15,2 1-1 0,9 3 1 16,-9 1-1-16,-2 2 1 0,0 3-1 16,0 2-1-16,-10 0 3 0,3 0-3 15,-6 2 2-15,-2 0-1 0,-3 1 1 16,-7-1 1-16,-3 0 1 0,-5-2 2 15,0-1-2-15,-5-2 4 0,-10 1-2 16,-3-4 0-16,-5-2 2 0,-8 0-2 16,3-3-2-16,0 0 0 0,0-1 0 0,-5-2-2 15,3-3 1-15,-1 0-1 0,-2-3-1 16,3-2 3-16,-3 0-3 0,10 0 1 16,-3-1 0-16,6-1 0 15,7-3 0-15,0 1 0 0,6 0-1 0,4 0 0 16,3 1-3-16,0 0 1 0,0 1-4 0,3-2-3 15,10 0-3-15,2-1-5 16,5 1-5-16,11 1-11 0,-3-1-6 16,5-1-30-16</inkml:trace>
  <inkml:trace contextRef="#ctx0" brushRef="#br0" timeOffset="128864.59">24372 7378 507 0,'0'0'133'0,"3"-2"-138"16,4 0 4-16,11-1 10 0,-3 0-3 15,11 1 0-15,2 1 8 0,-3-3-5 16,8 2-6-16,-5 1 0 0,3 1-2 16,-8 0 0-16,5-1 0 0,-5 0 1 15,-8-3 3-15,5 2 1 0,-7-1 0 16,0-2 1-16,-6-2-2 0,9-1 0 15,-6-1-2-15,0-1 0 0,3-2-1 16,-3-1-1-16,0 0 0 0,-5-1-1 0,0 0 1 16,-2 0-1-16,-3 2 1 0,0-2 0 15,-3-2 0-15,-10 5 0 0,-4-3-2 16,4 4 0-16,-2 1 3 0,2 3-2 16,-2 4 0-16,-3 2 2 0,3 0-2 15,-3 0 1-15,3 6 0 0,2 3 1 16,-2 1 0-16,4 6 0 0,-4 2 1 15,7 4-1-15,3-1 1 0,3 5 1 16,2 2 0-16,2-1 0 0,11-1-1 16,7 1-2-16,1-2 1 0,7-3-1 15,5-3 1-15,0-3 0 0,0-4 0 0,0-4 0 16,-5-4 0-16,3-3-2 0,-8-1 1 16,2 0-2-16,-5-5-3 0,1-5-1 15,-6-1-2-15,-2 0-3 0,-1-4-5 16,-4-2-3-16,-3 1-15 0,0 0-6 15,-5-1-31-15,0 1-43 0</inkml:trace>
  <inkml:trace contextRef="#ctx0" brushRef="#br0" timeOffset="129311.62">24983 7201 501 0,'5'-8'85'15,"5"1"-80"-15,-5 4 6 0,8-3 29 16,-6 4-22-16,6-1-2 0,-5 3 4 15,-1 0-9-15,4 0-7 0,-1 7 0 16,8 6-1-16,-3 6 2 0,5 4-1 0,-7 2-1 16,5 2 0-16,-3 5 0 0,3 1 0 15,-8 1-1-15,3-3 1 16,-6-1-1-16,6-4 0 0,-3-6-1 16,0-5 1-16,-5-5-1 0,3-3 1 0,-3-5-1 15,-2-2 3-15,-3-1 3 0,5-7 2 16,0-7-6-16,3-2-1 0,-6-6-1 15,-2-3 0-15,0 1 0 0,0-3-1 16,0-1 0-16,-8 1 0 0,1 1 0 16,-1 2 0-16,1 1 0 0,1 7 0 0,6 2 0 15,0 6 0-15,0 4 1 0,0 3 0 16,0 2-1-16,0 0 1 0,6 0-1 16,4 7 0-16,2 6 1 15,9 5 0-15,-3 3 3 0,5 1-3 0,-1 4 2 16,6 0-1-16,-5-2 1 0,3 2-1 15,2-3-2-15,-8-3 2 0,6-1 0 16,-1-4-2-16,-10-2 1 0,3-5 0 16,-5 0-1-16,-11-6-2 0,6 0-4 15,-8-2-3-15,0 0-2 0,5-2-1 16,-5-5-2-16,0-2-15 0,0-3-19 0,0-3-26 16</inkml:trace>
  <inkml:trace contextRef="#ctx0" brushRef="#br0" timeOffset="130071.33">26056 7184 687 0,'0'-16'2'0,"0"4"-8"0,0 1 17 15,0 2 6-15,-2 2-8 0,-6 2 4 16,-2 1-4-16,2 0-4 0,-4 3-4 15,-4 1-1-15,-9 0 0 0,-1 0 0 16,-9 1 0-16,2 4 0 0,-8 2 0 16,8 4 0-16,-8-1-1 0,3 0 1 0,8-1 1 15,-1 2 0-15,11 0 0 0,7-2 0 16,0-1 1-16,13 0-2 0,0-1 0 16,0-1 0-16,13 1 2 15,7-1 2-15,11-1 0 0,5 1 1 0,9 0-3 16,1 2 0-16,-3 1-2 0,-5-1 2 15,-2 4-2-15,-3 0 0 0,0-1 0 16,-2 4 0-16,-8-3 0 0,5 2 0 16,-5 1 0-16,-8-3 1 0,0 2-1 15,-2-2-1-15,0 1 2 0,-6-2-1 0,-2 2 0 16,0-5 1-16,-5 1-1 0,0-3 1 16,0 1-1-16,-10 0 1 15,0-1-1-15,-13 2 1 0,0-1 0 16,-7 0 0-16,2-2-1 0,0 0 2 0,0-2-2 15,7 1 0-15,-2-2 0 0,8 0 1 16,2-1-1-16,11-1-1 0,2 0 2 16,0 0-1-16,0 0 1 0,0 0 0 15,15-5-1-15,0-4-1 0,16-2 0 16,-3 0 0-16,10-3 1 0,-7 2 0 16,12-4 0-16,-7 0 0 0,4 1 0 15,1-4 0-15,0 3 0 0,-3-1 1 0,-5-1-1 16,-5 3 1-16,-8-2-1 0,1 3 0 15,-11 0 1-15,0 0-1 16,0-2 1-16,-7 2 0 0,-3 3 0 0,0 3 0 16,0-1 1-16,0 4-1 0,0 1 1 15,0 0-1-15,0 3 0 0,-3 1-1 16,3 0 0-16,0 0 0 0,0 0-2 16,-5 4 1-16,0 3 1 0,-3 5 1 15,8 3 0-15,0 2 1 0,0 3 1 0,5 3-1 16,8 3 2-16,-3 3-1 0,8-1 0 15,2-3 0-15,-4 0-2 0,4-3 1 16,6-5-1-16,-6-5 1 0,0-2-1 16,-2-5-2-16,-5-5-2 0,-3 0-2 15,-5-2-3-15,8-11-4 0,-11-3-2 0,-2-4-7 16,0-4-7-16,-15-1-17 16,-5-5-11-16,-8-2-36 0</inkml:trace>
  <inkml:trace contextRef="#ctx0" brushRef="#br0" timeOffset="130184.42">26283 7135 522 0,'0'-1'6'15,"7"-6"-9"-15,11 1 10 0,-3-1-4 16,6 0-3-16,-1 0-4 0,6-1-38 0</inkml:trace>
  <inkml:trace contextRef="#ctx0" brushRef="#br0" timeOffset="130541.12">26893 6959 46 0,'0'0'641'16,"0"0"-640"-16,5 0-4 15,-5 0 7-15,8 0-4 0,0 6 2 16,-3 4 10-16,7 5 3 0,1 2-4 0,0 4-6 16,2 3 1-16,0 2 2 0,-2 2-3 15,0 1 3-15,5 2-1 0,-8 2 0 16,3 1-3-16,-1 0 2 0,1 0-3 16,2 1 1-16,-5 1-2 0,1-4 0 15,-1-3-1-15,-3-5 2 0,-1-5-2 16,4-4 0-16,-5-4 1 0,0-5-2 0,-3-2 1 15,6-2 0-15,-8-2-3 0,10 0-4 16,-7 0 0-16,4-7-5 0,-7-1-3 16,6-1-5-16,-6-3-6 0,0 0-13 15,-13-4-20-15,-8-5-48 0</inkml:trace>
  <inkml:trace contextRef="#ctx0" brushRef="#br0" timeOffset="130728.26">26865 7283 647 0,'8'2'8'0,"12"2"-12"0,11-1 11 15,4 4 15-15,6 0-9 0,5-1 14 16,-5 2-12-16,-1-2-8 0,1 1-2 16,-8-4-3-16,5 2-1 0,-10-3 0 0,5 0-1 15,-5-2-8-15,3 0-8 16,-11 0-12-16,3-3-15 0,-5-8-39 15</inkml:trace>
  <inkml:trace contextRef="#ctx0" brushRef="#br0" timeOffset="131215.46">27466 7190 228 0,'-5'-4'409'16,"5"3"-410"-16,0 1 4 0,0 0 14 15,0 0-16-15,0 0 11 0,0 7 8 16,0 2-6-16,5 4-4 0,5 0-3 0,-5 1-1 15,8 2-3-15,-1-1 1 0,4-1-4 16,-4 3 2-16,9 0 0 16,-1-4-1-16,0 1 1 0,8-4 0 0,-7-1-1 15,9-3 0-15,-7-3 1 0,-2-3-1 16,1 0 0-16,1-8 1 0,-5-5-1 16,-3 0-1-16,-2-4 0 0,-8-1 2 15,-5-5-2-15,0 4 0 0,0-3 2 16,-5-2-3-16,0 5 2 0,-5-3 4 15,-3 4 2-15,0 4 0 0,1 3 1 0,7 2 2 16,-6 1-2-16,6 6-1 0,0-1-1 16,-2 2-2-16,2 1-1 0,5 0 0 15,-3 0-3-15,-2 6 0 16,5 4 0-16,0 3 2 0,0 3-1 0,0 3 1 16,13 1 1-16,4 3-2 0,4 6 1 15,7 1 1-15,0 4 0 0,0 0 0 16,5 2-2-16,-8-1 1 0,1 0-1 15,-3-1 1-15,-3-3 0 0,3-4 0 16,-8-3 0-16,-2-5 1 0,-11-3-3 0,9-2 2 16,-11-5-1-16,2-6 1 0,-2 0-2 15,0-3 1-15,0 0 2 0,0 0 0 16,0 0-2-16,0-3-4 0,0 0-3 16,0-1-5-16,-2-1-3 0,-9 1-7 15,9 0-11-15,-11-1-19 0,-2-3-40 16</inkml:trace>
  <inkml:trace contextRef="#ctx0" brushRef="#br0" timeOffset="134075.24">25914 8299 340 0,'-5'-6'77'0,"2"5"-62"0,3 1-6 0,-5-2 39 15,5 1 6-15,0 1-26 0,0 0-7 16,0 0-2-16,0 0-7 15,0 0-5-15,0 0 2 0,0 0-1 0,0 0 2 16,0 0 1-16,0 0-2 0,0 0 0 16,0 0-2-16,-2 4 3 0,2 3-1 15,0 2-2-15,0 4 0 0,-6 1 0 16,6 3-3-16,0 5 2 0,0 0-1 16,0 5-1-16,8-1 1 0,0 4 0 15,4 1-2-15,-4 0 1 0,5 1-1 0,0-3 1 16,-6 0-2-16,6-1 0 0,-5-3 0 15,2-3 0-15,0-3-1 0,-5-3 0 16,0-7 1-16,-2 0-2 0,-3-3 1 16,5-3 0-16,-5 0-1 0,0-3 2 15,0 0-1-15,0 0 1 0,0 0 1 0,0 0 1 16,0 0 0-16,-5-3-1 16,-3-5-1-16,0-1 0 0,-4-1-1 15,-4-6-1-15,6 0 2 0,-5-2-1 16,-3-7-1-16,10 0 0 0,-4-6 0 0,2 1 0 15,-1-1 0-15,9 0 0 0,-3 4 0 16,0 4 0-16,2 3 0 0,-2 2 0 16,3 2 0-16,-4 2 0 0,1 3 0 15,5 2 1-15,0 2 0 0,-2-1 0 16,-3 0 0-16,5 1 0 0,-3-1-1 0,3 1 1 16,0-3 1-16,0 1-2 0,0-2 1 15,8-2-1-15,-1 2 0 16,1-2 0-16,0-2 0 0,4 3 0 15,1 1 0-15,0 2 0 0,-6 2 0 16,6 1-1-16,-5 0 1 0,-1 4 0 0,6 1 0 16,-3 1-2-16,-2-1 2 0,-5 1-1 15,7 0 0-15,-3 0 0 0,-4 0 1 16,7 0 0-16,-2 0-1 0,-1 2 1 16,1 1 0-16,2 1 0 0,0-1 0 15,0 2 0-15,1 1 0 0,1-1 0 0,1 1 0 16,-5 3 0-16,4-4 0 15,-4 2 0-15,-3 4 0 0,0-2 0 16,-2 0 0-16,2 1 0 0,0 3 0 16,-5-2 1-16,0 2-1 0,0-1 1 0,0-1 0 15,-5 2-1-15,-3-2 1 0,-2 4 1 16,0-6-2-16,-8 5 1 0,5-4-1 16,-7 0 1-16,0 0-1 0,4 1 2 15,-9 0-2-15,0-1 1 0,2-1-1 16,-8 1 1-16,8-3-2 0,-2 1 1 0,4-2 1 15,1-1 0-15,7-2-1 0,1-1 0 16,4-1 1-16,3-1 0 0,5 0 1 16,0 0-1-16,0 0 2 0,0 0-1 15,0 0-1-15,0-2-1 0,5-4 0 16,0 1 0-16,3-2 0 0,-1 2 0 16,6 1 0-16,2-3 0 0,3 1-1 15,-5 2 1-15,7-1 0 0,-5 2-1 16,-2-1 1-16,2 1 0 0,8 1-1 15,-7 1 1-15,4-2 0 0,0 3 0 0,1 0-1 16,-1 0 2-16,0 0-2 0,6 0 1 16,-1 0 0-16,-2 3 1 0,8 0-2 15,-8 0 2-15,7 2-2 0,-7 1 1 16,2 2 0-16,1 0 0 0,-3 1 0 16,-3 0 0-16,6 1 0 0,-6-2 0 0,0 5 0 15,-2-2 0-15,-3-1 0 16,3 0 0-16,-3 2 1 0,-7-4-1 15,5 1 0-15,-6 0 0 0,1 0 1 16,2-1-1-16,-2 0 0 0,-3 1 0 0,-2-1 1 16,4 1-1-16,-7 1 0 0,5 1 1 15,-5 2 0-15,0-2-1 0,0 2 2 16,0-2-1-16,-5 1 2 0,-5-1-2 16,0-2 2-16,-3 2 1 0,3 0-2 15,-3-3 0-15,-5-1 0 0,8 3-1 16,-13-5 2-16,8 4-2 0,-5-2 1 15,-1 0-1-15,4-5 1 0,-4 4 0 0,6-4 0 16,-3 2 0-16,3-3 0 16,0 0-1-16,-3-1 1 0,-3 2-1 15,6-2 0-15,-5 0 0 0,-3 0 0 0,8 0 1 16,-6-2-1-16,1-4 1 0,2 3-1 16,-2-3 1-16,-1 3-1 0,1-1-1 15,7 1 0-15,-2 1 1 0,2-1 1 16,6 2-2-16,-1 1 1 0,3 0-1 15,0-1 1-15,5 1-1 0,-3 0 0 0,3 0 0 16,-5 0 0-16,5 0 0 0,0 0 0 16,0 0-1-16,0 0 0 0,0 0 1 15,0 0-3-15,-2 1-4 0,-8 5-2 16,10 3-3-16,-8 1-8 0,5 3-7 16,-2-2-11-16,0-4-25 0,5-5-192 15</inkml:trace>
  <inkml:trace contextRef="#ctx0" brushRef="#br0" timeOffset="138360.18">25644 991 305 0,'-10'-2'117'16,"2"-3"-107"-16,3-1-8 0,-2 1 17 16,-1 4 21-16,3-1-8 0,5 1-4 15,0-2-4-15,0 2-4 0,-3 1-3 0,3 0-6 16,0 0 1-16,0 0-5 0,0-2-1 16,0 2-2-16,0 0-1 0,0 0 0 15,0 3-3-15,0 4-2 0,0 5 4 16,3 3 0-16,2 2 1 0,0 5 0 15,-2 1 1-15,4 4 0 0,6-3 2 16,-3 3-2-16,-2-1-1 0,-6 0 3 16,9 1-3-16,-11-4 0 0,2-1-1 15,6-1 0-15,-8-4 1 0,5-2-2 16,0-4-1-16,-3-3 2 0,4-5 0 0,-1 0 0 16,-5-1-1-16,2-2 0 0,6 0-3 15,-3-3-5-15,3-4-4 0,-1-6-8 16,-7-1-2-16,0-2-4 0,0-1-22 15,-7-2-36-15</inkml:trace>
  <inkml:trace contextRef="#ctx0" brushRef="#br0" timeOffset="138791.87">25464 1015 469 0,'0'-8'4'16,"0"1"-2"-16,0 1 7 0,10-1 8 15,0 0-4-15,0-1 5 0,3 2-1 16,7 2-3-16,-7 1-2 0,5-1-3 16,-3 2 2-16,-2 0-3 0,2 1 0 15,-2 1 0-15,7 0 0 0,-2 0-5 0,2 0-1 16,1 1 0-16,4 7-2 16,-5-2 0-16,3 3 1 0,8 1-1 15,-8 0 0-15,7 1 1 0,-7 1-1 16,2 3 0-16,-4 0 0 0,-6 1 0 0,3 2 0 15,-10-1-1-15,-1 1 2 0,-7-3-1 16,0 1 0-16,0 0 1 0,-7-1-1 16,-6 1 0-16,0-3 3 0,-7 1 0 15,-3-1 2-15,-8-1 1 0,-2 1-3 16,3-5 2-16,-8 2-1 0,5-1 0 0,5-1-1 16,0-2 0-16,2-1-1 0,6-1 0 15,2-4 0-15,8 0 0 16,0 0 1-16,10 0-1 0,-3 0 0 15,3-3 0-15,0-1-1 0,0 0-2 0,8 2-4 16,7-2-5-16,-2 0 3 0,7 2-4 16,0 0 0-16,-2-1-6 0,-3 2-4 15,6-1-9-15,-1 1-11 0,0-2-42 16</inkml:trace>
  <inkml:trace contextRef="#ctx0" brushRef="#br0" timeOffset="139467.35">26189 1170 515 0,'0'0'34'0,"-5"0"-38"16,5 1 3-16,0-1-3 0,0 0 3 16,0 1 2-16,0 0-1 0,5-1 2 15,2 1 1-15,6-1 0 0,0 2-1 16,-1-2 0-16,1 0-1 0,-3 0 1 16,3 0 2-16,5-3-2 0,-11 0 0 15,9-1 1-15,-11-2-2 0,2-2 1 0,1 1 0 16,2 1 0-16,-2-3-1 0,-3 1 0 15,3 1 1-15,-6-2 3 16,-2 3-1-16,0-2 0 0,0 0 0 0,0 0-1 16,-2-1-1-16,-11 1 0 0,5-1 3 15,-2-1 1-15,0 2-2 0,0 0-1 16,0 4-1-16,-1-1 0 0,4 0 2 16,2 2-2-16,5 2 0 0,-8 1-1 15,5 0-1-15,-2 0 0 0,0 0-2 16,3 6 2-16,-6 1 0 0,3 2 1 0,0 5 0 15,5 3 1-15,0-2-2 0,0 6 3 16,0-1 0-16,5-1 0 0,3 0 2 16,-1 1-3-16,6-1-1 0,0-1 2 15,-1-4-2-15,4 1 0 0,4-1 1 16,3-4 0-16,-3-1-2 0,1-4-2 16,-6-1 0-16,3-3-6 0,-3-1 0 15,5 0-8-15,1-4-13 0,-1-3-22 16,6-2-37-16</inkml:trace>
  <inkml:trace contextRef="#ctx0" brushRef="#br0" timeOffset="139946.01">26512 1071 417 0,'0'-5'33'0,"0"1"-35"15,0 1 37-15,0 0-8 0,5 3-14 16,2 0 1-16,1 0-2 0,2 0-4 15,3 9-4-15,-3 0-2 0,3 7 2 16,0-1 2-16,7 2-3 0,-2 2 5 0,-3 2-6 16,0-2 7-16,-2 0-4 15,0 0-1-15,-1-2-1 0,-4-2 2 0,0-2 1 16,2 0-1-16,-8-4-1 16,3-3 0-16,-2-1-1 0,-3-4 0 0,0-1-1 15,0 0 2-15,0 0 10 0,0 0 0 16,0-7-5-16,0-2-5 0,0-3-4 15,0-2 1-15,0-1-1 0,0-3 0 16,0 0 0-16,0-1 0 0,0 0 1 16,0-2-2-16,0 2 1 0,0 2 1 15,0 2-1-15,10 4-1 0,-2 1 0 0,7 6 1 16,-2 0-1-16,0 3 0 16,-1 1 0-16,1 0 1 0,-5 0 0 15,4 7 0-15,-4 5-1 0,7 0 1 0,-2 5 1 16,-3 1 0-16,0-1 0 0,3 2-2 15,0 0 2-15,2-3 0 0,-2-1-1 16,-1-1 1-16,1-3 0 0,0-1-1 16,-5-2 0-16,-1-4 0 0,-7 1-4 15,5-3-4-15,-5-2-2 0,5 0-5 0,-5 0 2 16,3-2-9-16,-3-7-31 0,0-4-58 16</inkml:trace>
  <inkml:trace contextRef="#ctx0" brushRef="#br0" timeOffset="140721.34">27466 1019 524 0,'2'-7'17'0,"-2"0"-18"0,0 2 14 15,0 1 11-15,0 0-10 0,0 1 5 16,-2 1-2-16,-3 0-10 0,-3 1-3 16,-2 1-3-16,-5 0-1 0,-1 0 1 0,-7 0-1 15,8 0 0-15,-5 3 0 0,-1 1 1 16,4 0 0-16,-4 2-1 16,1 2 1-16,10-2-1 0,-3 1 0 0,3 1 0 15,7 1 0-15,3-2 0 0,0-2 0 16,0 3 0-16,0-4 0 0,3 4 0 15,7-2 0-15,-2 1 1 0,-1 0-1 16,6-1 1-16,2 2-1 0,6-1 0 16,-4 0 1-16,9 0 0 0,-3 1 0 15,2-3-1-15,1 1 0 0,-3 0 0 16,2 0 0-16,-5 1 1 0,-4 1-2 0,-4 0 1 16,-1-2 0-16,-4 2 0 0,-4-1-1 15,-3 1 1-15,0-4 1 16,0 3-1-16,0 0 0 0,-10 2 0 0,-3 0 0 15,-8-2 1-15,-4 0 0 0,0 0 0 16,-3-1-1-16,2-1 1 0,-2-1 1 16,8-1-2-16,-6-3 0 0,14 0 1 15,-4 0 0-15,4 0-2 0,4 0 3 16,8-4 1-16,0-2-1 0,0-1 0 0,8 0 0 16,4-1-4-16,9 1 2 15,7-1 0-15,2 1 0 0,3-2 0 16,-2 1 0-16,7 1 2 0,-2-1-2 0,2-1 2 15,0 0-1-15,-8 0 1 0,4 1-1 16,-9 1 1-16,0-2-1 0,-4 2 0 0,-6-2 1 16,-2 4-2-16,-1 0 1 15,-4 0 0-15,-8 1 5 0,5-2 1 16,-5 1-1-16,0-2-2 0,0 0-2 16,0 0 2-16,0 0 0 0,0 4-1 0,0 2-1 15,0-1 1-15,0 1 2 0,0 1-4 16,0 0 1-16,0 0-3 0,0 0-1 15,0 6 2-15,0 3 0 0,0 5 1 16,0 3 0-16,3-2 2 0,7 5 0 16,5-1 1-16,0 2 1 0,3-2-2 0,3-2 0 15,-1-1-1-15,-5 0 0 0,8-2 0 16,-3-5-1-16,-4 0 0 0,-1-2 1 16,3-4-5-16,-3-2-2 0,-5-1-3 15,-7 0-6-15,4-3-8 16,-7-7-15-16,-7-4-24 0</inkml:trace>
  <inkml:trace contextRef="#ctx0" brushRef="#br0" timeOffset="140848.81">27634 1021 525 0,'10'0'-3'15,"3"-1"-26"-15,7 0 25 0,5-1-44 16,3-2-249-16</inkml:trace>
  <inkml:trace contextRef="#ctx0" brushRef="#br0" timeOffset="141167.37">28015 984 582 0,'0'0'18'0,"0"0"-18"16,0 0 7-16,3 0-2 0,4 0 1 0,6 1 14 16,5 3-6-16,-3 2-6 0,3 4-1 0,-8 4-3 15,8 1 1-15,-5 2 1 0,-1 2 0 16,-1 0 1-16,-1 2 0 0,0 1-1 16,-5 1-1-16,3-1-1 15,2-1-2-15,-2 1 0 0,-1-3 0 0,1-2 1 16,-1-2-3-16,-2-2 1 0,1-2-1 15,-6-3 1-15,0-2 0 0,0-3-2 16,2-3-1-16,-2 0-2 0,0 1-3 16,0-1-4-16,0 0 0 0,0-1-6 15,0-8-12-15,-2 0-30 0,-9-5-60 0</inkml:trace>
  <inkml:trace contextRef="#ctx0" brushRef="#br0" timeOffset="141369.19">27985 1171 520 0,'0'0'60'16,"0"0"-58"-16,5 0 6 0,10 1 8 15,3 0-3-15,5 0 8 0,10 2-6 16,10 2-8-16,-7-1-3 0,2 1-1 16,-3 1-2-16,-1-2 0 0,-1 0-1 0,-5 1-1 15,0-3-3-15,-5 2-5 0,-1-1-5 16,-1-3-10-16,-3 0-13 0,-3 0-14 15,-2 0-63-15,-1-7-129 0</inkml:trace>
  <inkml:trace contextRef="#ctx0" brushRef="#br0" timeOffset="141816.46">28506 1121 454 0,'0'-1'29'0,"0"-2"-4"0,0 3 28 15,0 0-31-15,0 0 2 0,0 0-2 0,0 0-14 16,5 3-7-16,3 4 9 0,0 2 2 15,4 2-2-15,4 2-2 0,1 0-1 16,-1 3-3-16,4 0 2 16,0-1-4-16,-2 0 2 0,-3-2-2 0,3 1-2 15,-2-3 2-15,-4-2 1 0,1-3-2 0,-5 0 0 16,-1-5 1-16,3-1-1 16,-2 0 2-16,0-1-1 0,-1-7 0 15,3-2-2-15,-7-3 0 0,5-2 0 16,-8-2 0-16,0-1 0 0,0-1 0 0,0-2 0 15,0-1 0-15,0-1 1 0,-11 1-1 16,1 3-1-16,3 3 3 0,2 4 0 16,2 3 1-16,-2 4 3 0,5 2-1 15,0 3 1-15,0 0-3 0,0 0-2 16,0 0-3-16,0 8 2 0,0 4 1 0,0 0 2 16,8 6 0-16,4 2 3 0,6 3-2 15,2 2 1-15,3 4 1 16,0-2 1-16,0 4 1 0,3-2-2 15,-1 0 3-15,-2-3-5 0,-3-1 1 0,1-3-1 16,-1-2-1-16,3-1 0 0,-13-5-1 16,0-4-1-16,-7-1-1 0,2-8 1 15,-5 0 1-15,0-1-4 0,0 0-5 16,0-2-1-16,0-7-11 0,0-2-13 16,-8-6-35-16</inkml:trace>
  <inkml:trace contextRef="#ctx0" brushRef="#br0" timeOffset="143775.75">30005 1048 284 0,'0'0'39'15,"0"-2"-36"-15,0 0 48 0,2-2 4 0,-2 0-24 16,0 2-1-16,0-2-1 0,0-2-4 15,0 1-7-15,0-2-1 0,0 0-1 16,0-1-5-16,0 1 1 0,-7-2-3 16,2 1 1-16,-11 0-4 0,4-5 0 15,-1 2-2-15,-8-2 0 0,1 1-2 0,5 2 3 16,-5 1-3-16,-1 2-2 0,-4 1 1 16,9 0-1-16,-9 4 0 0,0 2 0 15,4 0-1-15,-4 0 1 0,4 1 0 16,-1 7 0-16,4-1 0 0,-3 3 0 15,9 1-1-15,-4 4 2 0,-1 4-1 16,9 0 0-16,-5 1-1 0,6 0 1 0,4 1 1 16,3 2-2-16,0-2 2 15,3-1 0-15,9-2-1 0,4-1 0 16,4-2 1-16,3-1-1 0,0-6 1 0,7 1 0 16,-7-4 1-16,5-2-1 0,-2-2-1 15,2-1 0-15,-6 0-2 0,1-7 0 16,-2-1-1-16,-1-2-2 0,0-2-2 15,-9-2 2-15,-1-1-2 0,0-3 0 16,-2-2 3-16,-6-2 2 0,-2-2-3 16,0-1-1-16,0-5 3 0,0-2-2 15,0-3 4-15,-8-3-2 0,6 3 3 16,-3 5 0-16,0 2 2 0,-3 7 0 16,0 4 4-16,-4 3 0 0,4 3 2 0,-5 1-2 15,6 3-1-15,-1 3 1 0,3 2-2 16,0 1-1-16,5 1 0 0,-3 0-3 15,3 0 1-15,0 0-2 0,-5 1 1 16,5 7 0-16,-2 2 0 0,2 3 1 16,0 6 2-16,0 4 1 0,0 4 0 15,7 4 0-15,6 5 1 0,-3 1 3 0,8-1-4 16,2-3 1-16,1-2-2 0,-1-4 1 16,1 0-3-16,-1-3 1 0,0-2 0 15,1-2-1-15,-1-2 1 16,0-2 0-16,-2-4 0 0,-3-2-2 0,-2-4-2 15,-5 0-2-15,2-5-2 0,3-1-3 16,-11 0-4-16,11 0-4 0,-5-1-8 16,-1-5-7-16,6-1-25 0,-5-2-141 15</inkml:trace>
  <inkml:trace contextRef="#ctx0" brushRef="#br0" timeOffset="144515.73">30409 994 289 0,'0'-10'249'0,"-7"-1"-247"0,1 3 0 16,-4-2 30-16,5 3-12 0,-2 1-12 16,-1 3 4-16,3 0-3 0,-3 3-5 0,-4 0-3 15,-1 1-1-15,-8 7 1 0,6 0 0 16,2 2 1-16,-4 1-3 0,4 2 3 15,3 0 2-15,0 2-4 0,7 0 1 16,-2 1 1-16,5 1-1 0,0-2 2 16,0 1 1-16,8-4-2 0,2-1 1 15,0-1 1-15,13-1 0 0,-3-3 1 0,3-3 0 16,8-3-2-16,-1 0 1 16,-4 0-3-16,2-1 1 0,-3-6 0 15,-5 1-2-15,-2-1 2 0,-8-1 0 0,-5-2-2 16,1-1 1-16,-6 0 0 0,0-1-1 15,0 2 0-15,0-4 0 0,-6 1 0 16,-1 1-1-16,-1 1 1 0,-2-1 0 16,2 6-1-16,6-1 1 0,-8 5 0 15,7 2 1-15,-2-1-3 0,5-1 1 16,0 2 0-16,-5 0 0 0,5 0-2 0,0 0 1 16,0 0 0-16,0 2 2 0,10 3 0 15,3 1 0-15,7 2 2 0,1 1-1 16,12 1 2-16,-3 0-2 15,3-1 2-15,0 0-1 0,5-3-1 0,-4 0 1 16,1-3 2-16,3-1-2 0,-5-2-1 16,-2 0 2-16,-6 0-1 0,1-4-2 15,-6 0 2-15,-5-5 0 0,3 0-2 16,-5-1 2-16,-3-1-2 0,-5-3 2 16,0 3-2-16,-2-4 2 0,-3 1-2 0,0-1 0 15,-3-1 0-15,-7-2-2 0,0 3 2 16,-8 2 0-16,5 1-1 15,-7 5 0-15,-3 0-1 0,3 6 1 16,-6 1-1-16,-2 0 1 0,8 1-1 0,-11 8 2 16,11 3 0-16,7 4 0 0,1 4 0 15,4 2 1-15,8-1 0 0,0 3 2 16,8 1 0-16,15 2 1 0,-3-3-2 16,3 3 0-16,7-4-1 0,1 0 1 15,2-3 0-15,0-3 0 0,5-1 0 0,-2-4-1 16,2-3 1-16,-2-3-3 15,-11-3-3-15,8-3-2 0,-7 0-7 0,-4 0-5 16,4-7-5-16,-11-5-16 16,-2-1-19-16,-6-4-242 0</inkml:trace>
  <inkml:trace contextRef="#ctx0" brushRef="#br0" timeOffset="145072.24">31244 934 439 0,'2'-10'83'16,"3"5"-80"-16,-5 2 27 0,5 0 7 16,-5 3-13-16,0 0-1 0,0 0-7 15,0 0-14-15,0 4-2 0,8 3 5 16,-5 5 2-16,2 0-2 0,0 2-1 16,2-2-2-16,-4 3 1 0,2-2 0 0,-5 1-2 15,5 0 1-15,-5 2 2 16,0 0-2-16,3-1 0 0,-3-1 0 15,0-2 0-15,0-3-1 0,5 0 0 16,-3-2 1-16,-2-4 0 0,0 0 0 0,5-3 0 16,-5 0 4-16,8 0 4 0,-8-2-1 15,5-3-4-15,0-1-1 0,3-2-1 16,-6 1 0-16,-2-1-1 0,0 0 0 16,5-1 0-16,-5 2 0 0,0 2-1 15,6-1-1-15,-6 2 1 0,0 1-1 0,0 2 2 16,0-2-1-16,0 1 0 0,0-1 0 15,0 2 0-15,0 0 0 0,0 0-1 16,0-1 0-16,0 0 0 0,0-1 0 16,0 1 0-16,0 1 1 0,0-3-1 15,-6 0 1-15,6 0 0 0,-5-1-1 16,5 1 1-16,-2-3-1 0,-3 1 0 16,2 1 0-16,-2 1 0 0,0 2 0 15,5-1 0-15,0 3 0 0,0-2 0 16,-3 2 0-16,3-3 0 0,-5 0 0 0,5-1 0 15,0 3 0-15,-5-1 0 0,5 1 0 16,0-2 0-16,0 2 0 16,0 1-1-16,0 0 1 0,0-1 0 15,-2 1-1-15,-3 0-1 0,2 0-5 0,-2 0-2 16,-3 0-5-16,1 2-3 0,-3 0-9 16,7 0-11-16,-2-1-14 0,2-1-28 15</inkml:trace>
  <inkml:trace contextRef="#ctx0" brushRef="#br0" timeOffset="145708.35">31434 835 255 0,'13'-7'34'16,"-3"2"-37"-16,-2 1 35 0,-5 0 16 16,2 1-8-16,-5 3 2 0,0-3-2 0,0 3-2 15,0 0-14-15,0 0-5 0,0 0-4 16,0-2 1-16,0 1-7 0,-8 1-3 16,0-1-2-16,-4 1 0 0,-6-2 1 15,5 2-1-15,3 0 1 0,-10 0-1 16,2 0 3-16,-3 2-1 0,-4 3 0 0,5 0 2 15,-1 1-4-15,1 1 2 0,0 1-2 16,-1 2 1-16,6 3 1 0,-3-3-2 16,3-1 0-16,5 3 0 15,0-1-2-15,4 0 0 0,6 0 1 0,0 1 0 16,0-1-1-16,6 2 0 0,9-2 3 16,5-1-2-16,8-1 1 0,3 0-2 15,4 5 1-15,3 0-2 0,-2 0 0 16,2-1 1-16,-5 0-1 0,-5 2 1 15,-2-1-2-15,-6 0 1 0,-10-2-1 0,3 1 0 16,-8-3 0-16,0-1 1 16,-2 2-1-16,-3-2 2 0,0 0 0 15,0 0 0-15,0-3 0 0,0 2 0 16,-8-1 2-16,3-2-1 0,-8 2 1 0,3 0 1 16,-8-1-2-16,3-1 0 0,-5 0 0 15,-1 0 0-15,-4-2 0 0,-1-1 0 16,6 0 0-16,0-2-3 0,-1 0 2 15,9 0 0-15,-1-3 0 0,5-1-1 16,1 0 1-16,7 0 0 0,-5-1 0 0,5-3-1 16,0 0-1-16,5 1-3 15,10 1-1-15,3-1-1 0,2 1-1 0,6-2-1 16,-4 3 0-16,4-2-6 0,2 1-4 16,2-2-3-16,-7 2-9 0,5-1-2 15,3-2-23-15,-3-2-24 0</inkml:trace>
  <inkml:trace contextRef="#ctx0" brushRef="#br0" timeOffset="146453.56">31742 915 561 0,'0'-6'9'0,"0"-1"-6"16,0 3 43-16,0 2-30 0,0 2 6 15,0 0 3-15,0 0-8 0,0 0-11 16,0 0-4-16,0 1-4 0,0 7 4 0,0 4 4 15,10 2-2-15,1 2-1 0,-1 4 1 16,3 2 1-16,-3 1-1 16,2 4-2-16,1 1-1 0,-5 1 1 15,5-1-2-15,-6 0 0 0,-2-3 2 16,3-2-1-16,0-4-1 0,-3-4 1 0,0-4 0 16,-3-4 0-16,6-3 1 0,-8-1-1 15,0-3 2-15,0 0 3 0,5 0 4 16,0-8-4-16,-2-4-3 0,2-1-3 15,0-3 2-15,-5-3-1 0,0 0 0 16,0-2-1-16,2-3 0 0,3-1 0 16,-2 1 1-16,7 2-1 0,0 3 0 15,3 5-1-15,5 3 1 0,-5 2 0 16,-3 6-2-16,2 0 1 0,1 3 0 16,5 0-2-16,-10 6 2 0,7 10 0 0,3 0 0 15,-3 2 1-15,3 3 1 0,2 1-1 16,-5 1 0-16,6-1 1 0,-3 0-1 15,2-1 0-15,-5-3 0 0,5-1 1 16,-2-2-1-16,-2-7 1 0,-1-2 0 16,3-2 0-16,-3-1 0 0,-2-3 2 0,7 0-1 15,0-5 1-15,1-6-2 0,4-2 0 16,1-1 0-16,-4-4 0 0,1-2-1 16,-7 1 0-16,-1-4 0 15,-2 0 0-15,-1-8 0 0,-4 1-1 0,2-2 0 16,-10-3 1-16,0-2 0 0,0 2-1 15,0 3 1-15,0 6 0 0,0 9 0 16,0 2 0-16,0 5 0 0,0 1 1 16,0 5 1-16,0 2-1 0,-5 2 2 15,5-3-1-15,0 3-1 0,0 0-1 0,0 0-2 16,-5 5-2-16,5 4 3 0,-3 5 1 16,3 4 2-16,-5 5-2 0,5 2 2 15,0 3-1-15,0 1 1 0,0 1 0 16,8 0-1-16,2-1 1 0,0 2 0 15,3-2 0-15,0 0-2 0,2-2 1 0,8-2 1 16,-3-3-1-16,-4-3-1 16,4-1 2-16,-2-5-1 0,-3-4 0 15,0-2-3-15,-5-5-1 0,-7-1-2 16,7-1-3-16,-10 0 0 0,0-1-1 0,0-8-7 16,0 0-12-16,-10-5-23 0,-3-4-36 15</inkml:trace>
  <inkml:trace contextRef="#ctx0" brushRef="#br0" timeOffset="146632.25">32343 1042 568 0,'35'3'20'15,"6"-1"-18"-15,5 1 24 0,-5 0-15 0,-1-1-6 16,-7 0 3-16,-2 0-3 0,-3-2-3 15,-13 1-2-15,-2-1-11 0,-6 0-16 16,-7 0-17-16,-7-5-54 0</inkml:trace>
  <inkml:trace contextRef="#ctx0" brushRef="#br0" timeOffset="146827.44">32241 635 609 0,'0'-1'14'16,"0"1"-5"-16,0 0 13 0,0 0-21 15,0 1 1-15,0 6 8 0,0 4-2 16,0 2-3-16,0 2-2 0,0 2 0 0,0 2-5 16,2 1-17-16,-2-5-21 0,0-5-50 15</inkml:trace>
  <inkml:trace contextRef="#ctx0" brushRef="#br0" timeOffset="148309.34">24810 2220 340 0,'0'-7'23'0,"0"0"-22"16,0 1 45-16,-3-1 4 0,-7 0-22 15,2 1-2-15,-4-3-2 0,4 1-7 16,-5 1-7-16,1-1-2 0,-4-1-1 16,4 3-1-16,-4 0 0 0,4 1-2 0,-6 2 2 15,3-2-1-15,-3 3-3 16,-3 2-1-16,6 0 0 0,0 1-1 15,-3 7 0-15,3 1 1 0,-3 5-1 16,3 1 0-16,-3 2 1 0,5 3 1 0,3 0-2 16,5 1 1-16,0 1-1 0,2 0 0 15,3 2 3-15,0-2-2 0,0 1 0 16,3-4 1-16,10-3-1 0,-6-3 0 16,6-2 1-16,7-6 0 0,-2-2 1 15,-3-3-1-15,11 0 2 0,-6-8 1 0,0-5-3 16,6-2 0-16,-6-4-1 0,-4 0 0 15,1-3-1-15,-9 2-1 16,0-1 0-16,-8 3-1 0,0 4 0 16,0 2 1-16,0 4-1 0,-5 3 2 0,2 4 0 15,-2 1-1-15,-3 0-3 0,1 3 2 16,-6 5 1-16,5 0 1 0,-4 4 2 16,6 4-1-16,-1 0 1 0,7 1 0 15,0 0 0-15,5-1 0 0,10-1 0 16,6-1 0-16,4 0-1 0,3-3 1 0,0 0 0 15,5-2 0-15,-2-4-2 0,2 1 2 16,2-4-1-16,-2-2 2 0,3 0-3 16,-3 0 2-16,-8-5-2 15,-4-3 2-15,-1-1-2 0,-2-2 2 16,-8 0-1-16,0-3 1 0,-2 0-1 0,0-1-1 16,-3-1 1-16,-3-2-1 0,3-2 0 15,-5-1 1-15,0-3 0 0,-5-2 0 16,-5-4-1-16,-3-4 0 0,-7-2 2 15,2 2-2-15,-2 0-1 0,-1 5 0 16,9 7 2-16,-1 3-1 0,5 7 1 0,1 4 2 16,2 6 1-16,5 0 1 15,-8 2-3-15,3 0-3 0,-3 5 0 0,1 6 0 16,2 3 1-16,2 4 0 0,3 0 1 16,0 6-1-16,3 1 1 0,7 4-1 15,5 2 0-15,3 2 2 0,2 0-2 16,3 0 2-16,2-4-2 0,1-2 0 15,2-2 2-15,-3-2-2 0,6-1 2 16,-6-7-2-16,3-1 2 0,5-3-2 16,-2-4-2-16,-3-2-2 0,0-5-2 0,-3 0-3 15,1 0 0-15,-6-9-3 0,-5 1-5 16,3-3-9-16,-10-1-19 0,-6 0-41 16</inkml:trace>
  <inkml:trace contextRef="#ctx0" brushRef="#br0" timeOffset="148912.66">25420 2142 532 0,'0'-7'7'16,"0"2"-4"-16,0 2 28 0,0 2-12 16,0 0-10-16,0 1 4 0,0 0-6 15,5 0-5-15,0 0-2 0,3 2 0 16,-3 7 2-16,-2 5 1 0,4 0 0 15,-2 8 1-15,3 1-1 0,5 1 1 0,0 2-1 16,-1-2 0-16,4 2-2 16,1-2 1-16,-1-1 0 0,4-2-1 15,0-2 1-15,-2-3-2 0,5-3 1 16,-3-6 2-16,1-3-2 0,2-4 2 0,-3 0 2 16,-5-5 1-16,6-7-1 0,-4-4-1 15,-1 0-2-15,-4-1-1 0,-4-3-1 16,-8 0 2-16,0-1-2 0,0-2 0 15,0 1 0-15,-13 3 0 0,6 2 0 16,-1 5 0-16,0 2 0 0,3 5 0 16,-2 2-1-16,2 3 0 0,-1 0-2 15,-1 2-1-15,4 5 2 0,-2 3 2 0,0 1 0 16,5 2 0-16,0 2 1 0,5 1 0 16,3-1 0-16,12 1 0 15,1 0-1-15,-1-2 2 0,5-1 0 0,8 0-1 16,-5-6 1-16,5-1 0 0,1-1 0 15,-1-4-1-15,0-1 0 0,-5 0 2 16,0-3 0-16,-5-3 1 0,-8-1-2 16,-2 0 1-16,-6-2 0 0,-7-1 1 15,0 0-3-15,0-2-1 0,-5 0 2 0,-5-2-2 16,-8 1 0-16,-2-2 1 0,4 1-1 16,-4-1 0-16,0-3-1 0,-3 3 1 15,3-2 0-15,-1 3-1 0,6 2 0 16,2 5-1-16,0 1 0 0,11 5-1 15,2 1-1-15,0 0-2 0,0 0-6 0,0 1 5 16,10 7 1-16,3-1 2 0,7 2-5 16,1 0-6-16,9 2-11 15,-2-1-17-15,0 0-35 0</inkml:trace>
  <inkml:trace contextRef="#ctx0" brushRef="#br0" timeOffset="149439.37">26496 2260 275 0,'8'-8'53'15,"0"0"-53"-15,-3-3 91 0,0 1-35 16,-5-1-17-16,0 0-4 0,0-1-12 16,0 3-3-16,-5 1-3 0,-3 0-7 0,-5 4-6 15,1 0 0-15,-1 0-1 0,0 2 1 16,3 2-2-16,-3 0-1 0,1 0 0 15,-6 0-1-15,8 2 0 0,-8 5 0 16,5 0 0-16,3 2 0 0,-3 1 0 16,3 3 1-16,0 2-2 0,0 3 2 0,7 1 0 15,-2 1 1-15,5 1-1 0,0 1 1 16,8 0 1-16,4-4-1 0,9-2-1 16,-1-2 2-16,11-3-2 0,-8-3 1 15,10-4-1-15,-8-4 1 16,3 0 0-16,-8-1 2 0,1-6-1 0,-3-4 0 15,-11-1-1-15,1-3 0 0,-1 0 0 16,-7 0 0-16,0-3-2 0,0 0 2 16,0 0-4-16,-15 2 2 0,3 0 0 15,-1 3 0-15,0 1-1 0,3 3 1 16,0 6-1-16,2 2 1 0,0 1-3 0,1 0 1 16,-1 4 0-16,-2 6 2 0,10 1 0 15,-3 1 1-15,3 0-1 0,8 3 2 16,7 1 0-16,6 0 0 0,4-1 2 15,8 0-2-15,3-2 0 0,-3 1-1 16,0-4-1-16,0-1 2 0,0 0-2 0,-5-3-1 16,-2-3-5-16,-6-1-3 15,5-2 2-15,-2-2-4 0,-5-6-9 16,2-2-7-16,-4-4-6 0,-6 0-9 16,-10-3-26-16,0 1-67 0</inkml:trace>
  <inkml:trace contextRef="#ctx0" brushRef="#br0" timeOffset="150359.23">26832 2180 412 0,'-7'0'14'0,"-1"2"-1"0,0 7 33 16,3 2-19-16,5 1-1 0,0 4-3 15,0-1-2-15,0 0-2 0,13 2-6 0,2 1-4 16,6 0-4-16,4 2 0 16,0-1 0-16,3 1 0 0,0-4-5 15,6 1 2-15,-1-5 0 0,-5-1-1 0,5-3 0 16,-5-5 1-16,5-3 0 0,-8 0 0 15,3-4 0-15,-2-6-1 0,-6-5 1 16,-2-2-4-16,-8-1 4 0,-5-4-2 16,-5 1 0-16,0-1 0 0,0-2 0 15,-5 0 0-15,-5 3 0 0,-8 1 0 0,3 2 0 16,5 3 3-16,-6 5 3 16,4 4 3-16,-4 1-5 0,6 5-3 15,-10 0 0-15,10 0 1 0,-8 8-1 0,10 3 3 16,-5 1 0-16,13 2-1 0,0 1 1 15,0 3 1-15,13 0-1 0,7 2 3 16,14 3-1-16,1-1-1 0,6 3-1 16,5 0-3-16,5 0 1 0,-1 0-2 15,1 3 3-15,-5-1-2 0,-3 2 0 16,-10 2-1-16,0-2 0 0,-7 2 0 16,-6 2 0-16,-7-3 1 0,-5 2-1 0,-1-5 1 15,-7-1-1-15,0-2 0 0,0-5 0 16,-2-3 0-16,-11-3 0 0,-5-1 1 15,-2-2 0-15,-3-3 0 0,-8-3 1 16,3-1-3-16,-5-3 2 0,5 0-2 16,-2 0 1-16,2-9 1 0,2 0-1 15,6-4 0-15,5 1 0 0,2-4 1 16,11-1-1-16,2-2 1 0,0 0-1 16,0 0 1-16,10-2-1 0,10-2 0 15,0 0 0-15,11-3 0 0,-3-2-1 0,0-2 1 16,5-4 0-16,-8 2 0 0,3-2 0 15,-7 0 1-15,-1-2-1 0,-2 0 0 16,-5 2 0-16,-3 0 0 0,3 5-1 16,-3 2 1-16,-3 2 1 0,-4 5-1 15,-3 3 2-15,0 4 1 0,0 2 0 16,-8 2-1-16,1 1 2 0,-11 3-2 16,3 3 0-16,2 0-1 0,0 0 0 15,3 2 0-15,-3 0 1 0,3 0-2 16,0 0 1-16,5 0-1 0,0 0 0 0,5 0-1 15,-3 1 1-15,3 2 0 0,0-2-1 16,0 4 0-16,0 0 1 0,3 0 2 16,17 1-1-16,3 0-1 0,0 1 3 15,10 1-2-15,8 1 0 0,-1 2-1 16,1 1 1-16,-3 3-1 0,-2-2 0 16,2 4 0-16,-5 0 0 0,-5 2 0 15,-8 2 0-15,1-1-1 0,-3 0 1 0,-11 0 0 16,-2 1-1-16,-2-4 1 15,-3 0-1-15,0-1 1 0,-8-4 1 0,3-1-1 16,-5-5 0-16,0-1 1 0,-11-1 0 16,1-2 1-16,-3 0 0 0,-2-2 1 15,-8 0-2-15,5 0 0 0,-3-4 1 16,3-2-1-16,3 0 0 0,4-3 0 16,9 4-1-16,-4-2 2 0,4 2-2 15,-1 0-2-15,3 2-4 0,0 1-4 0,-3 1-5 16,5 0-9-16,6 0-23 0,-9-3-32 15</inkml:trace>
  <inkml:trace contextRef="#ctx0" brushRef="#br0" timeOffset="151200.91">28527 1948 95 0,'-8'-9'62'0,"3"2"12"16,-3 0 30-16,3 1-25 0,-2-1-40 16,-1 4-13-16,3-1 3 0,5 1-4 15,-8 2-6-15,8 0 0 0,-2-1-2 0,2 2-3 16,0-2-3-16,-5 2 3 0,5 0-5 15,0 0-5-15,0 0-4 0,0 0 0 16,0 2 0-16,0 3 2 16,0 8 2-16,7 4 1 0,1 6 0 15,2 4 1-15,5 4 0 0,-2 5 0 0,2 0-4 16,6 3 2-16,-4-2-1 0,4 1 1 16,-6-3-2-16,5-3 0 0,-2-4 0 15,-5-3 1-15,-5-7-2 0,4-1 1 16,-9-8 0-16,2-1 0 0,-5-5 4 15,5-3-2-15,-5 0 4 0,3 0 8 0,2-6-5 16,0-7-9-16,-3-4-1 0,6-1 1 16,-8-3-2-16,0-2 0 15,0-2 0-15,0 3 0 0,0 2 0 16,0 4 0-16,0 2 0 0,5 4 0 0,3 3-1 16,-1 4 0-16,3 3 0 0,1 0-1 15,-1 0 0-15,-3 4 1 0,9 8-1 16,-6 1 1-16,5 4 1 0,0 0 0 15,3 1 0-15,-3 1 1 0,6-1-1 16,2-1 0-16,-3-2 1 0,0 1-1 0,-4-4 0 16,4 0 0-16,0-3 0 0,-2-5-4 15,-3 2-2-15,3-3-1 16,-3-3-5-16,6 0-10 0,-1 0-4 0,1-1-6 16,-1-6-16-16,0 0-20 0,1-2-143 15</inkml:trace>
  <inkml:trace contextRef="#ctx0" brushRef="#br0" timeOffset="152287.24">29318 2260 371 0,'5'-8'51'0,"-5"0"-47"0,5-3 67 0,-5 1-28 15,0-1-16-15,0-1 9 0,0-2-16 16,-5 1-7-16,0 0-4 0,-3-1 1 16,-5 1-1-16,1 1-1 0,2 1-2 15,-3 4 0-15,-5 4-3 0,8-1-1 16,-8 4 0-16,3 0-2 0,2 0 0 0,-5 2 0 15,6 6 0-15,-4 0 0 0,4 6 2 16,-1 3 0-16,3 1 0 16,-1 4-1-16,11 2 0 0,0-3 3 15,0 1-2-15,0-2 2 0,13-1 0 0,5-3-2 16,2-1 0-16,3-2-1 0,3-2 1 16,2-2 1-16,-3-4 0 0,1-3-2 15,-4-2 3-15,-1 0-2 0,-1-3 1 16,3-6-1-16,-13-4 0 0,0 1 1 15,1-3-2-15,-11 0 1 0,5-2-2 16,-5 2 0-16,0 0 0 0,0 0 1 0,0 3-2 16,-5 1 1-16,-3 4 0 0,5 4 0 15,3 1 0-15,-5 2 0 16,5 0-2-16,-5 0-1 0,5 0 0 16,-7 8 1-16,4 2 2 0,3 1-1 0,0 3 0 15,0-2 1-15,10 1 0 0,8-1 2 16,5 1-2-16,2-2 0 0,8-1 2 15,1 0-2-15,1-2 1 0,3-2-1 16,-5-1 1-16,0-2-2 0,1-3 0 16,-6 0-1-16,-3-3-1 0,-2-3-1 0,-3-4-1 15,-7-2 1-15,0-1 0 16,-6-4 1-16,-7 3 3 0,0-4-3 0,0 0 2 16,-2-2 1-16,-8 0 0 0,-1 2 0 15,1-1 0-15,0 5 0 0,0 3 2 16,2 2 2-16,3 4-2 0,5 4 0 15,-2 1 1-15,2 0-3 0,0 0-1 16,0 6 1-16,0 5 2 0,0 4 1 16,2 3-2-16,11 3 2 0,7 1 0 15,1 0-2-15,4 2 1 0,3-2 0 0,3 1-1 16,-4-2 0-16,-1-1 1 0,2-1-1 16,0-3 1-16,2-3-1 0,-9-2-1 15,-1-6 1-15,-5-3 1 0,-2-2 0 16,2 0 2-16,-2-7-2 0,-5-6 1 15,2 1-1-15,-8-7-1 0,-2 1 0 0,0-1-1 16,-2-4 0-16,-8-1-1 16,0 0 2-16,-8-2-1 0,5 2 0 15,0 2-1-15,6 5 1 0,-1 3-1 16,3 6 1-16,2 4-1 0,-2 2 1 0,5 2-2 16,-2 0-1-16,2 2-2 0,-5 7 4 15,5 2 0-15,0 0 0 0,0 3 1 16,7 1 1-16,11-2 0 0,5 0 0 15,8-2 2-15,4-2-2 0,3 2-1 16,3-5 1-16,5 0 2 0,-11-2-3 16,6-1 1-16,0-3 1 0,-8 0-1 0,-5 0 0 15,-3-5 1-15,-4 0 0 16,-3-2-1-16,-3-2 1 0,3-6-1 16,-8-3 1-16,0 2-2 0,0-3 1 15,-10-1 0-15,0 0-2 0,0-2 1 0,0 3 0 16,0 1 0-16,-10 2 0 0,0 1 1 15,-5 1-2-15,-3 5 1 0,-3 1-1 16,1 4-1-16,0 4 1 0,-1 0 1 16,1 0 0-16,5 2 0 0,-3 7 0 15,10 2 1-15,-4 3-1 0,9 4 0 16,-2 4 3-16,5 2-2 0,0 3 2 0,8 2 1 16,9 3-1-16,-1-4 1 0,4-2-2 15,5-1 0-15,1-4 1 16,-3 1-2-16,5-4 1 0,-3-1 0 0,8-3 0 15,-5-5-1-15,-2-2 1 0,-1-4-4 16,-2-3-1-16,2 0-4 0,-4-5-2 16,4-3-3-16,-2-5-3 0,-5-1-17 15,2-3-17-15,-4-4-18 0</inkml:trace>
  <inkml:trace contextRef="#ctx0" brushRef="#br0" timeOffset="152635.43">31272 1931 451 0,'0'-6'84'0,"-5"0"-79"0,5 4 31 16,0 1 4-16,0 1-21 0,0 0 1 15,0 0-9-15,0 0-11 0,0 9-2 16,0 3 9-16,5 6 4 0,2 2 0 16,1 5-1-16,10 0 2 0,-3 3-3 0,5 2 0 15,-2 3-2-15,8 1-3 0,-11 1-2 16,5 0 0-16,-5-3 0 16,8-1-1-16,-7-4 1 0,-1-1-2 15,-2-6 2-15,-1-1-2 0,-4-6 1 16,-3-3-2-16,-5-5-3 0,0-2-2 0,0-3-4 15,0 0-3-15,0-3 5 0,-18-6-16 16,-5-5-9-16,-10-4-23 0,-5-1-49 16</inkml:trace>
  <inkml:trace contextRef="#ctx0" brushRef="#br0" timeOffset="153453.65">31086 2180 583 0,'13'3'1'0,"4"3"-2"0,11 1 34 15,6 2-10-15,1-2 0 0,8 1 2 0,1 0-9 16,7 0-5-16,-8 1-1 0,-3-3-3 16,4-1-4-16,-9-1-1 0,-2-4 0 15,-7 0 0-15,-3 0-2 0,-5 0-3 16,-6 0-3-16,-2-7-2 0,1-1-2 16,-9-4-4-16,3-2-5 0,-5-4-1 0,0 0-4 15,0-5 2-15,0-2 4 0,-5-1 0 16,-2-3 3-16,-6 5 0 0,5 1 11 15,3 7 3-15,-3 4 7 0,8 5 8 16,-2 3 12-16,2 2 0 0,0 2-6 16,0 0-10-16,0 0-12 0,0 9 4 15,0 3 7-15,2 2 1 0,6 3 1 16,5-1-1-16,-6 6-4 0,11 1 3 16,-2 2-1-16,4 0 0 0,3 3-2 15,-8 1 1-15,10-2-3 0,3 1-2 0,-7-1 1 16,4-4-1-16,-2 1 0 0,-5-5 0 15,-3-2-1-15,-2-5 0 0,-5-3 1 16,2-4-2-16,-8-3 2 0,6-2 3 16,-3 0 1-16,0-11 0 0,-2-2-4 15,2-5 0-15,-5-1-2 0,0-3 0 16,0-2 0-16,0-3 0 0,-5 0-2 16,5-1 1-16,0 1-2 0,0 10 2 15,0 4 0-15,0 5 1 0,0 3 0 16,0 4 0-16,5 1-1 0,-3 0-2 0,3 6-1 15,3 6 4-15,5 6 1 0,5 1 2 16,-3 2 0-16,0 2-2 0,11-1 0 16,-6-1 0-16,8 2 1 0,-5-2-1 15,5-2 0-15,-5 0 1 0,7-3-2 16,-7-3 1-16,2-1 0 0,-4-5 0 16,-3-2 1-16,-3-4-1 0,3-1 2 15,-3 0 0-15,5-6 0 0,-2-4-1 0,-3-4 0 16,1-2 0-16,-4-2-2 15,1-3 0-15,-5-1 0 0,2-5 0 16,-10-2 0-16,0-4-3 0,0 0 2 0,-10-1-1 16,-3 6-1-16,5 6 3 0,1 6 0 15,2 3 0-15,-6 4-1 0,1 4 0 16,3 2 1-16,4 3 1 0,-10 0-2 16,3 0 1-16,0 7 0 0,0 4 2 15,0 3-2-15,0 3 2 0,10 3-1 0,-3 3 2 16,3 4 0-16,0 0 2 0,8 1 0 15,4-2-1-15,9 1 0 0,4-5 2 16,-2 0-3-16,5-4 1 0,3-2-1 16,-3-4-1-16,5-2 1 0,0-3-1 15,0-5 1-15,0-2-2 0,0 0-3 16,-3 0-4-16,-7-7-4 0,-7-1-2 16,-1 0-6-16,-5 3-8 0,-10-1-13 15,0 0-27-15</inkml:trace>
  <inkml:trace contextRef="#ctx0" brushRef="#br0" timeOffset="154479.46">25570 3083 373 0,'11'-7'89'15,"-1"-2"-88"-15,-3 3 3 0,1-2 27 16,5 3-4-16,-6-2-4 0,1 2 3 15,-3-1-2-15,0 1-6 0,-5 1-4 16,0 2-2-16,0-1 0 0,0-2-2 0,-5 3-3 16,-3-4 0-16,-2 4-2 0,-10 0-3 15,5-1-1-15,-11 3-1 0,3 0 0 16,-7 0 0-16,-3 7 0 0,-3 2-1 16,3 1 1-16,5 1 0 0,-2 1 0 15,9 2 0-15,1-3 0 0,5 1 0 16,7 1-1-16,-2 1 1 0,7-3-1 15,3-1 0-15,3-1 1 0,15 2 0 16,7-1 1-16,6 0 2 0,12-2-2 16,0 2 3-16,3-2-2 0,2 5-1 0,-2-5-1 15,2 1 1-15,-4 1-1 0,-1 0 1 16,-10 0-2-16,0 1 2 0,-5-2 0 16,-8 1-3-16,-2 0 2 0,-10 0 0 15,-1 1 0-15,-7-2 0 0,0 2 0 16,0 1 2-16,-10-1 0 0,-3 0 1 15,-4 2 0-15,-4-3-1 0,1 2 0 0,-6 1-1 16,6-4 0-16,-8 1 1 16,3-2-2-16,4-3 2 0,1-1-2 15,-3-3 2-15,3-1-1 0,-1-1 1 16,9-8-1-16,-6 1-1 0,10-4-2 0,3-2 0 16,5 1-4-16,0 0-2 0,0 2-2 15,10 0-1-15,1 4-3 0,6 1-6 16,4 1-7-16,4 4-16 0,-2-1-31 15</inkml:trace>
  <inkml:trace contextRef="#ctx0" brushRef="#br0" timeOffset="155028.84">26303 3235 501 0,'8'-10'13'0,"2"1"-40"15,-2-1 31-15,-6 3 8 0,3-1-6 16,-5 1 21-16,0-1 1 0,0 3-9 16,-5 1-6-16,-3-1-8 0,-4 2 0 0,2-4 1 15,-8 1-3-15,-3-2 6 0,6 2-1 16,-5 0-2-16,-3 2-1 16,3 2-1-16,4 2-2 0,1 0-2 0,2 0 0 15,-5 1-1-15,6 5 1 0,4 2-1 16,0 0 1-16,1 1 0 0,2 5-1 15,0 1 3-15,5 0-1 0,0 6 4 16,0-1-3-16,5 2 2 0,2 1-3 16,11 0 2-16,-3-3-1 0,11 0 0 15,-1-4 0-15,-2-2-1 0,10-2 3 0,-5-5-1 16,3-5-1-16,-3-2 1 0,-3 0 0 16,-2-3-2-16,-10-8 3 0,5-4-2 15,-8-1 0-15,3-1-1 0,-8-1 0 16,-5-2 0-16,0 0-1 0,0 0 1 15,-13 0-1-15,5 1 0 0,-4 2 0 0,4 2 0 16,0 5-1-16,3 4 2 0,0 3-2 16,5 1 0-16,0 2-1 15,0 0-2-15,0 0 0 0,0 6 2 16,0 4 1-16,0 3 2 0,0 0 0 16,10 2 0-16,6 2-1 0,-1 1 2 0,8 0-2 15,0 1 1-15,2-2-1 0,1 0-1 16,2-1-3-16,0-3-1 0,-3-2-4 15,-2-1-2-15,0-3 1 0,-3-5-3 16,-5-2 1-16,-2 0-2 0,0-5-3 16,-6-5-8-16,1-1-16 0,-8-4-60 0</inkml:trace>
  <inkml:trace contextRef="#ctx0" brushRef="#br0" timeOffset="155851.41">26639 3141 297 0,'0'0'200'0,"0"0"-198"16,5 5-5-16,0 8 22 0,5-2-3 16,0 3-1-16,6 2 5 0,-4 1-3 15,9 3-4-15,-1 2-7 0,0-1 5 0,1 0-4 16,4 0-3-16,-4 1 2 0,-1-3 3 16,0 0-6-16,-2-5 0 0,-3 1-1 15,-7-4 0-15,5-1 0 16,-8-6 0-16,-5-3-1 0,0-1 1 0,2 0 2 15,-2 0 7-15,0-9-6 0,-2-2-3 16,-3-4 0-16,-8-1-2 0,5-1 0 16,-4-1 1-16,-1-1 0 0,5-1-1 15,1 2 0-15,-1 0 0 0,3 3 0 16,5 0 0-16,0 5 1 0,0 1-1 0,0 2 1 16,8 1 0-16,-1 2-1 0,6 3 0 15,-3 1 0-15,0 0 1 0,3 0 1 16,5 8-1-16,-3 1 1 0,5 3 0 15,1 2 1-15,4 0 2 0,1 1-2 16,2 0-2-16,0 2 3 0,0 2-2 16,2-1 2-16,-7-1-2 0,8 1 0 15,-8-2 1-15,-3-4-1 0,3-3-2 16,-8-3 2-16,0-2-1 0,-5-2 3 16,-2-2 0-16,0-7 0 0,-1-3-1 15,-2-4-1-15,3-2-1 0,-3-4 0 0,-5-1-1 16,0-3 0-16,0 2-1 0,0-3 0 15,0 0-2-15,0 2 0 0,0 6 1 16,0 3 2-16,0 5 0 0,0 6-2 16,3 0 2-16,-3 3 0 0,0 0-3 15,0 4-1-15,5 6 4 0,2 4 2 16,1 3 0-16,12 3 0 0,-2 1 0 16,8 0-1-16,-3 2 2 0,10-2 0 15,0 0-1-15,5-2 0 0,-3-3 0 16,4-1 1-16,-6-4-1 0,-3 0 1 0,-4-8 0 15,2 0-1-15,-3-3 0 0,3-1 1 16,-8-8 0-16,1-3-1 0,-8-4-1 16,4-2 1-16,-4-4-2 0,-10 4 0 15,2-4 1-15,-5 2-1 0,0-3-1 16,-13 3 1-16,0-2-2 0,1 4 1 16,-4 1-1-16,-2 4 2 0,3 4-1 0,2 2 0 15,-2 4-1-15,2 3 0 16,-4 0 0-16,1 0 3 0,4 3-2 15,-1 5 0-15,0 4 2 0,11 0-1 0,-3 4 1 16,5-1 0-16,5 3 1 0,7 0 1 16,11 3-1-16,8-3 2 0,2 1-3 15,8-3 1-15,-1 0 0 0,6 0 0 16,-10 0 0-16,10-1-1 0,-11-5 0 16,6-1-5-16,-8-3-1 0,0-4-4 0,0 1-7 15,-5-3-7-15,-3 0-14 0,3 0-4 16,-7-5-15-16,-8-3-34 0</inkml:trace>
  <inkml:trace contextRef="#ctx0" brushRef="#br0" timeOffset="156387.38">28756 3143 556 0,'0'-7'7'0,"-8"2"-9"0,5 1 21 15,3 2 1-15,-5-1-13 0,5 3 13 0,0 0-7 16,0 0-10-16,0 0-4 0,-5 4 2 16,3 3 0-16,-3 4 3 0,2-2 2 15,-2 5 0-15,5 1 2 0,0 3-1 16,0 2-2-16,5 3 2 0,5-2-1 15,3 6-1-15,7 1-1 0,-2-1 0 0,-3 2 1 16,6-4-3-16,4-4 0 0,1-4-2 16,-4-3 2-16,4-4-1 15,-1-6 1-15,-2-4 0 0,-2 0 2 0,4-5-3 16,-5-6 1-16,1-5 0 0,-3-2-2 16,-3-2 0-16,-8 1 0 0,4-1 0 15,-11 0-1-15,0 0 0 0,0-2-1 16,-5 2 1-16,-8 1 1 0,5 0 0 15,-5 4 0-15,1 4-2 0,4 2 2 16,3 3 0-16,-3 5 0 0,6 1 0 0,-8 0 0 16,2 0-2-16,3 1 3 0,-3 6 0 15,8 2-1-15,-2 4 2 0,2-1-1 16,0 1 3-16,2 1-2 0,11 2-2 16,5 0 1-16,5 1 1 0,2-2 0 15,3 0-2-15,5-1 1 0,0 0 0 0,3-1 0 16,2-4-2-16,-2-1-3 0,2 0-3 15,-10-5-4-15,2 1-9 0,-2-4-8 16,-2 0-4-16,-3 0-15 0,-3-9-32 16</inkml:trace>
  <inkml:trace contextRef="#ctx0" brushRef="#br0" timeOffset="157028.11">29498 3175 558 0,'0'0'17'0,"0"0"-9"0,6 0 9 16,1 2-9-16,1 7 4 0,5 1 10 16,-1 6-8-16,6 2-2 0,2 3-2 15,3 0 0-15,3 2-7 0,-1-1 1 16,-2-1 0-16,3 2-2 0,-1-2-1 16,-2-2 0-16,-5-1 0 0,-3-5-1 15,-2-2 1-15,-6-8-1 0,-2 1 0 16,0-4 2-16,-5 0 2 0,0-7 2 15,3-2-5-15,-3-6-1 0,0-4 0 16,-3 0 0-16,-2-2 0 0,-2-2 0 0,-3-1 0 16,2 0 0-16,0 1 0 0,3 1 0 15,3 3 0-15,-3 0 0 0,5 6 0 16,0 5 0-16,0 3 0 0,5 2 0 16,-3 3 0-16,3 0 0 0,3 1 0 15,0 8 2-15,4 4 0 0,1 0 2 16,5 4-2-16,2 2 3 0,3-1-3 15,-3 3 1-15,-2 0 1 0,-3-4 0 16,6 2-2-16,-1-3 0 0,1-1 1 16,4-4-2-16,0-2 1 0,-2-3 1 0,0-3-3 15,-8-2 1-15,6-1 0 0,-3-3 1 16,2-5-1-16,-10-3-1 0,11-4-1 16,-16-2 1-16,2 0-2 0,3-1 2 15,-10 2-1-15,0-1 0 0,0 2 1 16,0 1-3-16,0 2 3 0,-5 0 0 0,0 2 0 15,3 1 0-15,-3 4 0 0,0 1 0 16,5 3 0-16,0 1 0 0,0 0 0 16,0 0-1-16,0 0 0 15,0 7 1-15,0 1 1 0,5 5-1 0,2 2 2 16,11 2 1-16,-3 5-2 0,6-3 3 16,4 5 0-16,1-1-1 0,-4 1 0 15,4-2-1-15,-1-1 0 0,-2-3-1 16,-2-2 0-16,-1-4 1 0,3-1-1 15,-13-8 0-15,3-2-3 0,-6-1-3 0,-2-3-1 16,1-11-5-16,-6-4-2 0,-6-6-12 16,-9 1-26-16,-5-6-11 0,-11-2-47 15</inkml:trace>
  <inkml:trace contextRef="#ctx0" brushRef="#br0" timeOffset="157168.47">30134 3071 569 0,'-2'0'16'0,"2"0"-14"0,0 0 38 16,13 0-30-16,-6-1-7 0,6-2 6 0,2 2-7 16,11 1-2-16,-3 0-2 0,7 0-13 15,-7 0-27-15,2 0-40 0</inkml:trace>
  <inkml:trace contextRef="#ctx0" brushRef="#br0" timeOffset="157472.37">30514 3014 663 0,'0'-4'5'0,"0"3"-1"0,0 1 23 0,0 0-19 16,0 0 5-16,10 0-2 0,8 1-4 16,-3 6 0-16,5 3-2 0,-2 4-3 15,2 0-1-15,1 6 2 0,-1 0-2 16,-2 2 2-16,2 4-1 0,1 1 1 15,-1 3-2-15,0 2 0 0,1 2 1 0,-6-1 0 16,5-4-2-16,-2 0 1 16,-5-4-1-16,-3-5 2 0,3-5-2 15,-8-6 0-15,0-7 2 0,-3 0-1 16,6-2 0-16,-3-3 0 0,3-8-3 0,4-4-3 16,-7-1-3-16,-2-2-3 0,-3 1-6 15,0-1-9-15,-13 0-13 0,-2 0-23 16,-5-1-39-16</inkml:trace>
  <inkml:trace contextRef="#ctx0" brushRef="#br0" timeOffset="157659.94">30549 3176 587 0,'0'0'23'0,"0"0"-21"15,13 0 18-15,2-1-14 0,11-3 5 16,7 0 12-16,5 0-13 0,-3 2-4 15,4 0-4-15,-9 2-1 0,3-3-1 16,-2 2-1-16,-3-1-4 0,0 2-4 16,2 0-3-16,1 0-7 0,-11 0-13 0,6-2-23 15,2-3-100-15</inkml:trace>
  <inkml:trace contextRef="#ctx0" brushRef="#br0" timeOffset="158100.44">31333 3086 445 0,'0'-9'157'0,"0"1"-156"16,0-1 18-16,0 2 7 0,0 0-20 16,0 0 11-16,-3 1-4 0,-2 1-4 15,0 3-3-15,-8 1-3 0,6-3-3 16,-9 4-1-16,-1 0 0 0,-6 0 0 0,-3 0 1 16,1 5 0-16,2 0 0 0,3 0 0 15,-1 3 0-15,3-2 0 0,6 0 0 16,-1 1 0-16,5 1 0 0,8-1-1 15,-2 0 1-15,2-3-1 0,0 2 1 16,10-2 1-16,10 0 1 0,3 2 0 16,8-4-1-16,2 4 1 0,7-1-1 15,-6 3 0-15,-1 0-2 0,0 0 2 16,-5 3-1-16,2 1 0 0,-7-1 0 16,-3 3 1-16,-7-2 0 0,0 1-1 0,0 0 0 15,-6 0 0-15,1-2 2 0,-3 2-2 16,0-4 0-16,-5 0 2 0,0 0-2 15,0 0 0-15,0-3 0 0,-5-1 2 16,-3-2-2-16,-4 2 3 0,-1-4-1 16,-2 0 0-16,-6-1 0 0,-4 0 0 0,-3 0-2 15,-3 0 0-15,3-1 1 0,3-3-1 16,5 2 0-16,-1-3 0 0,8 2 0 16,-2-1 0-16,10 2-1 15,5-1-3-15,0 2-3 0,0 0-5 0,0-3-8 16,10 1-18-16,6-4-31 0</inkml:trace>
  <inkml:trace contextRef="#ctx0" brushRef="#br0" timeOffset="158527.17">31796 2810 545 0,'0'-5'72'0,"0"1"-73"16,0 3 18-16,0 1 1 0,0 0-12 15,0 0 24-15,0-2-11 0,5 2-10 16,0 0-4-16,3 0-1 0,-6 0 2 15,8 0 0-15,-7 2 0 0,4 4-2 16,6 4 0-16,-3 2-1 0,1 6 0 16,-1 0 0-16,0 4 0 0,-5 2-2 15,3 2 1-15,2 4 0 0,-10 0 0 16,0-1-1-16,0 1 1 0,0-3 0 16,0-2 0-16,0-2-1 0,2-2 0 15,6-5 0-15,-3-2 1 0,0-2-1 0,-2-5 0 16,2-4-1-16,-5 1-4 0,2-2-2 15,-2-2-3-15,0 0-4 0,0 1-5 16,5 0-9-16,-5 0-9 0,5 1-11 16,-2 0-27-16,5-2-226 0</inkml:trace>
  <inkml:trace contextRef="#ctx0" brushRef="#br0" timeOffset="158773.21">32007 3471 638 0,'2'1'16'0,"6"2"23"0,-8-2-1 0,0 0-13 16,0 2 8-16,0-2-9 0,0 0-11 15,0-1-5-15,0 0-3 16,0 2-1-16,5-2-4 0,-5 1 1 15,0-1-1-15,0 0 0 0,0 1 0 0,0-1-3 16,0 1-4-16,0-1-8 0,-5 1-10 16,3 0-13-16,-11-1-33 0</inkml:trace>
  <inkml:trace contextRef="#ctx0" brushRef="#br0" timeOffset="164527.97">27730 8743 102 0,'-2'-1'-7'0,"-3"1"-21"0,0 0 28 16,-3 0 0-16,5 0 0 0,-2-2-21 16,5 1 10-16,-5-2 7 0,5 0 4 15,0 2 0-15,0-3 0 0,0 2 7 16,0 1 1-16,0 0 13 0,-2 1 4 0,-3 0 9 16,5-2 5-16,0 1-1 0,0 0 8 15,0 1-3-15,0 0 0 16,0 0 18-16,0-1-4 0,-3-1-25 15,3 0-2-15,0 1-1 0,0 1-2 0,0-2-4 16,0 1-5-16,0 1-1 0,0 0-2 16,0 0-2-16,0 0-3 0,0 0-3 15,0 0-2-15,0 0-1 0,0 0-2 16,-5 5 1-16,0 1 4 0,5 4 0 16,-8 1 0-16,8 4 1 0,0 2-3 0,0 1 0 15,0 1 1-15,0 2-3 0,0 2 3 16,0 2 1-16,0 1-3 15,0 0 2-15,5 3-4 0,-2 1 2 0,-3-5 0 16,5 1-1-16,-5-2 0 0,0 1-1 16,0-6 1-16,0 0 0 0,0-5 0 15,0 2 0-15,0-5 0 0,0-2-2 16,0-3 1-16,0-2 0 0,0-2-2 16,0-1 1-16,0 0 1 0,0-1-1 15,0 0 0-15,0 0 0 0,0 0 0 0,0 0-2 16,5 0 1-16,-5 0-2 0,3 0-1 15,4 0-1-15,-2 0-2 0,3 0-4 16,-3-2-5-16,-2 0-4 0,-3-3-7 16,0 0-12-16,0-4-26 0,0-2-102 15</inkml:trace>
  <inkml:trace contextRef="#ctx0" brushRef="#br0" timeOffset="165419.94">28084 8869 549 0,'-5'-2'38'0,"2"1"-38"16,-4 1 2-16,-4 0 14 0,9 0 1 0,-3 0 1 16,5 0-1-16,0 0-7 0,0 5-5 15,0 1 1-15,0 6 2 0,0-1-1 16,7 4-1-16,4 1 0 0,-1 2-3 16,-5 0 2-16,8 1 0 0,-6 3-2 15,-2 2 2-15,3 0-4 0,-3 0 3 16,-5-3-2-16,3 2 0 0,-3-5 1 0,0 0 0 15,0-2 0-15,0-3-2 0,0-5 0 16,0 0 0-16,0-6 1 0,0-1-1 16,0-1 1-16,0 0 2 0,0 0 3 15,0-6-3-15,0-3-1 0,0-2-2 16,0-4 0-16,0-1-1 0,0-2 1 16,5 1 0-16,-5-3-1 0,0 0 1 15,0 0 0-15,0-3-2 0,2 1 2 16,-2 1-1-16,13 0 0 0,-5 4 1 0,2 2-1 15,0 3 0-15,0 2 0 0,-2 1 0 16,-1 3 1-16,1 2-1 0,-3 1 0 16,0 3 1-16,-2 0-1 15,4 0-1-15,-2 0 1 0,1 4-1 0,1 5 2 16,1 2-1-16,-1 4 1 0,4 3 1 16,-1 0-2-16,3 4 2 0,-1-1-2 15,1 1 2-15,2 0-1 0,-5-1 0 16,1-3 0-16,1 2 0 0,-1-4-1 15,-1-3 1-15,0-1 1 0,-3-2-1 0,1-6 0 16,-3 1 0-16,-2-4 0 0,-3-1 1 16,7 0 2-16,-2 0-1 0,3-8-1 15,2-3-2-15,-2-3 1 0,-6-3-1 16,9-2 1-16,-9-2 0 0,6 0-1 16,-8-3 0-16,5 0 0 0,0 0 0 15,-2 0 0-15,4 3 0 0,-2 5 0 0,0 1 0 16,-2 2 0-16,2 6 0 15,0 1 0-15,-2 2-1 0,4 4 1 16,-7 0-1-16,10 0 0 0,-7 1 0 16,5 6 0-16,4 6 0 0,1-1 1 0,0 5-1 15,-1 0 1-15,1 2 0 0,-3 1 1 16,8 2-1-16,-3-1 0 0,-2 0 1 16,0-1 0-16,0 0-1 0,-6-1 0 15,1-3 0-15,2 0 0 0,-2-5 0 16,-6 3 1-16,3-5-1 0,0-1 0 15,-5-5-1-15,3-2-2 0,-3 0 0 0,0-1-4 16,0 0 0-16,0 0-2 16,0 0 0-16,0-7-8 0,0-3-8 15,-3-1-10-15,-2-2-2 0,0-1-16 0,-2-6-47 16</inkml:trace>
  <inkml:trace contextRef="#ctx0" brushRef="#br0" timeOffset="165875.43">28916 8710 555 0,'0'-6'4'0,"0"3"-5"0,0 1 34 0,0 0-8 16,0 1-9-16,0 1 5 0,5 0-8 15,-5 4-10-15,5 3 5 0,-2 5 4 16,2 2 2-16,-3 5-2 0,3 3 0 15,-5-2-3-15,5 5 0 0,-2-2 1 16,-3 4-2-16,8-2 0 0,-3 5-3 0,0-3 0 16,-3 0 0-16,3 2-2 0,0-1 1 15,-2 1 0-15,-3-3 0 0,5-1-2 16,-2-1 2-16,-3-3-2 0,0-3 0 16,0-2 0-16,5-3 1 0,0-4-2 15,-5-1 1-15,2-4-1 0,6 0 1 16,-3-3 1-16,8-1-1 0,0 0 1 15,2 0-2-15,5 0 1 0,6 0 0 16,-6 0-1-16,5-2 0 0,3-2 0 16,5 2 0-16,3-1 0 0,-3-2 0 0,13 3-1 15,0-3 1-15,-3 2-1 0,10-2 0 16,-7 0 0-16,0 1 0 0,-10 3 1 16,-6 1-1-16,-10 0 0 0,-7 0 0 15,-10 0 0-15,2 0-2 0,-5 2-3 16,0 3-2-16,0-2-2 0,0 2-5 15,-8 0-6-15,-10 0-6 0,-2 0-21 0,-5-3-50 16</inkml:trace>
  <inkml:trace contextRef="#ctx0" brushRef="#br0" timeOffset="166573.41">27026 9608 457 0,'0'0'18'0,"0"0"-17"0,0-1 19 16,0-1 10-16,0-1-2 0,0 1 0 16,5-1-9-16,2-1-4 0,1 3 1 15,7-1 1-15,-2-2 1 0,0 1 1 0,4 2-2 16,6-1-2-16,3 0-1 0,2 2-2 16,5 0-3-16,8 0-2 0,4 0-1 15,9-2 0-15,7 2-1 0,10-2-1 16,10-3 0-16,9 2 0 15,9-3-1-15,13 2 0 0,10-3-1 0,10 0 1 16,3 1-1-16,5 2 1 0,-3 2 0 16,1 0 1-16,-16 2 0 0,-10 0-1 15,-18 0-2-15,-10 0 1 0,-13 0 1 16,-15 0-1-16,-3 0 1 0,-14 0 2 16,-6 0-1-16,-8 0 0 0,-10 0 0 0,-2 0 0 15,-10-2-1-15,7 2 1 0,-8-1-2 16,3 0 1-16,-2-2-2 15,-3 1 1-15,0 2-1 0,0 0 0 0,0 0-1 16,0-1 0-16,0 1 0 0,0 0 0 16,0 0-1-16,0 0 0 0,0 0-4 0,0 0 0 15,-8 0-3-15,-4 1-3 16,1 4-3-16,-6-1-6 0,-4 3-5 16,1 1-12-16,0 1-21 0,-6-1-42 15</inkml:trace>
  <inkml:trace contextRef="#ctx0" brushRef="#br0" timeOffset="167352.35">27593 10017 56 0,'0'-2'125'0,"0"-2"-75"16,2 1 39-16,4 1-10 0,-4-2-21 16,-2 3-16-16,0-1-8 0,5 2-6 15,-5-2-5-15,0 2 1 0,0-1-2 16,0 1-4-16,0 0-1 0,5 0-2 0,-5 0-4 15,0 0 0-15,3 1 2 0,2 7-1 16,-3 2 0-16,4 1-3 0,-1 3-2 16,-5 1 0-16,2 3 0 0,6-1 0 15,-3 4-2-15,3 0 2 0,-3 2-1 16,2 0-2-16,1 4 2 0,-8 0-2 0,10-1 2 16,-7 3-2-16,4 1 1 15,-7-1-2-15,10 0 1 0,-7-3-1 16,5-1 1-16,-3-1-2 0,-5-3 2 15,5-5-3-15,-5-2 0 0,2-5 0 0,-2-4 0 16,0-3 1-16,0-1-2 0,0-1 2 16,0 0 1-16,0 0 1 0,0 0-3 15,0-5 1-15,0-3-2 0,0-3-3 16,0 0 1-16,0 1-4 0,0-2 0 16,0 2-2-16,0-1-3 0,0 3-3 0,0 2-3 15,0-3-3-15,0 3-8 0,0 0-17 16,0-2-9-16,0-2-63 15</inkml:trace>
  <inkml:trace contextRef="#ctx0" brushRef="#br0" timeOffset="168415.44">28707 10190 447 0,'0'0'44'0,"0"0"-38"16,0 0 43-16,0-1-13 0,0-5-11 0,0 1-5 16,0 0-2-16,0-1-6 0,0 0 2 15,0 1-2-15,0-2 0 0,0 0 0 16,-2 0 0-16,-3 0-2 0,-3 0-1 16,-5 1-3-16,1-2-1 0,-4 2 0 15,-2-2 0-15,-2 1-1 0,0 2-1 0,4 0 0 16,-6 3 0-16,1-1-1 0,1 3 0 15,-3 0-1-15,3 0 0 16,-6 2 0-16,8 5 1 0,-2 2 0 0,0-1 0 16,4 3-1-16,-1 2 1 0,6-1 0 15,1 5 0-15,0-1-1 0,5 1 1 16,0 1-2-16,5 4 1 0,0-3 0 16,0 0 2-16,0 1-3 0,5 0 1 15,10-4 0-15,-5-1 0 0,11-4 0 16,2-2-1-16,2-3 1 0,3-4 1 0,5-2-1 15,0 0 0-15,5-9 0 0,-5 0 0 16,-2-2-1-16,0-2 1 16,-9 2-1-16,-1-3 0 0,-8 2 0 15,4-2 0-15,-9-1 1 0,5 3-1 0,-11-2 1 16,8-1-2-16,-10 3 1 0,0 2 0 0,0-1 1 16,0 1-1-16,0 3 0 15,-5 1 0-15,0 0 2 0,-2 0-1 16,-6 3 2-16,5-1-1 0,6 1 1 15,-11 1-1-15,8 1 0 0,-3 1-1 16,3 0 1-16,-2 0-1 0,1 0 1 0,6 0-1 16,0 1 0-16,0 3-1 0,0 1 2 15,0 2-1-15,6 3 1 0,1 0 0 16,6 5-1-16,5 3 1 0,2-1 0 16,0 3 0-16,3 1 0 0,3 2-1 15,-1 2 1-15,3 0 0 0,-7 2-2 16,4 4 1-16,-5-2 0 0,-4 2 0 15,4-4 0-15,-7 3 0 0,-6-3-1 16,3-2 1-16,-10 2-1 0,0-2 1 16,0-2 0-16,0 0 0 0,-10-3 0 0,-5-2 0 15,-3-1 0-15,-2-2 0 0,5-1 0 16,-11-3 1-16,6-1 0 0,-1-4 0 16,-4 1-1-16,-3-5 0 0,3 2-1 15,4-4 2-15,-2 0-2 0,-2 0 0 16,5-4 1-16,-1-3-1 0,3 0 1 15,8-3-1-15,0 1 1 0,0-1-3 16,0 1-1-16,10-3 0 0,-3 1-3 16,3 0-4-16,0-3-5 0,3-2-4 15,14-2-11-15,4-3-10 0,4-9-8 0</inkml:trace>
  <inkml:trace contextRef="#ctx0" brushRef="#br0" timeOffset="169675.87">30122 8693 315 0,'0'-1'188'0,"-8"1"-184"16,8 0-1-16,-2 0 32 0,2 0-19 15,-6 0 7-15,6 5-2 0,0 0-5 16,0 4-4-16,0 4 0 0,6 2 3 16,-4-1-3-16,3 7-1 0,-2-2-3 15,2 7 0-15,0-2 0 0,-3 2 2 16,9 2-3-16,-9 0 0 0,6 0-2 0,-8 0 0 16,10-3 0-16,-7-3-2 0,4 1 1 15,-7-5-2-15,5 0-1 0,0-4 3 16,-2 0-2-16,-3-5 1 0,5-3-1 15,-2-4-1-15,-3-1 0 0,0-1 1 16,0 0 0-16,0 0 2 0,0 0 2 16,0-1-2-16,0-6-2 0,0-2-1 15,0-1-1-15,0-4 2 0,0-3-2 16,0-1 0-16,0 0 0 0,-3-4 0 16,-5 1 0-16,3-4 0 0,-2-2 0 0,-1-1 0 15,-2-3 0-15,10 0 0 0,-8-1 0 16,6 2 0-16,2 3 1 0,0 4-2 15,0 3 1-15,0 2 0 0,0 3 0 16,2 2 1-16,6 2-1 0,-8-1 1 16,10 2 0-16,-2 2 0 0,-1-2 0 0,9 1 0 15,-4 0-1-15,9-1 1 0,-1 3-1 16,5 0-1-16,-4 5 2 0,4-2-2 16,-4 3 1-16,-6 1 0 0,5 0 0 15,-7 0 0-15,7 0-1 16,-7 5 1-16,-5 1 0 0,4 4 1 0,-4 0-1 15,2 2 0-15,-2 0 0 0,-3 0 1 16,-5 2-1-16,2-1 0 0,-2 0 1 16,0 3-1-16,0-4 0 0,0 2 1 15,-7 0-1-15,-11-3 0 0,3 3 0 16,-6-3 2-16,-7 0-1 0,-2 0-2 0,-3-2 2 16,-3 1 1-16,3-2-2 0,0-2 1 15,8 0-1-15,-3-2 1 0,15-2 0 16,3-1 0-16,10 0-1 0,0-1 0 15,0 0 2-15,0 0 0 0,0 0 0 16,10 0-2-16,8-1 0 0,5 0 0 16,2-2 0-16,3 3 0 0,-5 0 0 15,-3 0 0-15,1 0 0 0,-6 0 0 16,5 3 0-16,-2 1 0 0,2 0 0 16,-4 4 0-16,4 0-1 0,-2 1 2 0,2 2-2 15,-5 2 2-15,6-1-1 0,-3 2 0 16,-8 3 0-16,2-2 1 0,-1 2-1 15,-4-1 0-15,1 1 1 0,-3 1 0 16,-3-1 2-16,6-1 0 0,-8 1-2 16,5-2 0-16,-5 0 1 0,0-4 0 15,0-1-1-15,-5-1 0 0,-5-2 1 16,0-5 0-16,-5 3 0 0,-3-4 0 16,2 1 0-16,-9-2-1 0,-3 0-1 15,3 0 2-15,-9-6-2 0,4 0 1 0,5-2-1 16,-1 1 1-16,6 1-1 0,7 2 0 15,-2 0 1-15,2 3-1 0,8-1-1 16,-5 2-1-16,5 0-1 0,0 0-5 16,2 7-2-16,3 0-5 0,0 2-2 15,0 2-2-15,0 2-10 0,3 1-13 0,-3 3-16 16,0 0-61-16</inkml:trace>
  <inkml:trace contextRef="#ctx0" brushRef="#br0" timeOffset="170308.6">29234 9560 284 0,'-5'0'34'0,"0"0"49"15,5 0-1-15,0 0-37 0,0 0-10 16,0 0-6-16,0 0-12 0,0 0-3 16,0 0 2-16,0 0 0 0,5 0 1 15,10 0-4-15,3-3-3 0,5 1 0 0,0-2 2 16,0 2-3-16,10-1-2 16,0 0 0-16,7 2 1 0,6 1-2 15,8 0-1-15,2 0 0 0,10 0 0 16,5 0-2-16,5 0 0 0,8 1-1 0,0 0 1 15,15 1 0-15,3-1-1 0,5 2 1 16,-3-2-1-16,-2 0 0 0,-3 2-1 16,-10-3 0-16,-7 0 1 0,-8 0-1 15,-1 0 1-15,-14 0 0 0,-1 0 0 16,-4 0 1-16,-11-3 1 0,-2 2-2 0,-3-1 2 16,-10 0-3-16,-3 1 2 0,-9-2-1 15,-4 3 1-15,-4-1-2 16,2 1 1-16,-7 0 0 0,-3 0-2 15,0 0 2-15,0-2-2 0,0 2 0 0,0 0 0 16,0 0-1-16,0 0 0 0,0 0 0 16,0 0-5-16,0 0 0 0,-13 0-4 15,3 4-3-15,-8 2-4 0,-2 0-5 16,-6 1-13-16,6-1-15 0,-13 3-38 16</inkml:trace>
  <inkml:trace contextRef="#ctx0" brushRef="#br0" timeOffset="171683.59">29890 10205 489 0,'0'-4'52'0,"-5"0"-47"0,5 0 32 16,-5 3 7-16,5-2-24 0,0 0 1 0,0 2-2 15,0-1-5-15,0 2 0 16,0 0-5-16,0 0-2 0,0 0-2 15,0 0 2-15,0 3-2 0,-8 3 0 16,8 3 3-16,-5 2-2 0,5 3 0 0,0 2 0 16,0 3 0-16,0 1-1 0,5 2-2 15,3 3 1-15,-8 2-2 0,5 0 0 16,3 2 0-16,-1 0-2 0,-7-1 1 16,11 1 2-16,-11-2-3 0,2-4 1 15,3-2 2-15,-5 1 0 0,0-6 0 0,0-3-1 16,0-1 2-16,0-4-2 0,0-4 0 15,-5 2 0-15,5-5-1 16,-2-1 1-16,2 0 0 0,0 0 0 16,0 0 1-16,0 0 0 0,0 0-1 0,-6-7 0 15,6-1-2-15,-5-2 1 0,5-3-1 16,0-2 1-16,-7-2-1 0,4-3 0 16,-2-1 0-16,0-3 0 0,5-2 0 15,-8-3 0-15,8 1-1 0,0-2 1 16,0 3 0-16,0-4 0 0,0 3 0 0,8 2 1 15,-8-1-2-15,10 4 1 0,-2 4 0 16,-1 3 0-16,1 1 0 16,0 3 0-16,4 1 0 0,-4 2 0 15,5 1 0-15,-3 0 0 0,0 3 0 0,0 0 0 16,1 1 0-16,1 1 0 0,6-1 0 16,-3-1 0-16,6 1 0 0,-1 0 0 15,0 2 0-15,1 1 0 0,2-1 0 16,-3 1 0-16,0 1 0 0,-4 0 0 15,1 1 0-15,-6 6 0 0,1 0-1 16,1 2 1-16,-5 1 0 0,2 1 0 0,-8 2 0 16,-2 2 0-16,0-1 0 0,0-1 1 15,-2 2-1-15,-11 0 2 0,-5 0-2 16,6-1 0-16,-9 1 1 0,1-2 0 16,0-1 0-16,-1-2 0 0,-4-2 0 15,4 1 0-15,-7-4 0 0,3 1 1 16,5-3-2-16,-3 2 0 0,2-2 0 15,4-2 0-15,4 0 1 0,0-1-1 16,3 0 1-16,5 0-1 0,0 0 1 16,5 0-1-16,0 0 2 0,0 0-1 0,0 0-1 15,0-1 1-15,0 0 0 0,5-2-1 16,8 2 0-16,-6-2 0 0,6 2 0 16,2-1 0-16,6 2 1 0,1-1-1 15,1-1 1-15,5 1-1 0,5 1 0 16,6 0 0-16,-4 0 0 0,-2 0 0 0,8 0 0 15,-8 0 0-15,0 4 0 16,-2 2 0-16,-3 0 0 0,-6 3 0 16,1-1 0-16,-7 1 0 0,-9 0 0 15,6 1 0-15,-8 0 0 0,-2-1 1 0,2 0-1 16,0 1 2-16,-5 1-2 0,0 1 1 16,2-2 0-16,-2 2 1 0,0-2 0 15,0 1 0-15,0-2 1 0,-2 2-2 16,-11 0 2-16,0-2-1 0,1 1 1 15,-9-1 0-15,3-1 0 0,-9 0-1 16,4-1 2-16,0-3-2 0,-5 0 0 16,5-3 0-16,-8-1 0 0,-2 0 0 15,5 0 0-15,-5 0-1 0,5 0 0 0,-5 0 0 16,0-2 0-16,8-2 1 16,2 0-1-16,2 1 1 0,1 0-1 0,7 0-1 15,3-1 0-15,0 2 1 0,5 1-1 16,0-2 0-16,5 2 1 0,0 1-1 15,0-1 0-15,0 0 1 0,0 1-1 16,0-2-2-16,0 1-2 0,0 1-1 16,0-1-2-16,0 0-2 0,0 1-1 0,0 0-3 15,5 0-3-15,-5 0-3 0,5 0-5 16,-5 0-9-16,0 2-5 0,0-2-27 16</inkml:trace>
  <inkml:trace contextRef="#ctx0" brushRef="#br0" timeOffset="176613.31">9222 9132 436 0,'0'0'18'0,"0"-1"-13"0,0-2 31 16,0 1-3-16,0 1-7 0,0 1-4 16,0-1-2-16,0 1-4 0,0 0-3 15,0 0 0-15,0 0-2 0,0 0-2 16,0 0 3-16,-5 0-2 0,5 0-2 16,-7 0-1-16,-6 1-3 0,0 5 0 15,0 0-1-15,-7 0-1 0,0 3 0 0,-6 1 0 16,-7 0-1-16,3 1 0 0,-3 0 0 15,-1 0 0-15,1-1 0 0,5-1 0 16,3-3-1-16,5-3 1 0,7 0 0 16,5-2 1-16,-4 1 0 0,6-2 0 15,6 0 1-15,0 0 1 0,0 0-3 0,0 0 3 16,0 0 0-16,0 0 0 16,0 0-1-16,0 0-1 0,0 0 0 15,0 0 0-15,0 0 0 0,0 0 0 16,0 0 0-16,0 0-1 0,0 0-1 15,0 0-1-15,0 1-1 0,0 2 2 0,0 4-3 16,0 0 3-16,0 2 1 0,0 1 1 16,0 4-2-16,0-2 0 0,0 4 0 15,0 1 0-15,6 0 1 0,-6 2 1 16,0 0-1-16,0-2-1 0,0 1 1 16,0-3 4-16,0-2-6 0,0 1 0 0,0-3 0 15,0-6 1-15,0 1 0 16,0-5 0-16,0-1 1 0,0 0 0 15,0 0 1-15,0 0 1 0,0 0 1 16,0-1 0-16,0-8-1 0,0-4-1 0,5-2-2 16,2-2 0-16,6-1 0 0,-5 0 0 15,7 0-6-15,5 3 12 0,-7 2-5 16,0 3 0-16,-1 4-2 0,4 1 0 16,-4 3 1-16,1 0-1 0,0 2 1 15,-6 0-2-15,6 0 2 0,2 2-1 0,-4 3 0 16,-1 2 1-16,3 2 0 0,-1 0-1 15,1 2 1-15,0 0 0 0,-6 0-1 16,1 4 1-16,-3 1 0 16,3 2 6-16,-3 0-10 0,-3 3 4 0,-2-2 0 15,0-1 1-15,0 0 0 0,0 1 1 16,0-2-1-16,-7 1 1 0,-1-1-1 16,0 0 2-16,-9-1 0 0,4-1-1 15,-2-3 1-15,2 1-1 0,-2-3 0 16,4-1-1-16,-4-2 1 0,8-2-1 0,-6-1 1 15,0-2-1-15,0 0 1 0,1 1-1 16,-4-1 1-16,9-1-2 0,-6 0 0 16,5-1 0-16,3 2 0 0,0-2-1 15,5 2 1-15,0 0-1 0,-2-1 1 16,-3-1-1-16,5 2 0 0,0-2-1 16,0 0-2-16,0 0-2 0,0 0-4 15,0 0-1-15,0 0 0 0,0 0-4 16,7-2-2-16,6-3-6 0,7-5-14 15,1 0-8-15,-1-6-49 0</inkml:trace>
  <inkml:trace contextRef="#ctx0" brushRef="#br0" timeOffset="176983.92">9423 9200 619 0,'0'-1'4'0,"-5"1"-4"15,-3 0 11-15,-4 6 2 0,7 3 5 16,-3 1 2-16,0-1-5 0,3 5-2 16,5 0-4-16,0 3-2 0,0 1 3 15,0 3-2-15,0 1-2 0,5-1 0 16,-2 2 0-16,7-1-2 0,-2-1 1 0,4 2 4 15,1-3-9-15,-3 1 1 0,1-4 0 16,-1-3 0-16,0-3-1 16,-2-1 0-16,-1 0 1 0,-2-1 0 15,-2-2-1-15,2 1 1 0,-5-2 0 0,0-2-2 16,5 2 2-16,-5-2-1 0,0 0-4 16,0-1-1-16,0 0-2 0,0-1-2 15,0-2-3-15,-5 0-3 0,0 2-3 16,5-1-13-16,-8 1-8 0,3-2-29 15,3 0-225-15</inkml:trace>
  <inkml:trace contextRef="#ctx0" brushRef="#br0" timeOffset="177188.86">9754 9513 566 0,'0'0'88'16,"0"0"-93"-16,0 0 5 0,0 0 7 0,8 0-3 16,-8 0-1-16,5 0 0 0,0 0-4 15,2 0 0-15,-4 0 0 0,7 0-7 16,-2-1-7-16,-6 0-12 0,3-2-21 16,-5 0-46-16</inkml:trace>
  <inkml:trace contextRef="#ctx0" brushRef="#br0" timeOffset="177754.84">10108 9092 557 0,'-8'-12'2'16,"-2"0"0"-16,0 2 28 0,-1 2-12 15,4 0-4-15,-1 1 10 0,8 3-9 16,-5 0-5-16,5 2 1 0,-2 2-1 0,-4-1-4 16,-1 1-2-16,2 0-1 0,-3 4 0 15,-5 7 1-15,1 0 1 0,-4 5 1 16,9 0-2-16,-6 2 0 0,5 1 0 15,-2 4 0-15,10 0 0 0,0 1-2 16,0 1 1-16,10 0 0 0,1 0 0 0,6 1-2 16,-1-1 2-16,4 0-2 15,-2 1 1-15,2-2-1 0,0-2-1 16,6-2 1-16,-6-3 5 0,3-5-8 16,3-1 2-16,-1-5 1 0,-2-4-1 0,-3-2 2 15,1 0-1-15,2-9 2 0,-8-2-3 16,5-5 2-16,-7 2 0 0,-5-5-1 15,-1 0-5-15,-7 2 9 0,0-2-1 16,0 0-2-16,-7 0-1 0,-6 1-1 16,-8-2 0-16,6 0 0 0,-10 0 0 0,-3 2 0 15,2-2 0-15,-2 5 0 0,8 3 0 16,0 2 0-16,-1 2-1 0,3 1 1 16,6 1-1-16,4 4 1 0,6 0-2 15,-4-1-2-15,6 2-2 0,0 1-4 16,0 0-3-16,0 0-9 0,8 0-1 15,12-3-8-15,6 1-4 0,2-4-22 16,-3-2-42-16</inkml:trace>
  <inkml:trace contextRef="#ctx0" brushRef="#br0" timeOffset="178351.58">10693 8936 385 0,'0'-6'197'0,"0"1"-196"16,0-1 18-16,0 4 23 0,0-1-32 0,-3 0 6 16,3 2 3-16,-5 1-5 15,-3 0-8-15,3 0-2 0,-10 0-2 16,2 1-2-16,-7 5 2 0,0 2-1 16,-6 0-1-16,3 2 2 0,3 3-1 0,-5-1 0 15,4 1-1-15,3-1 1 0,3 3-1 16,2-4 1-16,6 2-1 0,7-3 0 15,0 1 2-15,2 0-2 0,16-3 1 16,2 1 1-16,6-1 0 0,2 0 0 16,5 1 0-16,3 1 0 0,2-1 1 15,-3 1-1-15,6 2 0 0,2-2 0 16,-7 1-1-16,2 3-1 0,-5-2 2 0,-5 2-2 16,0 3 2-16,-8-2-2 15,1 1 0-15,-3 0 0 0,-6 2 1 0,-1-2 0 16,-1 0 1-16,-3-1 0 0,-7 0 0 15,0 0 0-15,0 0 2 0,-5 0 0 16,-7-4-1-16,-4 3 0 0,-4-3 5 16,0-1-10-16,-1-1 2 0,-4-3 1 15,4 1-1-15,-4-6 1 0,5-1-1 0,-1 0 2 16,1 0-2-16,5-5 1 0,2-4 1 16,-5-1-1-16,8-2 0 0,0-3 1 15,10-4-2-15,-3-2-4 16,3-4 8-16,0-3-1 0,0-2-2 0,0-2 0 15,3-2-1-15,-3-2 0 0,5 2 0 16,0-3 0-16,-3 4 0 0,6 2 0 16,-3 3 0-16,3 6 0 0,-3 3 0 15,-3 8 0-15,4 1 0 0,-6 3 0 16,0 2 0-16,0 4-1 0,0 0 0 0,0 1-5 16,0 0 0-16,0 1-5 0,-6 5-2 15,6 3-5-15,0 1-6 0,0 0-9 16,0-1-8-16,0-3-33 0</inkml:trace>
  <inkml:trace contextRef="#ctx0" brushRef="#br0" timeOffset="179100.84">11395 9158 578 0,'0'-7'9'0,"0"-1"4"16,-3 1 31-16,-2-2-28 16,-2 0-1-16,-6 1 7 0,5-1-8 15,-4 1-3-15,-1 2 0 0,-2 1-3 16,-3-1-1-16,2 2-2 0,-4 0-1 0,2 4-1 15,3 0-2-15,-3 0 1 0,3 4-1 16,-3 4 0-16,3 1-1 0,2 1 0 16,6 1 0-16,-1 3 0 0,3-1 0 15,5 1 0-15,0 2-1 0,0-2 2 16,13 1-1-16,2-1 0 0,3-2 0 0,2-1 1 16,0 0-1-16,1 0 1 0,-1-4 0 15,0-2-1-15,-4-3 1 16,-4-2-1-16,1 0 1 0,0 0 0 15,-6-3 1-15,-1-7 0 0,1-2-1 0,-2 0 0 16,-5-3-1-16,0 0 0 0,0-1 1 16,0 2-1-16,-5 0 0 0,0 3 0 15,3 3 0-15,-4-1 0 0,4 4 1 16,-8 2 0-16,7 2-1 0,-4 1 1 16,1 0 1-16,1 1-2 0,3 4 0 0,-3 3 2 15,5 0-2-15,0 2 1 0,0 3 1 16,5-2-1-16,8 4 0 0,2 0 1 15,0 0-1-15,5 0 1 16,6 3-1-16,-1-1 0 0,1 3-1 0,-6 0 1 16,3 3-1-16,-3 2 0 0,1 1 0 15,-3 1 2-15,-3 2-2 0,3 1 6 16,-6-2-9-16,-4-2 3 0,-8-2 0 16,0 0 0-16,0-4 1 0,0 2-2 15,-13-3 2-15,-2-1-1 0,-3-3 1 16,3-1 0-16,-5-4 0 0,-6 0-1 0,6 0 0 15,2-3 1-15,-5 0-1 0,-2-3 1 16,4-2 0-16,1-2-3 16,0 0 2-16,2 0-1 0,-3-4-1 0,6 0 1 15,-3-3-2-15,8 1 0 0,0 1 0 16,2-1-2-16,1-2-1 0,7 1-1 16,0 0-3-16,0-2-1 0,0 1-7 15,7-1-3-15,1-1-8 0,5 0-4 16,-1-3-28-16,1 0-356 0</inkml:trace>
  <inkml:trace contextRef="#ctx0" brushRef="#br0" timeOffset="179707.42">11624 8993 320 0,'0'-4'270'0,"0"0"-269"0,5 2 14 0,-5 2 20 16,0 0-28-16,5 0 5 0,-2 6 8 15,7 4-7-15,-8 2-2 0,6 4 0 16,-3 4-2-16,3 1-2 0,-3 3-1 16,2 0 0-16,6 2-2 0,0-1 2 15,0 1-2-15,-3 2 0 0,0 1-2 0,-3-1 0 16,1 0-1-16,0-2 1 0,-8 0-1 15,0-3 1-15,0-2-2 0,0-4 1 16,0-3 5-16,0-4-8 16,0-4 2-16,0-5 1 0,0-1 3 0,0 0 4 15,-3-7-1-15,-2-4-4 0,0-3-1 16,2-2-1-16,-2 0-5 0,3-3 10 16,-3-1-3-16,0-2-1 0,5-2-1 15,-3 1 0-15,-2-5-1 0,5 2 0 16,0-5 0-16,0 3 1 0,0-2-1 15,8 1 0-15,2 0 0 0,-3 2 0 0,6 3 0 16,0 3 0-16,-3 2-1 0,8 2 1 16,-3 4 0-16,-7 1 0 15,5 8-1-15,-8-1 1 0,-5 3 0 16,0 2 0-16,5 0 1 0,-5 0-2 0,7 2 2 16,-4 6 0-16,7 3 1 0,-2 2 0 15,-1 5-1-15,6 0 1 0,2 3 0 16,-2-1-1-16,0 4 2 0,2 0-2 15,3 1-1-15,2 1 0 0,-5 2 1 16,6 0-1-16,2-2 2 0,-3-1-1 0,-5-1-1 16,3-5 0-16,-8-1 1 15,3-1 0-15,-8-5-1 0,8-5 0 0,-11-2-2 16,3-2-3-16,-5-3-3 0,0 0-1 16,0-5 1-16,0-5-8 0,-12-2-7 15,-4-1-17-15,-4-3-33 0</inkml:trace>
  <inkml:trace contextRef="#ctx0" brushRef="#br0" timeOffset="179883.94">11776 9287 383 0,'18'0'283'16,"3"0"-287"-16,7-2 10 0,5-2 20 15,12-2-15-15,-4-1 8 0,0 3-7 16,0-2-8-16,-8 3-3 0,-5 1 1 0,-3 2-4 15,-10 0-6-15,-7 0-13 16,-3 4-16-16,-5 1-22 0,-8 0-81 0</inkml:trace>
  <inkml:trace contextRef="#ctx0" brushRef="#br0" timeOffset="180437.87">9973 10167 487 0,'-21'0'5'0,"4"1"-4"0,4-1 44 0,5 1-25 15,3-1 5-15,3 0 2 0,2 0-10 16,0 2-7-16,0-2-4 0,0 0 1 16,0 0 3-16,2 0-2 0,8 0 6 15,0 0 1-15,8 0-1 0,3-4-1 16,4 0-4-16,3-1 0 0,5-2-1 15,13-2-1-15,7 0-2 0,11-3 0 16,7-3 0-16,18-5-1 0,16-6-1 16,17-6 1-16,12-7 0 0,14-7 1 15,20 2-3-15,5-3 1 0,3 10 1 0,-11 4-1 16,-18 7-2-16,-14 6 0 0,-24 8-1 16,-17 1 1-16,-24 6-1 0,-9 3 0 15,-23 2 0-15,-9 0 0 0,-16 0 0 16,-9 1 0-16,-2 0-1 0,0 2 2 15,0-3 0-15,0 2 1 0,0-2 0 0,0 2-1 16,-2-2 0-16,2 0 1 0,-5 0-2 16,-1 0-4-16,-1 0-3 15,-6 2-3-15,-2 3-4 0,2 1-2 16,-7 1-6-16,-6 1-12 0,6 0-18 0,-8-1-47 16</inkml:trace>
  <inkml:trace contextRef="#ctx0" brushRef="#br0" timeOffset="180988.29">10021 10824 147 0,'-5'0'277'0,"-3"0"-229"16,6 0 12-16,-3 0-1 0,0 0-23 15,5 0-3-15,0 0-6 0,0 0-5 16,0 0-5-16,0 0-8 0,0 0-3 0,0 0-3 16,0 2-1-16,10 5 1 0,0 2 1 15,3 4 4-15,-1 0-1 0,1 5-3 16,2 2 1-16,6 3-1 0,-9 0 1 15,9 5 1-15,-8 0-3 0,7 3 0 16,-7-1 1-16,-1 2-1 0,1-2-1 16,0-3-1-16,-3-2 1 0,0-3-1 15,-7-5 0-15,2-2 0 0,2-4-1 16,-7-4 0-16,5-5-4 0,-5-2-1 16,0 0-2-16,0 0 0 0,0 0 0 0,0-5-5 15,0-1-2-15,0-3-7 0,0-2-4 16,0 1-10-16,-5-4-7 0,0-1-34 15,3-3-204-15</inkml:trace>
  <inkml:trace contextRef="#ctx0" brushRef="#br0" timeOffset="181676.27">10291 10914 570 0,'0'-3'50'0,"0"2"-50"16,0 1 11-16,0 0 9 0,0 0-17 15,0 0 7-15,10 2 7 0,-8 4-3 16,11 5-2-16,-5 0 1 0,10 3-5 16,-6-1-3-16,4 6 2 0,-4 0-1 15,4 2 0-15,4 1 1 0,-7 1-4 0,-1 2 3 16,6-3-3-16,-8 2 1 0,1-2-2 16,-4-5 0-16,1-2 0 0,-1-3 0 15,-1-3 0-15,-6-5 1 16,0-2-1-16,0 0 0 0,0-2 2 15,0 0 4-15,0-7-3 0,0-3-2 0,0-4-1 16,-8 0-2-16,-2-5 1 0,7 0 0 16,-4 0-1-16,-4-3 0 0,4 1 0 15,-1-3-1-15,3 3 2 0,5 0-2 16,0 3 2-16,0 1-2 0,0 3 1 16,5 4-1-16,3 1 1 0,-1 3-1 0,6 1 0 15,-5 2 1-15,4 3-1 0,1 0 1 16,0 0 0-16,2 9 0 0,-2 1 0 15,0 4 1-15,2 1 0 16,3 2 0-16,-6 0-1 0,4 1 2 0,-4 1-1 16,1 1 0-16,2 0 1 0,-10-3 1 15,8-2-1-15,-10-5-1 0,7-2 0 16,-10-3-1-16,0-2 1 0,0-3 0 16,0 0 2-16,0 0 3 0,0-8-1 15,0-7-4-15,-5-1 1 0,-3-2-2 0,1-3 0 16,-4-2 0-16,4 1 0 0,-1-3 0 15,-5 0 0-15,6-2-1 0,2 2 1 16,5 0-1-16,0 2 1 0,0 7-1 16,5 3 1-16,7 5-1 0,4 1 0 15,-4 4 0-15,1 0 1 0,0 3-1 0,-3 0 1 16,8 9 0-16,-3 3 0 16,3 2 1-16,2 5 1 0,1 1-1 15,-9 1 0-15,9 1-1 0,-6 2 1 16,3 1 1-16,-5-1-2 0,2-1 2 0,-3-4-2 15,-4-1 1-15,5-2-1 0,-6-3 1 16,1-6-2-16,2-3-3 0,-7-3-2 16,2-1-3-16,-5-1-2 0,13-10-5 15,-11-3-5-15,8-2-9 0,1 1-6 16,-6-1-19-16,2 3-31 0</inkml:trace>
  <inkml:trace contextRef="#ctx0" brushRef="#br0" timeOffset="182100.26">11118 10852 612 0,'-6'-11'28'0,"1"0"-31"0,3-1 17 16,-3 2 7-16,5-1-8 0,-8 3 7 16,8 0-5-16,-5 3-2 0,2 4-6 15,-2 1 1-15,-2 0-4 0,-1 1-2 0,-2 12 0 16,-5-1 2-16,-6 4 1 15,9 2 1-15,-4 2-3 0,4 0 0 0,-1 2 0 16,0 2 1-16,6-1 0 0,7 2-2 16,0 0 1-16,0 2 0 0,7-2 1 15,6-4-2-15,2-3 0 0,6-5-2 16,-4-6 3-16,4-5-2 0,-1-2 3 16,0-5 0-16,1-8-3 0,-1-7 2 15,0-1-2-15,-7-1 0 0,-5 1 0 16,-3-2-1-16,-5 1 2 0,0 2-2 0,0-1 0 15,-8 4 0-15,-4 5 0 0,-1 2 0 16,-2 1 0-16,-3 4-2 0,2 0 1 16,-1 2 1-16,1 2 0 0,-4 1-2 15,2 0 0-15,3 0-1 0,-3 1-2 16,3 2-1-16,2 0 0 0,6-1-2 16,-1-1-1-16,8-1-2 0,0 0-4 15,0 0-7-15,8 0-6 0,7-3-7 16,5-6-15-16,6-4-44 0</inkml:trace>
  <inkml:trace contextRef="#ctx0" brushRef="#br0" timeOffset="182385.83">11260 10565 662 0,'0'-4'22'0,"0"3"-28"16,0 1 21-16,5 0-1 0,3 0-11 0,4 6 13 15,-1 3 0-15,6 5-3 16,9 2-5-16,-6 4 0 0,3 4-2 0,3 1 0 16,-6 3-1-16,-2 2-1 0,5 3 0 15,-6-1 0-15,4 1-1 0,-8-2-2 16,-3-1 1-16,0 0-2 0,-8-4 1 16,4-2-1-16,-6-4 0 0,2-5 1 15,3-6-2-15,0-6-3 0,-2-2-2 16,-3-1-3-16,5 0 0 0,-5-8-2 0,5-4-8 15,-3-2-7-15,-2-2-9 0,8 2-8 16,2-1-26-16,-7-1-114 0</inkml:trace>
  <inkml:trace contextRef="#ctx0" brushRef="#br0" timeOffset="183103.48">11990 10476 360 0,'0'-8'297'0,"0"3"-296"0,0 2 7 16,0 1 29-16,0 1-22 0,0 1 5 15,0 0-1-15,0 0-12 0,0 0-4 16,0 6-1-16,5 4 3 0,-2 0-1 15,-3 7 1-15,5 0 0 0,-5 3-1 16,2 1 1-16,9 4-1 0,-9 0-1 0,3 0 0 16,8 3-2-16,-5 1 1 0,-1-2 0 15,6 2 0-15,0-4-2 0,-6 0 2 16,1-5-2-16,2-3 1 0,0-4-1 16,0-3 0-16,-7-4 0 0,2-2 2 15,-2-3-2-15,2-1 1 0,-5 0 1 16,0 0 1-16,0 0-1 0,0 0 1 15,0-3-3-15,0-5 2 0,0-1-2 16,0-1 0-16,0-2 1 0,-8-5-2 16,3 1 2-16,-3-3-1 0,1-5 0 0,-6-1 0 15,5-5 0-15,-4 1 0 0,7-3 0 16,-3 0 0-16,3 0 1 0,2 3-2 16,3-1 1-16,0 3 1 0,0 4-2 15,0 3 2-15,3 1-2 0,10 4 1 16,-1 1 0-16,1 4 1 0,0 1 0 0,-1 1 0 15,-4 1 2-15,0 4-1 0,4-1 1 16,-4 3-1-16,10 1 1 16,-3 0-1-16,6 0 0 0,4 1-1 15,-5 6 0-15,1 3 0 0,4 4-1 16,-5 3 2-16,1 2-2 0,-1 3 0 0,-5 1 2 16,6 4-1-16,-1-1 2 0,0 0-1 15,-2 3 0-15,-2 0 0 0,1-1-1 16,-4 0 0-16,-3-1 0 0,-5 0 0 15,3-2 0-15,-3-2 1 0,-5 0-1 16,0-4-1-16,0-3 1 0,0-3-1 0,0-5 1 16,0-2-1-16,0-3 1 0,0 0-1 15,0-3 1-15,0 0-1 0,-5 0 0 16,5 0-2-16,-3 0 0 0,-2-2-3 16,0-3 0-16,-2 0-4 0,-1 1-3 15,-5-3-2-15,6 6-6 0,-6-1-6 16,5-4-10-16,-4 4-20 0,-4-5-29 15</inkml:trace>
  <inkml:trace contextRef="#ctx0" brushRef="#br0" timeOffset="183333.22">12051 10763 585 0,'0'0'86'16,"8"-5"-85"-16,2-1 16 0,10 1 9 16,1-2-10-16,2-2 6 0,10 2-11 15,-3 0-3-15,3 0-2 0,-5 2-3 0,5 0-3 16,-10 1 0-16,3-1-1 0,-6-1-5 16,0 1-9-16,1-2-10 0,-1-1-20 15,-2-2-28-15</inkml:trace>
  <inkml:trace contextRef="#ctx0" brushRef="#br0" timeOffset="186936.62">7062 1237 60 0,'5'-2'94'0,"1"1"-26"16,-6-2-6-16,2 2-6 0,-2 1-13 15,5-2 8-15,-5 1-1 0,0 0-8 16,0 1-7-16,0-4-13 0,0 1-7 0,-5-3-5 16,3 2 1-16,-4-2-5 0,1 0 1 15,-2 0 1-15,-1 0-1 0,0 1 2 16,-2-1 1-16,3 2-2 0,-1-2 0 15,-5 4-1-15,1-1-1 0,-4 1-2 16,-4 0 0-16,2 2-2 0,-10 0 0 0,0 0 0 16,3 0 0-16,-3 1 0 0,-3 3 0 15,3-1 1-15,0 4-2 0,0-1 2 16,-2 2-3-16,-6-1 2 16,8 2 0-16,-10 0-2 0,5 2 3 0,0 0-1 15,5 0 1-15,0 3 1 0,-3 0-1 16,8 1 1-16,-2 2-1 0,0 1 1 15,2 0 0-15,2 3-1 0,3 1-1 16,6 2 0-16,-4 1-1 0,9 4 2 16,2 3-1-16,-3 2 0 0,8 1 1 0,0 5-1 15,0-2-1-15,8 2 2 16,4 1-2-16,4-4 1 0,-4-1 0 16,9-1-1-16,-1 1 0 0,6 1 0 0,-6-1 0 15,5-1-1-15,-4 0 1 0,-1 0 1 16,0 0-1-16,6-1 0 0,-6 4-1 15,-4-3 1-15,4 1-1 0,-2 0 1 16,-3-3 0-16,0 1-1 0,3-1 0 16,-5-2 1-16,7-1-1 0,-7-1 1 15,2-3-1-15,3-2 1 0,-3-2-1 0,0-2 0 16,3-2 1-16,-5-3 0 0,2-2-2 16,3-2 3-16,5-2-1 0,-5-2-2 15,5 2 2-15,7-5 0 0,-2 1 0 16,0 0 0-16,5-3-1 0,0-1 0 15,5-1 0-15,-2 0 0 0,2 0 0 16,-2 0 0-16,2-6 0 0,-5 1-1 0,-5-3 0 16,5 1 1-16,0-3-1 15,-5-2 1-15,-2-1 0 0,-6-2 0 16,-5 0-1-16,3-5 1 0,-3-2-1 16,-2 0 1-16,-5-3 0 0,-1-4 0 0,3-2 0 15,-7-5-1-15,2 1 1 0,-5-3-1 16,0-1 1-16,0-3-2 0,-8-1 1 15,-4-1-2-15,-6-2 1 0,3 0 0 16,2 2 1-16,0 0-2 0,1 3 0 16,-4 2 3-16,-2 2-2 0,3 1 1 0,-5 0 0 15,-1-2 0-15,-7 1 0 16,-2-3 1-16,2 3 0 0,-5 2 0 16,0 3 0-16,0 3-1 0,5 4 0 15,-5 4 2-15,5 2-1 0,-5 5 0 0,5 3-1 16,-3-1 2-16,-4 4-1 0,1 2 1 15,1 4-1-15,5 2 0 0,-2 0 0 16,2 0 0-16,0 1 0 0,8 5 0 16,-8 3 0-16,2 3-1 0,-2 2 1 15,3 5-1-15,-8 3 2 0,5 5-2 16,-5 1 1-16,-1 3 2 0,1 4-3 16,0 2 2-16,0 1-1 0,10 1 0 15,-2-3 0-15,5 2 0 0,2-4 0 16,2 4 0-16,4 1 1 0,4 0-1 0,8 4 1 15,-5 1-1-15,5 3 1 0,0 2-1 16,0-2 0-16,5 2 1 0,8-1-1 16,-3 0 0-16,8-1 0 0,-3-1 0 15,3-4 1-15,7-1 0 0,-2-2-1 16,3-2 0-16,-1 1 0 0,-2-1 0 0,2-1 1 16,9 0-2-16,-14-3 3 0,8-4-2 15,-3 0 0-15,8-6 0 0,-5-2 0 16,0-4 0-16,5-3 1 15,1-2-1-15,-1 1 0 0,-5-4-1 16,2 0-1-16,-2-2 0 0,0-3 0 0,-2-2 0 16,1-2 0-16,-1 0-1 0,2-1-1 15,-3-6-3-15,-4-1-3 0,-1-3-9 16,6-1-6-16,-11-1-13 0,-3-1-17 16,-4-4-66-16</inkml:trace>
  <inkml:trace contextRef="#ctx0" brushRef="#br0" timeOffset="190409.34">6625 1401 174 0,'-5'-7'39'0,"2"-2"-39"15,-2 2 0-15,0 0 27 0,-3 0 22 16,3 2-25-16,3-2 5 0,-3 1 10 15,2 1-4-15,-2-1-10 0,-3 2-9 16,8-1 2-16,-5 2-4 0,3 0 1 16,-3 0 2-16,0 2-6 0,5-1 0 0,-3 1-1 15,-2 0 1-15,2 1-2 0,3 0-5 16,-5 0-3-16,0 0 0 0,-2 0 0 16,-1 0-1-16,-5 1 0 0,0 5 1 15,-7 1 0-15,7 1 0 0,-2-1 0 16,-5 0 2-16,12 1 0 0,-10-1-2 0,6 1 0 15,4-1 1-15,0 2 0 0,1-1 1 16,2 0-2-16,0 1 0 16,-3 2 0-16,5 1-1 0,-2 1 1 15,0 1 1-15,3 2 0 0,-3 2-2 16,-3-1 4-16,8 4-3 0,-5-2 2 0,5 3-1 16,0-1 1-16,0 0 2 0,0 1-2 15,0 1-1-15,5 0 2 0,3 1 0 16,-3-3-1-16,7-1-1 0,-9-3-2 15,10 2 1-15,-6-2 0 0,-2 2 0 16,8 1 1-16,-10 0 0 0,2 1 1 0,-5 1-1 16,2-1-1-16,3-1 1 0,-5 0 0 15,0-1-1-15,0 1 2 16,0-3 1-16,0-1-2 0,0 1-1 16,0-2 2-16,0 0-2 0,0 0 1 0,0 1-1 15,0-1 1-15,0-2-1 0,-5 2 0 16,5-3-1-16,-2 2 0 0,2-1 1 15,0 1 0-15,0 0-1 0,0-2 0 16,0 3 3-16,-5-2-2 0,5 1 0 16,0 1 1-16,0-1-2 0,0-2 2 0,0 0-2 15,0 0 2-15,0-1-2 0,0 0 0 16,5-1 1-16,-5 1 0 0,2 1-1 16,3-3 2-16,3 2-2 15,2 0 2-15,-7 1-1 0,4 0 0 0,3-1 1 16,-7 0-2-16,2-2 0 0,-5-1 1 15,0-1 0-15,0 2 0 0,0-2 0 16,0 2 1-16,0 0 0 0,3 0 2 16,-3-1-3-16,5 2 0 0,-5-2 0 15,5 2 1-15,-3-3-2 0,3 4 2 0,-5 0 0 16,8-4-2-16,0 3 1 0,-3 0-1 16,2-1 1-16,-1-1 0 15,1-1 0-15,1 0 0 0,-3 1-1 0,8-1 1 16,-6-1 0-16,1 1 0 0,5-2-1 15,-6 0 2-15,1 0-2 0,2 2 0 0,-2-2 0 16,-1 1 1-16,1-1 1 16,5 0-1-16,-6 2 0 0,6-2 1 15,0-2 0-15,-1 0 0 0,4 1-1 16,2-1 0-16,-6 0 1 0,-2 1-2 16,3-2 2-16,5 1-2 0,-10-1 1 0,4 1 0 15,4-2-1-15,-4 1 1 0,1-2 0 16,0 0 1-16,2 2-2 0,-2-2 0 15,-1 0 0-15,1 1 0 0,0-1 0 16,-5 1 1-16,7-1 0 0,-10 0-1 16,10 0 1-16,-10 0-1 0,3 0-1 15,-1 0 3-15,6 0-2 0,-8 0 1 0,8-1-1 16,-5-2 1-16,4 0-1 16,1 0 0-16,-3-2 1 0,8 2 0 15,-3-2-1-15,-2 1 0 0,5 3 0 0,-11-2 0 16,6-1 0-16,-5 2 0 0,-1 0 0 15,1 2 0-15,-8-2 0 0,10 1 0 16,-10-1 1-16,8 0-1 0,-6-2 1 16,4 0 0-16,1-1 0 0,1-1-1 15,2-2 1-15,-2 3-1 0,-1-4 2 0,6-2-2 16,0 0 1-16,-1 2-2 16,-4-1 1-16,5-1 1 0,-6 1-1 15,6 2 0-15,-10 0 0 0,7-1 0 16,-8 2 0-16,3-1 2 0,-5 1-2 0,3-2 1 15,2 2 0-15,0-2 0 0,-2 2 0 16,2-2 0-16,-5 0 0 0,5 1-1 16,-3 0 0-16,4-1 0 0,-4 0 1 15,-2 0-1-15,5-1 1 0,0 2-2 16,-5-1 1-16,3 0 0 0,2 0 0 0,-5 4 0 16,8-4 0-16,-3 3 0 0,-5-2 0 15,2 0 0-15,3 0 1 16,-5-1-1-16,0 0 0 0,0-1 0 0,3 0 0 15,-3 1 0-15,0-1 0 0,0 2 0 16,0-3 0-16,0 3 0 0,0-4 1 16,0 1-1-16,0 2 0 0,0-3 0 15,0 2 0-15,0-1 0 0,0 1 0 16,-3-3 0-16,3 1 0 0,-5-3 0 16,3 5 0-16,-3-4 0 0,5 3 1 0,0-4-1 15,-6 5 0-15,6-3 1 0,-2 1-1 16,2 0-1-16,0 0 2 0,0 2-1 15,-5 0 0-15,5 0 0 0,-3-2 0 16,-7-1 0-16,8 0 0 0,-6 0 0 16,-5-4 0-16,3 2 0 0,2-1 1 15,1-1-2-15,-1 1 1 0,3 2 0 16,-3-1 0-16,3 3 0 0,5 0 0 16,-7 1 0-16,2 2 0 0,2-1 0 15,-2 2 0-15,-3-2 0 0,1 2 0 16,2-2 1-16,-8 0-1 0,5 0-1 0,1-1 1 15,-1 2 0-15,-5-1 1 0,8 0-2 16,-2 0 2-16,-6-2-1 0,10 0 0 16,-7-2-1-16,2 0 1 0,-4 1 0 15,4-1 0-15,0 2 0 0,1-3 0 16,-6 1 0-16,6-2 0 0,-4 3 0 0,4-2 0 16,-1 1 0-16,0 2 0 15,-4-1 0-15,7 2 0 0,-3 2 0 16,0 1 0-16,1 1 0 0,-3 2 0 15,2 0 0-15,0 1-1 0,3 0 0 0,-2 1 1 16,-6-1 0-16,5 1 0 0,-5 0-1 16,1-1 1-16,-1 2 0 0,5-1 0 15,-7 1 0-15,8-2 0 0,-6 0 0 16,0 2 0-16,0-2 0 0,1 1 1 16,-1 0-1-16,-2 0 0 0,7 1 0 0,-2-2 1 15,2 0-1-15,1 1 1 16,-1-1-1-16,3 0 0 0,2 3 0 0,-2-1 0 15,5 0 0-15,0 2-1 0,0-1 0 16,0 1 0-16,0 0-6 0,0 0-2 16,5 1-4-16,3 5-5 0,0 2-11 15,-1-5-28-15</inkml:trace>
  <inkml:trace contextRef="#ctx0" brushRef="#br0" timeOffset="192999.5">14595 9300 246 0,'5'-8'9'15,"-2"1"-9"-15,5 0 9 0,2 0 32 0,-3 0 1 16,1-1-10-16,5 1 10 0,-6-2-3 16,1 2-10-16,2 4 3 0,-7-1-5 15,-3 2-1-15,0 0-3 0,0 1 0 16,0-1-3-16,0 2-6 0,0 0-4 16,0 0-2-16,0 0-2 0,-8 0-2 0,-5 0-1 15,1 3 0-15,-4 1-2 0,-1 2 1 16,-6 2 0-16,-8 1-2 15,8 0 1-15,-10 5 0 0,0-1-1 0,0 2 1 16,0-1 0-16,0-2-1 0,5 2 0 16,0-2 2-16,2-2-2 0,6-3 0 15,0 2 1-15,7-5 0 0,5-1-1 16,3-2 2-16,5 0-2 0,0-1 4 16,0 0 1-16,0 0 1 0,0 0-2 15,0 0 0-15,0 0-4 0,0 0 1 0,0 0 0 16,0 0 0-16,0 0 0 0,0 0 0 15,0 0-1-15,0 0 0 0,0 0 0 16,0 0 0-16,0 0-2 0,0 3 2 16,0 3-1-16,-2 1 2 0,-3 2-1 15,5 4 0-15,-5 1 4 0,5 4-6 16,-3 1 2-16,3 2 0 0,0-1 0 16,0-1 1-16,0 1 0 0,0 0 0 15,-5-2 1-15,5 3-1 0,-3-3 1 16,-2 0 0-16,0-2 0 0,5-2 0 0,0-3-1 15,-2-1 0-15,2-1-1 0,0-3 1 16,0-4 0-16,0 0-1 0,0-2 2 16,0 0 3-16,2-4-2 0,8-7-1 15,1-3-1-15,6 0 0 0,-4-4-1 16,2 2 0-16,3 2 0 0,-8 0 0 16,1 0 0-16,-1 4 0 0,2 0 0 0,6 4 0 15,-5 4 0-15,-5-3-1 16,4 4 1-16,-4 1 0 0,0 0-1 15,-1 0 1-15,3 0 0 0,1 7-1 16,-1 0 1-16,0 3 0 0,8 1 0 0,-6 3 0 16,1 0 0-16,-3 2 0 0,3 2 0 15,0 0 0-15,0 1 1 0,-6 3-1 16,1-3 1-16,2 3-1 0,-7-2 1 16,2 0-1-16,-5-2 1 0,0-1 0 15,0 0 1-15,0-1-2 0,0-3 2 0,-13 2-1 16,-2-3 1-16,-3 1 0 0,-8 0 0 15,6-2-1-15,-13 0 0 16,5-1-1-16,0-3 2 0,-5 1-2 16,5-4 1-16,-3 0 0 0,-4 2 0 0,9-4-1 15,3 1 0-15,-2-2 0 0,7-1 0 16,3 0 1-16,2 0 0 0,6 0-2 16,1 0 2-16,6 0-1 0,0 0-2 15,0-4-1-15,0-1-1 0,11-2-3 16,4 2-2-16,0-2-4 0,11 3-2 0,-6-3-7 15,5 1-14-15,-4-2-6 0,4-2-50 16</inkml:trace>
  <inkml:trace contextRef="#ctx0" brushRef="#br0" timeOffset="193832.75">14875 9590 569 0,'0'-4'4'0,"0"1"-4"15,0 3 19-15,0 0 1 0,0 0-13 16,0 0 8-16,0 0-3 0,0 0-3 15,8 7 2-15,-6 2-3 0,9 0-1 16,1 7 0-16,-2 0 0 0,1 1-3 16,4 2 2-16,-2-1 0 0,-1 5-1 0,1 0-3 15,-3-1 1-15,3 1 0 0,-5 0 0 16,2 0-1-16,-8-3-1 0,3-2 1 16,-5-1-1-16,0-3 0 15,0-3 2-15,0-4 0 0,-5-1-1 0,5-4 1 16,-2-2 0-16,2 0 0 0,-5-1 5 0,-3-7-6 15,8-4 1-15,-5-3-2 0,-3-2-1 16,3-4 0-16,-5 0 1 16,-3-2-1-16,1 1 1 0,-1-2-1 15,0-1 0-15,5 0 1 0,3 2-2 0,-2 0 2 16,7 1-1-16,0 6 0 0,7 0 0 16,6 4 0-16,5 2 0 0,2 2 0 15,3 2 0-15,-5 1 0 0,2 2 0 16,6 3 1-16,-6 0-1 0,3 1 0 15,-3 8 0-15,6 2 0 0,-6 1 1 0,-2 2 0 16,-3 2-1-16,1 0 1 0,1 2-1 16,-1 0 0-16,-6 0 2 0,0 2-1 15,-5-1-1-15,3-1 1 16,-3 0-2-16,-5-4 3 0,0 1-2 0,0-4 1 16,0-3-1-16,0-4 1 0,0-1 1 15,0-3-1-15,0 0 2 0,0 0 2 16,-5-1-1-16,2-8-1 0,-7-4-2 15,10-1-1-15,-8-2 2 0,6-4-2 16,2 2 0-16,0-5 0 0,0-2 1 0,0 0-1 16,0-2 0-16,7 3 0 0,6 1 0 15,2 4 0-15,6 3-1 0,-3 7 1 16,2 2 0-16,-5 5 0 0,6 1-2 16,-4 1 2-16,-1 3-1 0,1 6-1 15,-1 5 2-15,-4 2 2 0,9 2-2 16,-6 0 0-16,5 5 0 0,-7-2 1 15,5 3-1-15,-3-1 2 0,3 0-2 16,-8-3 0-16,3 2 0 0,0-5 1 16,-6-1-1-16,3-3 0 0,-10-2 1 0,3-2-2 15,-3-6-1-15,0-1-2 0,0-2-2 16,0 0-2-16,0 0 1 0,0-5-6 16,-8-6-10-16,-4-1-12 0,4-2-14 15,0-1-36-15</inkml:trace>
  <inkml:trace contextRef="#ctx0" brushRef="#br0" timeOffset="194302.96">15987 9592 396 0,'0'-11'173'0,"0"-1"-179"0,0 3 11 15,0-1 16-15,0-1-10 0,0-2 2 16,0 3 17-16,0-4-18 0,0 4-1 0,-10-1-3 16,2 2 1-16,-5 4-1 0,-2 1 0 15,-3 4-1-15,3 0 0 0,-5 0 0 16,-6 8 0-16,6 3-1 16,-8 1-3-16,8 4 1 0,-6 0 0 0,6 4-2 15,5 1 0-15,4 4-1 0,4 1 1 16,7 3 3-16,0 0-2 0,7 0-2 15,11-3 2-15,8-4-2 0,-4-2 0 16,12-8 1-16,-1-5 0 0,7-2 0 16,-2-5-1-16,3 0 1 0,-8-7-1 0,-5-5 0 15,-2 0-1-15,-6-3 1 0,-7-3 0 16,-3 1-1-16,-10 0 1 0,0-2-1 16,-3 0 1-16,-14 2-1 15,-6 1 0-15,-8 1 0 0,3 3-1 0,-5 1 1 16,5 3 0-16,3 2 0 0,4 4 0 15,1-1 0-15,0 3 0 0,4 0-1 16,6 0 0-16,-5 0-1 0,15 0-2 16,-5 3-4-16,5-1-2 0,5 0-5 15,15 0-1-15,6-2-3 0,2 0-11 0,5 0-13 16,-10-8-45-16</inkml:trace>
  <inkml:trace contextRef="#ctx0" brushRef="#br0" timeOffset="194632.74">16150 9315 611 0,'0'0'6'0,"0"1"-7"0,0 2 14 0,7 6 0 15,-2 3 0-15,11 6 12 0,-4 2-5 16,9 2-8-16,-1 3-2 0,6 0 3 15,-1 1-8-15,-2 0-2 0,-5-2 1 16,7 0 1-16,-4-2-2 0,-6-1 2 16,-2 2-2-16,2 1 1 0,-5-3-2 0,-2 1 1 15,-6-2-1-15,8-1 0 0,-7-4-3 16,2-1 2-16,-5-5 0 0,0-2 0 16,0-1-1-16,0-4 1 15,0-1-4-15,0-1-1 0,0 0-2 0,2 0 1 16,4 0 0-16,-1-2-3 0,-5-5-7 15,2 1-5-15,3-2-7 0,-5-1-8 16,8 0-26-16,-8-2-56 0</inkml:trace>
  <inkml:trace contextRef="#ctx0" brushRef="#br0" timeOffset="195627.18">16643 9252 632 0,'-5'-5'6'0,"5"0"-7"0,0 3 31 16,0 2-19-16,5 0 4 0,3 0 5 15,5 0-9-15,-1 6-2 0,4 5-2 16,-1 6-1-16,-2-1-1 15,7 8 0-15,0-1 1 0,-2 6-3 0,-3-1 0 16,6 4 0-16,-1 0 4 0,-7-1-8 16,7-3 2-16,-7-2 0 0,0-2 0 15,-6-1 1-15,1-5-1 0,-8 2 1 16,5-6-1-16,-5 0 1 0,0-3-2 16,0-3 0-16,-5-3 1 0,5-3-1 15,0-1 3-15,-3-1-1 0,-2 0 3 0,3-3-2 16,-8-8-1-16,-1 0-2 0,1-4 1 15,-5 0-1-15,7-2 1 0,-10-2-1 16,6 1 0-16,-4-5 0 0,-1-2 1 16,6-1-1-16,-1-3 0 0,-1-2 0 15,5 1 0-15,-4 1 0 0,7 0-5 0,2 3 11 16,-2 1-3-16,0 4-1 16,5 1-1-16,0 2 0 0,0 2 0 15,5 1 0-15,3 3-1 0,-3-2 0 16,10 1 1-16,-2 1-2 0,4 2 2 0,-9 2-1 15,7-1-1-15,-2 3 1 0,0 1 0 16,2 1 0-16,-5 3 0 0,-2 1 0 16,5 0 1-16,-1 0-1 0,-1 7 0 15,6 1-1-15,-4 3 1 0,2 2 0 16,3 0 0-16,-8 3 1 0,3-1-2 0,-5 1 2 16,4-1 0-16,-1-2-1 0,-9 1 0 15,6-1 0-15,-8 1 0 16,0-2 0-16,0 1 1 0,-8 1-1 15,-5-2 0-15,-2 1 0 0,-5-2 1 0,-1 0-1 16,-4-1 1-16,5-1-1 0,-1 0 0 16,1-3 1-16,7-3-1 0,0 1 0 15,6 0 7-15,2-3-10 0,2 0 2 16,-2-1 0-16,3 0 1 0,2 0 0 16,0 0 0-16,0 0 0 0,0 0 1 0,0 0 0 15,2 0-1-15,6-1 0 0,-3-3-7 16,10 1 19-16,-5-1-14 15,6 0-5-15,1 1 11 0,4-4-2 0,2 4-1 16,7-1-1-16,-2 2 0 0,5 1 0 16,0 1 0-16,0 0 0 0,-2 0-1 15,7 3 1-15,-5 5 0 0,3 2 0 16,-6 3 0-16,-7 2 0 0,-10 0 5 16,0 4-9-16,-6-2 2 0,-2 0 1 15,-5 0 0-15,0-3 1 0,0 0 0 0,0 0 1 16,0 0 1-16,-5-1 0 0,-2-1-1 15,-6-1 1-15,0-1 1 0,-2 2 1 16,2-3-1-16,-7-2 0 0,5-1 0 16,-8-1 0-16,2-1-2 0,1-2 1 15,5 0 0-15,-6-2-2 0,3 0 2 16,-2 0-1-16,0-2-1 0,7-1 1 16,-2 1 0-16,2 1-2 0,5 1 2 15,1-1-1-15,2 1-1 0,-3 0 0 16,3 0-2-16,2 0-6 0,-2 0-1 15,0 4-4-15,5 2-9 0,0 0-4 0,0 2-12 16,0-2-11-16</inkml:trace>
  <inkml:trace contextRef="#ctx0" brushRef="#br0" timeOffset="196656.92">14099 10458 366 0,'8'-2'63'0,"-3"-2"-58"16,-3 2 32-16,9-2 11 0,-9 0-24 16,6 2 6-16,2-2-3 0,-2 1-7 15,-1-2-1-15,6 2-6 0,2-3 0 16,6 2-1-16,-4-3-1 0,11 1-2 15,5 0-1-15,1-1-1 0,6-2-1 16,6-3 0-16,10 1-1 0,8-3 0 16,4 1 1-16,14-2-1 0,9-1-1 0,6-3 0 15,10-1-1-15,7 0 0 0,11 3-1 16,10-4 1-16,0 2-1 0,-3 3 0 16,3 1 0-16,-13 3-1 0,-10 2 0 15,-13 1-1-15,-10-1 1 0,-8 1 1 16,-2 1 0-16,-12 3 1 0,-1-3 2 0,-5 2-2 15,-5-1 1-15,-3 1-1 16,6-1 2-16,-1-5-2 0,6 2 1 16,-1-2-1-16,1-1-1 0,0 2 0 15,-3-1 0-15,-8 2-1 0,-5 1 1 0,-2 1-1 16,-10 3 0-16,-3 2 1 0,-8 0 0 16,-9-1 0-16,4 3 1 0,-10-1-1 15,-7 1 1-15,4-1-1 0,-7 2 1 16,0-1 0-16,0 1 0 0,0 0 1 15,0 0-1-15,0-1-1 0,0 1-1 0,0 0-1 16,0 0 2-16,0 0-2 0,0 0 0 16,0 0 0-16,0 0 0 0,0 1 0 15,0 3 0-15,-2-2 0 16,-3-1 0-16,5 0 0 0,0 1 0 0,0-1 1 16,0-1-1-16,0 2 1 0,-3-1 0 15,3 0-1-15,-5-1 0 0,0 1 1 16,-3 3 0-16,1-2-1 0,-1 1 0 15,-5 2 0-15,-5-2 0 0,3 6-2 16,-3-4-3-16,3 4-4 0,-5-1-6 16,5-2-4-16,2-2-14 0,-5-4-7 0,5-9-278 15</inkml:trace>
  <inkml:trace contextRef="#ctx0" brushRef="#br0" timeOffset="198847.46">1570 1627 49 0,'-5'-6'125'0,"2"-2"-115"16,-2 1 28-16,2-2 26 0,-2 0 51 16,-2-1-68-16,2 2-16 0,-3-2-6 15,0 0 2-15,1 1-3 0,-3 2 1 16,2-1-7-16,0 3-2 0,1 1 0 15,-6 1-4-15,5 1-1 0,-4 2 0 16,-1 0-4-16,0 0 2 0,-2 0 0 16,-3 0 1-16,3 0-4 0,2 0 2 15,-5 0-3-15,8 2 1 0,-8 4-1 16,3-1-1-16,-3 4-2 0,3-2 1 0,-10 5 1 16,4 2 2-16,1 3-2 0,-1-1 1 15,-4 3-1-15,2 1 2 16,-2 3-2-16,-1-1 1 0,6 0-2 0,0-3-1 15,4-2 3-15,4 0-3 16,-1-1-1-16,5-2 2 0,1 3-1 0,1 2 1 16,-1 0-2-16,2 1 2 0,-3 4-1 15,3 2 1-15,2 2-1 0,-2 1 1 16,5 0 1-16,0 1-1 0,0 0 0 16,0-1 1-16,0 1-3 0,0-1 2 15,0-2-2-15,8 0 2 0,5-1 0 0,-6-1-2 16,6-1 1-16,0 0 0 0,0-3 0 15,2 1-1-15,-2-3-1 0,4 1 2 16,-1-2-2-16,-4 2 0 0,9-2 1 16,-9 2-1-16,4-3 2 0,4 2-1 15,-2-2-1-15,-3 2 1 0,-2 0-1 0,2-3 1 16,3 1 0-16,-3 2-1 16,3-1 1-16,2-2-1 0,-4-1 0 15,1 0 2-15,4-1-2 0,-1 0 0 16,6-1 2-16,-6-1-2 0,3-1 0 0,2 0 1 15,1-1 0-15,-6-1-1 0,0-3 1 16,3 0-1-16,3 0 1 0,-6 1 0 16,5-4 0-16,3 2-1 0,-2-4 0 15,-6 3 1-15,8-2 0 0,-2 1-1 16,-6 0 0-16,5 0 1 0,-4-3-1 0,-6 0 1 16,5 0-1-16,1 0 1 15,4 0 0-15,-4-6 0 0,-1 3 0 0,0-3-1 16,6-1 0-16,-6 1 1 15,3 1-1-15,2-1 0 0,-4 2 1 0,-1-3-1 16,-2 1 0-16,2 1 0 0,-7 0 0 16,2-1 1-16,-2 0 0 0,0 0 1 15,2-3-2-15,3 2 0 0,-3-4 1 16,-2 0-1-16,-1 0 0 0,1-1 1 16,-3 1-1-16,3-1 1 0,5-1 0 15,-10 2-1-15,-1 0 0 0,6 1 0 0,-8 0 1 16,3-1 0-16,-8-1 0 0,7 1-2 15,-2 0 3-15,-5-2 0 16,3 1 1-16,2-1-3 0,-5 1 0 16,0-3 1-16,0-1 0 0,0 2 0 0,0-1 0 15,0 0 1-15,0 0-1 0,-5-3-1 16,-3 1 0-16,1-1 1 0,-6 1 0 16,5 0 0-16,-4 1-1 0,-1 0 0 15,0 0 0-15,-2 0 1 0,2 1-1 16,0-3 0-16,-2 3 0 0,2 0 1 0,-7 0-2 15,0 2 1-15,2-4 0 0,-5 1 0 16,-2 0 0-16,4 0 1 0,-4-1-1 16,2 0 0-16,-8 1 0 0,8-3 0 15,-7 3 0-15,2-2 0 0,0 2 0 16,-5 1 0-16,7 1 0 0,-2 1 0 0,3 2 0 16,2 2-1-16,-2 1 1 15,4-1 0-15,-4 2 0 0,-1 1-1 16,4 1 2-16,-4 0-2 0,-2 2 1 15,8-1 0-15,-6 0 0 0,1 1 0 0,5-3 1 16,-1 3-2-16,-2-1 1 0,3 2 0 16,-5-3 0-16,4 2 0 0,-4-1 0 15,-1 0 0-15,3 2 0 0,-2 1 0 16,5-1 0-16,-6 2 0 0,11 0-2 16,2 0 2-16,0 0 0 0,6 0 0 15,-6 2 0-15,0-1 0 0,6 0 0 0,-1 0 0 16,3-1 0-16,2 0 1 15,-2 0-1-15,5 0 0 0,0 0-1 16,-5 2 1-16,5-2 0 0,0 1 0 0,0 1-1 16,0 0 1-16,0-1-1 0,0 1 1 15,0 2 0-15,-2-1 0 0,2 0 0 16,0 0-1-16,0 1-4 0,0 1-2 16,0-2-1-16,2 3-1 0,8 0-3 15,-7 0-4-15,5 1-7 0,2 0-10 0,-3-7-19 16,-1 0-95-16</inkml:trace>
  <inkml:trace contextRef="#ctx0" brushRef="#br0" timeOffset="200499.67">14453 11405 49 0,'0'-8'7'0,"0"0"-7"0,2-1 11 16,-2-3 10 0,8 1-3-16,-3 0 6 0,3-2-14 0,-1 1-3 15,4 0-7-15,-4 0 0 0,8 0 0 0,-4 0 0 16,-1 4 0-16,0-2 3 0,-7 2-3 16,2 0 0-16,-5 0 0 15,2-1 0-15,-2 1-6 0,0-2 2 16,0-2 4-16,0 1-21 0,0-1 4 0,0 0-4 15,-2-2 7-15,2 2-4 0,-5-3-18 16</inkml:trace>
  <inkml:trace contextRef="#ctx0" brushRef="#br0" timeOffset="201159.23">14542 11062 35 0,'0'-7'71'0,"-5"0"4"15,2 1-10-15,-4 4 2 0,-4-1 7 16,4 1-29-16,-1 0-29 0,1 0-8 0,-4-3 3 16,9 3-3-16,-6-4 0 0,3 3-2 15,0-2 4-15,2 0 1 0,-2-1 3 16,3 0-1-16,-3 3 2 0,5-1 4 15,-5 1-2-15,2 1-1 0,-2 0-2 16,-3-1-1-16,8 3-1 0,-5-2-1 0,3 1-1 16,2-1-1-16,-5-1 1 0,0 2 0 15,5-2 0-15,0-3-2 0,0-1-4 16,0-1-1-16,10 1-3 0,-3-3 1 16,14 1 0-16,-1-1-1 0,6 2 0 15,-4-2 1-15,4 2 0 0,-6 2-1 0,1 0 0 16,-4 3 0-16,4 1 0 15,-6 0 1-15,-2 2-1 0,2 0 1 16,-10 0-1-16,8 4 0 0,-11 4 0 16,9 0 0-16,-9 2 2 0,3 4-2 0,-5-2 1 15,3 3 0-15,-3 1 1 0,0 1-1 16,0 0 1-16,0 2-1 0,0 2 1 16,-3 0 0-16,-2 3 0 0,3 1-1 15,-11 3 1-15,5-1-1 0,-2 1 0 16,-5 4 1-16,-3 1-1 0,3-1 1 15,-1 0-1-15,-1-2 1 0,-4-3 0 0,6-2 0 16,2-3 1-16,-5-5-2 16,11-1 1-16,-6-3 0 0,5-3 0 15,3-2 0-15,-2 0 0 0,4-4-1 0,-2 1 1 16,5-4-2-16,-5 0 1 0,5-1 1 16,0 0 0-16,0 0 0 0,0 1 2 15,0-1-3-15,0 0 1 0,0 0-1 16,0 0 2-16,5 0-2 0,3 0 2 15,10-2-1-15,2-4 0 0,3 0-1 16,7-2 1-16,6 1-2 0,5-2 2 0,4 1 0 16,4 0-2-16,2 0 2 0,2-2 0 15,-5 1 0-15,1 2 1 16,-6 0-2-16,-7 1-1 0,-8 4 2 16,-8-1-2-16,-2-1 1 0,-11 4-1 0,-2 0 0 15,-2-1 1-15,-3 1-2 0,0 0 2 16,0 0 0-16,0 0-1 0,0-1 0 15,0 1-1-15,0 0-3 0,0-1-2 16,0 0 0-16,0-2-1 0,-3 3-6 16,-2-1-3-16,0-2-4 0,3 0-9 0,-3 1-14 15,5-4-15-15</inkml:trace>
  <inkml:trace contextRef="#ctx0" brushRef="#br0" timeOffset="201981.33">15186 11018 583 0,'-3'-2'11'15,"-2"1"-14"-15,5 1 6 0,0 0 7 16,0 0-3-16,0 0 3 0,0 1-1 15,0 6 3-15,0 1 1 0,5 3-3 16,5 3-2-16,0 3 0 0,-2-1-2 16,7 2 0-16,3 1 0 0,-3 3-3 15,3 3 1-15,-8 0-1 0,8 3-1 16,-3-2 0-16,-2 2-1 0,5-3 0 0,-8-4 0 16,3-3 0-16,-3-2 0 0,-7-4 0 15,4-2 2-15,-7-3-1 0,5-4 1 16,-5-3-1-16,0 0 0 15,0 0 4-15,0 0 5 0,0-2-6 0,0-8-2 16,-5-2 0-16,3 0-3 0,-6-4 0 16,-2-2 2-16,2-2 0 0,-5 0-1 0,-2-4 1 15,2-3-2-15,1-5 2 0,-1-1-2 16,0-1 0-16,11 3 1 0,-3 3-1 16,5 6 2-16,0 4-2 15,12 9 3-15,1 1-3 0,0 3 1 0,0 2-1 16,2 3 0-16,-2 0 1 0,7 6-2 15,0 5 2-15,1 3 0 0,4 3-1 16,-5 3 2-16,1 1-1 0,7 0-1 16,-3 3 1-16,-4 1 1 0,4-1-2 15,-5 1 2-15,1-1-1 0,-6-3 1 0,3 0-1 16,-3-5-1-16,-7-2 3 0,4-3-3 16,-4-4 0-16,-3-4 1 15,-5-1 0-15,0-2 0 0,5 0 2 0,-5 0 3 16,0-9-2-16,0-5-2 0,0-2-2 15,0-4 1-15,0 2-1 0,-10-1 0 16,10-5 0-16,-8-1 0 0,6-3 0 16,-3 2 0-16,0 2 0 0,5 2 0 15,0 1 0-15,0 6 0 0,12 2 0 16,1 3-1-16,2 3 1 0,-2 0 0 0,5 5 0 16,-3 1 0-16,3 1 0 0,-3 0 0 15,0 0 0-15,3 9 0 0,-2 1 0 16,1 4 1-16,-1 4-1 0,1 0 1 15,-1 0 0-15,-4 4-1 0,1-3 0 16,2 1 1-16,-2 1-1 0,-5-2 0 16,2 0 1-16,-2-1 0 0,-1-5-1 15,-2 1 0-15,3-4 1 0,-8-3-1 16,5-1 0-16,-5-3-1 0,3-2-3 16,2 0-1-16,-3 1-2 0,-2-2-1 0,0 0-1 15,0 0 1-15,0-2-4 0,0-1-11 16,0-1-7-16,5-1-17 15,-5-2-22-15</inkml:trace>
  <inkml:trace contextRef="#ctx0" brushRef="#br0" timeOffset="202435.37">16305 11030 572 0,'0'-15'2'0,"-3"1"-3"0,-2 3 39 16,3 1-15-16,-3 3-10 0,0 1 14 16,-3 3-8-16,3 0-9 0,-3 0-1 15,1 3-4-15,-1 0-4 0,-10 0 3 16,8 8 0-16,-8 1-1 0,-2-1 1 0,5 6-1 16,-3 0 1-16,2 1-1 0,4 2 0 15,4 5-2-15,3-2 1 16,0 3 2-16,5 1-2 0,0 1 0 0,10-1 0 15,5-3 0-15,6 0 0 0,7-4-1 16,2-5 0-16,3-3 1 0,3-3 0 16,5-6 0-16,-1 0-1 0,-7-2 1 15,-2-7 0-15,-3-3-1 0,-8 0 0 16,-4-2 0-16,-4 1 0 0,-7-2 0 16,-5 0 1-16,0 0-2 0,-17-2 1 0,-6 4 0 15,-8-2-1-15,-4-2 0 0,-4 2 0 16,4-1 0-16,2 0 0 15,0 4 0-15,5-1 0 0,2 5 0 16,1 5-3-16,4 0 0 0,1 3 0 0,5 0-2 16,7 0-2-16,8 0-1 0,0 0-4 15,0 0-8-15,3 2 0 0,14 0-3 16,6-1-2-16,-2-1-15 0,9 0-26 16,-2 0-124-16</inkml:trace>
  <inkml:trace contextRef="#ctx0" brushRef="#br0" timeOffset="202761.34">16450 10823 404 0,'0'-9'119'0,"2"3"-117"16,-2 4 15-16,0 2 37 15,6 0-38-15,-6 0 2 0,0 0-2 16,0 4-2-16,5 4 4 0,-5 3-3 0,2 2-1 15,6 2-3-15,2 2-3 0,-2 1-3 16,7 2 2-16,-2 3-2 0,-1 0 0 16,6 4-3-16,-3 2 0 0,1-1 0 15,1 3-1-15,-1-3 0 0,2 1-1 16,-3-3 1-16,-2-3 1 0,4-3-2 16,-6-2 0-16,-1-3 0 0,-3-5 0 0,-4-1 0 15,-3-4-3-15,0-3 0 0,5 0-1 16,-5-1-2-16,0-1-3 15,0 0-3-15,0 0-6 0,0 0-3 16,0 0 2-16,-5-1-20 0,-3-5-35 0</inkml:trace>
  <inkml:trace contextRef="#ctx0" brushRef="#br0" timeOffset="203628.83">17208 10679 572 0,'0'-4'28'16,"0"2"-26"-16,-2-2 12 0,2 3 21 0,0 0-22 15,0 1 9-15,0 0-3 0,0 0-7 16,0 0-7-16,0 0-5 0,0 8 4 16,0 2 1-16,0 4 0 0,2 2-1 15,6 2 1-15,2 7-2 0,0 0 2 16,0 2 1-16,0 2-3 0,3-3 2 0,0 1-1 16,5 4-1-16,-8-3 0 15,8 1-1-15,-3-1 0 0,-5 0 1 16,0 0-1-16,0-3-1 0,-2-2 0 15,0-2 0-15,-1-3-1 0,-7-2 1 0,5-3 1 16,0-3-2-16,-5-4 0 0,0-4 0 16,0-1 1-16,0-1 0 0,0 0 3 15,0 0 1-15,0 0 0 0,-5-7-3 16,0-2 0-16,5-3 0 0,-7-2-2 16,-1-1 0-16,3-1 0 0,-3-2 2 15,3 0-2-15,-2-1 0 0,4-3 1 16,-2 2-1-16,0-3 0 0,2-1 0 15,-2-1 0-15,3-1 1 0,2 0 0 16,0-3-1-16,0 4 1 0,0-2-1 16,0 2 0-16,0 0 0 0,2 2 1 0,6 5 0 15,-3 2 0-15,0 4 1 0,5-1-2 16,-5 4 1-16,8 1 0 0,0-1 1 16,-1 0-1-16,-1 2 0 0,6-2 0 15,4 1 1-15,-6 3-1 0,5-2 0 16,-2 3-1-16,-2 3 1 0,-4 1-1 0,6 0 0 15,-10 0 2-15,7 2-2 16,-2 6 0-16,-1 3 1 0,4 2-1 16,-4 3 1-16,6-1 0 0,-5 5 0 15,2 0 0-15,0 1 1 0,-2 3-2 0,8-1 1 16,-9-2 0-16,6-1 0 0,-8-1 0 16,3-1 0-16,0 0-1 0,-6 2 2 15,-2-1-1-15,3-1 0 0,0 1 2 16,-3 0-3-16,0 0 1 0,-3-2 1 15,3-1-1-15,-5 0 0 0,8 0 0 0,-8-4 0 16,8 3 0-16,-8-5 0 0,0-1 0 16,0-1-1-16,5 0 0 0,-5-2 1 15,0-3-1-15,5-1 0 16,-5-2 1-16,0 0 0 0,0 0-1 0,0 0 1 16,0 0-2-16,0 0-2 0,0 0 0 15,0 0 1-15,0 0-3 0,0 0-1 16,0 0-2-16,-5-2-4 0,0-1-3 15,-8 1-6-15,5-2-2 0,1 3-8 16,-6-6-26-16,0-1-27 0</inkml:trace>
  <inkml:trace contextRef="#ctx0" brushRef="#br0" timeOffset="203855.12">17307 11047 561 0,'0'0'94'16,"-5"0"-93"-16,5 0 11 0,0-1 9 0,13-2-5 15,7 1 1-15,8 0-3 0,5-2-4 16,0 2-4-16,0 0-3 0,1 1-2 16,-6 0-1-16,5-2 0 0,-8 3-4 15,3 0-5-15,-3 0-8 0,1-1-12 16,-6-1-18-16,-10-5-36 0</inkml:trace>
  <inkml:trace contextRef="#ctx0" brushRef="#br0" timeOffset="206464.63">19854 9543 468 0,'0'-8'1'15,"0"3"-8"-15,0-1 8 0,0-2 13 16,0 0 10-16,0-1-3 0,0 0 2 15,0 0 0-15,0 0-8 0,5 2 2 16,-2-1-5-16,2 2 0 0,-5 2 2 16,5 0-1-16,-5 3-2 0,0-1-1 0,0 2-2 15,0 0-1-15,0 0-1 0,0 0-6 16,0 3 1-16,0 7 1 0,0 4 1 16,0 4 1-16,0 2 0 0,2 1 2 15,3 4-2-15,0 0-1 0,3 4 1 16,-5-1-1-16,-3 4 1 0,5-4-1 0,0 4-1 15,-5-2 1-15,2-2-2 0,-2 0 1 16,0-3-1-16,5-3 1 16,-2-4-2-16,-3-4 1 0,5-3 0 15,-5-5-1-15,5-5 0 0,-2 1 1 0,2-2-1 16,2 0-3-16,1-8-2 0,5-2-4 16,-6-1-5-16,4-3-4 0,-9 2-11 15,-2-3-3-15,0 1-23 0,0-1-43 16</inkml:trace>
  <inkml:trace contextRef="#ctx0" brushRef="#br0" timeOffset="207181.77">20556 9366 545 0,'0'-9'-2'0,"0"2"8"0,-5 1-3 15,-5 2 2-15,0 3 7 0,-6-3 1 16,4 1 4-16,-1 2-3 0,0 0-2 16,-2-1-3-16,-3 2-2 0,-2 0-1 15,-1 0 1-15,-1 2-1 0,-4 3-2 16,6 0 0-16,-1 2-1 0,-4 1 0 15,10-1 1-15,-3 0-2 0,5 4 1 16,3-2-1-16,0 1-1 0,2-2 0 16,6 1-1-16,-3 0 6 0,5-1-8 15,0 1 2-15,0-1 2 0,12-1-2 0,1-1 2 16,2-1 1-16,13 1 0 0,3-4-1 16,2 3 0-16,2-3 0 0,6 5-2 15,0-3 2-15,5 3-2 0,-1 0 0 16,-4 1 1-16,7 1 0 0,-2-1-1 15,-5 2 0-15,-3 4 0 0,-10-3 0 0,-2 4 0 16,-11 1 0-16,-2 0 0 16,-1 0 0-16,-9 2 2 0,2-2-2 15,-5 1 3-15,0 1 0 0,-8-2 1 16,-4 1-1-16,-6-1-2 0,-3-2 1 0,1-1 0 16,-3 1-2-16,-2-3 2 0,-1-2-1 15,-2-1 0-15,3-1 0 0,4-4 2 16,-1-3-1-16,-1 0 1 0,7 0-1 15,1-2 0-15,2-7 1 0,1-2-1 16,-1-3 1-16,5-3 0 0,8-1 0 16,0-3-2-16,0-2-1 0,3 0 2 15,10-2-2-15,-1-1 1 0,6 0-1 16,-3 2 0-16,-2 2 1 0,2 4-2 16,3 2 2-16,-5 1-1 0,-5 3 0 0,4 2 0 15,-4 1 0-15,-3 4 0 0,-2-1 0 16,2 2 0-16,-3 0 0 0,-2 2 0 15,5 1 0-15,0-2 0 0,-5 2 0 16,0 1-2-16,3 0-1 0,-3 0-3 16,8 0-2-16,-8 0-1 0,10 0-3 0,-8 5-2 15,3 0-6-15,3 2-5 0,0 1-4 16,4-1-24-16,1 0-21 0</inkml:trace>
  <inkml:trace contextRef="#ctx0" brushRef="#br0" timeOffset="207473.77">21335 9647 576 0,'0'0'14'0,"5"2"-14"15,-5-1 6-15,0 0 15 0,5 0-11 16,-5 2 7-16,0 0-3 0,0 0-7 16,0 3-3-16,0 1-1 0,0 0-2 15,0 1 0-15,0 0 0 0,0 0 0 16,-5-1-1-16,0-1 1 0,5 1 0 16,-8-1-2-16,5-2-5 0,3 1-5 0,-5-5-5 15,5 2-9-15,0-1-15 0,0-1-24 16,0 0-141-16</inkml:trace>
  <inkml:trace contextRef="#ctx0" brushRef="#br0" timeOffset="208036.93">21716 9326 554 0,'0'-10'17'0,"0"0"-17"0,0 1 8 16,0 1 20-16,0 0-18 0,0 1 5 16,-2 0 2-16,-3 5-6 0,-3-2-4 15,0 4-2-15,-2 0-1 16,0 0-2-16,-8 0 2 0,5 3-1 0,-7 1 1 15,0 4 2-15,4 2 0 0,-4 1-2 16,7 2 0-16,-4 1 0 0,6 1-1 16,1 2-1-16,8 2 0 0,-9 2 0 15,11 2 2-15,0 4 1 0,6-1-6 16,1 1 1-16,6-4 1 0,0-3-1 16,2-1 2-16,8 1-2 0,0-2 0 0,2-2 1 15,3-3 0-15,0-1 0 0,5-2 1 16,-2-4-1-16,2-2 0 0,-5-3 0 15,-8-1 1-15,6 0-1 0,-11-3 0 16,-2-4 1-16,-6-2-1 0,-2-2 1 16,-5-2-1-16,0 0 1 0,-5-2 1 15,-8-1 0-15,1-3-2 0,-9-1 0 16,1-4-1-16,-3-4 1 0,-2 0 0 16,-1 1-2-16,3 1 2 0,-2 7-5 15,7 3 8-15,3 2-2 0,2 4-1 0,0 3 0 16,6 3-1-16,2 2 0 0,2 2-1 15,3 0 1-15,0 0-3 0,0 0-4 16,0 1-3-16,15 4-3 0,-2-1-3 16,7 0-8-16,6 2-3 0,2-4-6 15,0-1-25-15,2 1-45 0</inkml:trace>
  <inkml:trace contextRef="#ctx0" brushRef="#br0" timeOffset="208524.34">22049 9316 537 0,'8'-6'9'0,"0"-1"-7"0,2 3 31 15,0-3-6-15,8 1-8 0,-3 1 8 16,5-1-8-16,-2 2-5 0,8 0-1 0,-6 2-1 16,0 2-4-16,1 0-1 0,-6 0-3 15,3 0 0-15,-3 1-1 16,-2 7-1-16,-6 0-1 0,1 2 1 15,2 3 0-15,-7 1 0 0,4 3-2 0,-7 2 1 16,6 1 1-16,-6 2 0 0,0 0 1 16,0 3 3-16,-6 2-5 0,-4-1-1 15,-8-1 1-15,3-3 0 0,-5 0 2 16,-1-1-1-16,-4 0 0 0,7-1 1 16,-2-2-1-16,0-1 2 0,4-2-1 0,4-3 0 15,-1 0 0-15,10-2-2 0,-7-1 1 16,10-2-1-16,0-3 0 0,0-1 0 15,0 1 1-15,0-3-1 16,5-1 1-16,10 0 1 0,-2 0-2 16,8 0 1-16,-1-1-1 0,0-3-1 0,3 1 0 15,-3-1 1-15,1 1-1 0,7-3 0 16,-3 3 0-16,3 0 0 0,0-2 1 16,5 3-1-16,-5-2 0 0,3 3 1 15,-8 0-1-15,-3 0 0 0,0 1 0 16,-2 0 0-16,-5 0-3 0,-5 0 0 0,-1 0-4 15,1 0-2-15,-8 1-2 0,0 0-4 16,0 1-4-16,0 1-6 16,-8-1-10-16,1-2-8 0,-1 0-36 15</inkml:trace>
  <inkml:trace contextRef="#ctx0" brushRef="#br0" timeOffset="209247.8">23001 9467 629 0,'0'-17'3'16,"0"-1"-2"-16,0 2 37 0,0 0-25 0,-5 1-2 15,-5 2 12-15,5 5-12 0,-8 1-4 16,5 2-3-16,-10 5-3 15,3 0 1-15,-5 0-2 0,-1 5 0 16,-4 5 1-16,2 3 0 0,-2 0 0 0,7 5 1 16,3 1-1-16,2 1 6 0,5 2-8 15,3-2 1-15,3 1 0 0,2-2-1 16,0-2 2-16,7-3-1 0,8 1 0 16,6-4 1-16,4-3-1 0,3-3 3 15,-2-2-2-15,2-3 0 0,2 0-1 0,-7-3 2 16,8-5-1-16,-11 0 0 0,-5-2-1 15,-2 0 1-15,-5-1 0 0,-1-2 0 16,-7 1-1-16,0-2 1 16,0-1-1-16,0 0 0 0,-10-2 1 0,0 0-1 15,-5 0 0-15,2 0 1 0,0 5-1 16,0 2-4-16,3 4 11 0,0 6-4 16,-5 0 0-16,7 0-2 0,-5 4 1 15,1 7 1-15,-1 1 0 0,11 4 5 16,-4 1-9-16,6 2 2 0,0 2 0 15,6-3 1-15,4 0 0 0,10-2-1 0,-2 2 0 16,10 0 0-16,0 0 1 16,-3 1-2-16,3-1 1 0,-2 2-1 15,2 1 0-15,-8-2 2 0,-2 3-2 16,-3-4 0-16,-5 4 0 0,-7-2 0 0,4-2 0 16,-7 4 0-16,0-2 1 0,0-2-1 15,0 3 0-15,-7-5 1 0,-6 2-1 16,3 0 1-16,-8-2-1 0,-2 0 1 15,-6-1-1-15,6-3 1 0,-3-3 0 16,-2 2-1-16,-3-3 1 0,-3-2-1 0,3 1 1 16,-5-3 0-16,8-3-1 0,2 0 1 15,-3-1-1-15,1 0 1 0,4-6 0 16,1-2 0-16,7 0 1 0,-2-1-2 16,2 0 0-16,6 0-2 0,2 2 1 15,-3-2-3-15,6 3 0 0,2 1-2 0,0-1-3 16,0-2-2-16,2 1-5 15,6-2-3-15,12 0-8 0,-2-3-18 16,2-3-17-16</inkml:trace>
  <inkml:trace contextRef="#ctx0" brushRef="#br0" timeOffset="210336.91">23550 9096 572 0,'0'-4'5'0,"-2"4"-5"0,2 0 30 16,0 0-10-16,0 0-10 0,-5 0-2 15,5 1 1-15,0 8-1 0,0 4 2 16,0 2 1-16,0 2-4 0,0 3 0 16,0 2-1-16,5 1 2 0,-3 4 0 15,6 0-1-15,2 1-1 0,-2 3-2 16,-1 0-2-16,-1-1 1 0,1 1 0 16,1 2 4-16,-1-3-8 0,-1-4 0 0,-1-4 1 15,-5-4 1-15,0-3-1 0,0-1 1 16,0-6 1-16,0 1 0 0,-5-5 2 15,5 0-2-15,-6-4 1 0,6 0 2 16,0 0 2-16,0 0 1 0,0-7-4 16,0 0-2-16,-7-3 0 0,7-1-2 15,-8-3 1-15,8-2-1 0,-7-2 1 0,-4-2-1 16,4-3 0-16,-6-5 1 0,11 0-1 16,-11 0 0-16,5-2-6 0,-2 0 12 15,2 0-3-15,6-2-2 0,-3 6 0 16,0 2-1-16,5 6 1 0,0 1 0 15,0 8 0-15,0 0 2 0,5 1-1 16,2 2 0-16,1 1-1 0,2 1-1 16,-2-1 2-16,7 1-2 0,-2-2 1 15,7 3-1-15,0-4 0 0,1 2 1 0,4 1 0 16,1 2-1-16,-11-2 0 0,10 3 0 16,-9 1 0-16,4 0-1 0,-7 0 1 15,-1 0-1-15,-4 0 1 0,2 0 0 16,-7 6-1-16,4 1 0 0,-1 1 0 15,-6 2 1-15,0 2-1 0,0 4 1 0,0 0 1 16,-6 2-1-16,-4 3 0 0,0-1 0 16,-3 0 0-16,3-1 1 15,-3-3-1-15,-4 2 1 0,1-2-1 16,-1-4 0-16,1 2 1 0,1-6-1 0,-3 1 2 16,11-4-2-16,-1-2 1 0,3-3-1 15,5 0 2-15,-5 0 1 0,5 0 0 16,0-3-1-16,0-2 0 0,0-2-1 15,0 0 0-15,0 3-1 0,0-2 0 16,0 3 0-16,-3-1 0 0,3 1 0 16,0 1 0-16,0 1 0 0,-5-1 0 15,5 2-1-15,0-2 1 0,0 2 0 16,0 0-1-16,0 0 1 0,0 0-2 16,0 0 1-16,0 0 0 0,8 2 1 15,5 1 0-15,-1 2 0 0,9 1 0 0,7 2 0 16,-3 0 1-16,3 2-2 0,-3 2 1 15,3 0 0-15,3 1 1 0,-8-1-2 16,7 2 8-16,-9-2-10 0,2 3 0 16,-11 1 2-16,6-4 1 0,-8 2 0 15,-5-4-2-15,1-1 1 0,-6 2 1 0,0-2 0 16,0-1 0-16,-6 1 1 0,-6 0 1 16,-1-2-1-16,-7 1 0 15,-3-3 2-15,-3 0-1 0,-2-2 1 16,-2 1 0-16,-6 0-1 0,-2-3 1 0,2 2-2 15,-2-2 0-15,5-1 0 0,5 0 0 16,0 0 0-16,3 0 0 0,4-5 0 16,9-2 0-16,-1 3-1 0,3 1 0 15,0 1-1-15,10-1-2 0,-8 3-2 16,5 0-3-16,-2 0-3 0,0 0-4 0,5 1-4 16,-7 5-1-16,-1-2-11 0,3 4-11 15,-8-2-15-15,-2-2-78 0</inkml:trace>
  <inkml:trace contextRef="#ctx0" brushRef="#br0" timeOffset="211387.29">19757 10326 126 0,'0'0'251'0,"0"2"-243"0,0 0-8 15,0-2 8-15,0 0 18 0,0 0 17 16,0 1 0-16,0-1-12 0,0 0-13 16,0 0-3-16,0 0-1 0,0 0-5 15,0 1 3-15,0-1 4 0,0 0 1 16,0 0 0-16,0 1-2 0,0-1 0 16,3 0-4-16,9 0 1 0,4 0 1 15,17 0-2-15,5-2-4 0,8-4 0 0,10-4-2 16,15 0 1-16,5-3-1 0,11 3 1 15,7-1 0-15,13 2-1 0,0 0 1 16,7 3-2-16,1-1 0 16,-3 2-1-16,7 1 0 0,-4-1-1 0,-6 3 1 15,-5-4-2-15,-7 4 2 0,2-2-2 16,-5 0 1-16,0 3 0 0,-2-3 0 16,5 1 1-16,-6-4 0 0,11 1-1 15,5-1 1-15,0 0-1 0,5-3 0 16,-3 3-1-16,6 0 2 0,-3-2 0 0,-6 2-1 15,-9 0 1-15,-5 2-1 0,-14 1-1 16,-9 0 1-16,-8 1 0 0,-12 1-1 16,-4 0 1-16,-12 1 0 0,-5 1-1 15,5-3 3-15,-12 2-3 0,4 0 1 16,1 0 0-16,-3-2-1 0,2-1 1 0,-5 2 0 16,6 1 1-16,-11-2-2 15,5 0 1-15,1 2 0 0,-8 1 1 0,-6-1-2 16,3 1 1-16,-7 0-1 15,2 0 0-15,-5 0 0 0,5 0-1 16,-5 0 1-16,3 0 0 0,2 0-1 0,-3 0 1 16,3 0-1-16,0 0 1 0,3 0 1 15,-5-1-2-15,7 1 0 0,-8-2 0 16,3 2 0-16,3 0 1 0,-8-2-1 16,5 2 1-16,-5 0-1 0,0 0 0 15,0 0 0-15,0 0 0 0,0 0-2 0,0 0-1 16,-5 0-3-16,-3 0-5 0,-9 0 0 15,1 0-3-15,-9 4-5 0,-3 1-9 16,-5 0-8-16,0-2-32 16</inkml:trace>
  <inkml:trace contextRef="#ctx0" brushRef="#br0" timeOffset="212419.89">20548 10790 553 0,'0'-7'5'0,"0"4"-2"16,0-2 8-16,0 3 24 16,0-4-8-16,0 5 2 0,0 0-4 0,0 1-8 15,3 0-5-15,2 2-7 0,0 7 4 16,-2 5 4-16,4 2-1 0,-7-1 0 15,10 1-5-15,-2 2-1 0,0 0 1 16,-1 0-1-16,4 5 1 0,-1-2-3 16,-5 2 1-16,2 2-1 0,-1 2-1 0,-4 0-1 15,3 1 1-15,-5-1-2 0,5 2 2 16,-5-2-2-16,0-2 1 0,0-2-1 16,0-3 0-16,3-4 0 0,2-2-1 15,-5-4 1-15,0-1-1 0,0-6 1 16,0 0 0-16,5-1 0 0,-5-2 0 15,0 0 1-15,3 0 0 0,4-1-3 0,-7-4-2 16,5-2-4-16,0 2 0 16,3-2-4-16,-5 1-6 0,2 1-3 15,0 0-9-15,-3-1-12 0,6 2-23 16,5-4-54-16</inkml:trace>
  <inkml:trace contextRef="#ctx0" brushRef="#br0" timeOffset="213215.81">21271 10962 602 0,'-5'-4'5'0,"0"3"-5"16,5 1 20-16,0 0-3 0,0 0 0 16,0 0-3-16,0 0-9 0,0 5 0 0,0 6 3 15,0 1-4-15,10 4 2 16,-8 2 0-16,6 4-2 0,2 2 0 0,-2 1-2 16,5 1 3-16,-6 0-3 0,1-1 1 15,0 0-1-15,-8 0 0 0,5-3-1 16,0-5 1-16,-3-5 0 0,3-4 0 15,-2-2 0-15,-3-5 0 0,5-1 1 16,0 0 3-16,-2-8 0 0,2-5-3 16,7-2-2-16,-4-3-1 0,-3-3 1 15,-2 0-1-15,-3-2 1 0,0-1-1 0,0-1 2 16,0 0-2-16,-3-1 0 0,-2 2 1 16,0 2-1-16,5 3 1 0,0 6-1 15,0 3 2-15,0 1-1 0,0 4 1 16,5 1 0-16,3 4-2 0,-1 0 0 15,6 0 0-15,0 0 0 0,-1 6 0 0,4 4 0 16,-4 1 0-16,6 5 1 16,-2 1-1-16,1 5 1 0,-1 0-1 15,-1 1 1-15,-5 2 1 0,3-2 0 16,-6 2 1-16,1-3-1 0,0-4 0 16,-1-2 0-16,3-5-1 0,-2-4 1 0,0-2 0 15,-8-1-1-15,7-4 1 0,-7 0 1 16,0 0 1-16,5-8 0 0,3-4-3 15,-3-4 1-15,-2-3-2 0,-3-2 0 16,0-2 0-16,0-1 0 0,0-1 1 16,0 0-1-16,0 1 0 0,0 3 0 15,5 2 0-15,2 2 0 0,6 5 0 16,0 2-1-16,2 3 1 0,-2 4 0 16,5 2-1-16,-3 1 1 0,-2 0-1 15,2 8 0-15,3 4 0 0,-6 1 1 0,-1 4 0 16,1 0 0-16,1 3 0 0,0-1 1 15,-6 3-1-15,1-2 1 0,-3 3 0 16,3-1-1-16,-3-2 1 0,0 0-1 16,-3-1 0-16,6-3 0 0,-3-3 2 15,0-2-2-15,-2-5 0 0,4 0-2 0,-7-4-2 16,11-1-3-16,-9-1-2 0,6 0-3 16,5-1-3-16,-1-7-4 0,6-2-7 15,-3-1-21-15,3-3-12 16,3 2-26-16</inkml:trace>
  <inkml:trace contextRef="#ctx0" brushRef="#br0" timeOffset="213637.66">22222 11014 462 0,'0'-13'11'16,"0"3"12"-16,0-1 40 0,0-1-31 15,0 4-9-15,0 2 7 0,0 1-5 16,-5 3-3-16,0 2-6 0,-2 0-5 15,-6 0-5-15,3 4 1 0,-8 5 0 16,3 2-1-16,-3 4 1 0,3 1-3 0,-3 5 0 16,5-2-1-16,3 4-1 15,5-1 1-15,0-1-1 0,5 2 0 16,0-3-1-16,0 0 1 0,12-2-1 16,6-6-1-16,-3 1 0 0,11-5 2 0,-6-4-1 15,13-4 1-15,-5 0 0 0,0-4 0 16,3-7-1-16,-8-2 0 0,-3-2 0 15,-2-1 0-15,-10 0-1 0,-1-2 1 16,-7 0-1-16,0-1 1 0,-7-1 1 16,-6 4-2-16,-2 0 0 0,-6 4 0 15,1 1 0-15,-6 4 0 0,6 0 0 16,0 5 0-16,-1-1 0 0,-4 3 0 16,5 0 0-16,4 0 0 0,-4 4 0 15,7 0 0-15,3 2 0 0,0-4-4 16,10 4-1-16,0-4-3 0,0-2-2 0,7 3 0 15,9-3-1-15,4 0-6 0,11 0-9 16,2-3-10-16,-3-2-8 0,3-4-26 16</inkml:trace>
  <inkml:trace contextRef="#ctx0" brushRef="#br0" timeOffset="213915.77">22563 10860 594 0,'0'-5'26'0,"0"0"-26"16,3 2 17-16,-3-1 17 16,7 3-12-16,-7 1 3 0,11 0-3 0,-1 0-11 15,3 0-1-15,-1 7 0 0,6 2-3 16,-8 6 0-16,0 2 0 0,1 3-4 16,-6 3 3-16,2 2-2 0,4 3-1 0,-4 0-1 15,-4 0 1-15,7 1-2 0,-2-2-1 16,-1 1 2-16,1-3-1 0,4-3-1 15,6-2-1-15,-2-1-2 0,-1-6-2 16,3-5-3-16,-3-2-2 0,10-5-4 16,-4-1-2-16,-1-3-4 0,5-8-5 15,-4 0-12-15,-6-3 4 0,5-4-43 16</inkml:trace>
  <inkml:trace contextRef="#ctx0" brushRef="#br0" timeOffset="-214348.91">23494 10739 553 0,'0'-8'61'0,"0"2"-60"0,0 2 19 16,-5 0 16-16,0 2-14 0,5 0 3 16,0 1-3-16,0 1-7 0,0 0-8 0,0 0-2 15,5 3-3-15,3 5 1 0,5 2 2 16,2 4-1-16,3 1 1 15,-3 3-2-15,5-1 1 0,-7 1-1 16,7 0-1-16,-2 1 1 0,-5 2-1 0,-3-2-2 16,3 3 1-16,-3-1 0 0,-2 1-1 15,-6 1 1-15,-2-4-1 0,0 1 1 16,0-2-1-16,0-3 1 0,0-1-1 16,-2-4 1-16,-3-1 0 0,2-4-1 15,-2-3 1-15,5-2 0 0,0 0 2 0,0 0 1 16,-5-7-1-16,2-3 0 0,3-5-3 15,-5-2 0-15,0-1 0 0,3-2 0 16,-6-2 0-16,-2 3 0 16,2-4 0-16,1-1 0 0,1 3 0 0,4-1 0 15,-8 0 0-15,7 2 0 0,3 0 0 16,0 0 0-16,-5 1 1 0,5-3 0 16,0 3 1-16,0-1-1 0,0 1 1 15,5 2 0-15,8 1-1 0,-5-1 0 16,7 0 0-16,-2 2-1 0,4 3 1 0,-1-1 0 15,1 5-1-15,-1 1 0 0,4 2 0 16,-2 2 1-16,-3 2-1 0,5 1 1 16,1 0-1-16,-1 0 1 0,1 0-1 15,4 1 1-15,3 3-1 0,-3 4 0 16,-4-1 1-16,4 1-2 0,-10 1 1 16,3 0 0-16,-2 1 0 0,-9 3 0 15,1-2 0-15,-8 4 0 0,0 1 0 16,0-2 0-16,0 3 1 0,-15-3-1 15,2 3 0-15,-8-1 1 0,-4-1 0 0,2 0 0 16,-7-4-1-16,-1 1 1 0,-2-2 0 16,-5-6-1-16,5 3 1 0,0-3 0 15,0-1-1-15,5-2 0 0,2 1 1 16,6-1 0-16,-1-1-1 16,9 0 1-16,9 0-1 0,-2 0 1 0,3 0 0 15,2 0 1-15,0-3-2 0,2 2 1 0,16-2-2 16,2 0 1-16,8 0 0 15,5-2 0-15,0 3 0 0,8 1 0 16,-3 1 0-16,3 0 0 0,-5 0 0 16,2 0 0-16,-3 0 0 0,4 0 0 0,-6 0 0 15,2 3 1-15,-7 2-1 0,3-2 0 16,-8 4 1-16,-3-1-1 0,-2-2 0 16,-3 3 0-16,-2 0 1 0,0 1-1 15,-6 0 0-15,1 0 2 0,-8 0-2 16,5-1 0-16,0 2 1 0,-5 0-1 0,0-2 0 15,0 2 1-15,-5 1 0 0,0-3 1 16,-10 2-1-16,2-3 1 16,0 1-1-16,-7 0 1 0,-3-1 0 15,-3 1 1-15,1-3-1 0,-3 2 0 0,0-1 0 16,-5-2-1-16,2 0 1 0,1 1 1 16,-3-3-3-16,7 1 2 0,1-2 0 15,-3 0 0-15,2 0-1 0,11 0 1 16,-3 0 0-16,3-2-1 0,0-5 1 15,2 1-1-15,-5 0 0 0,3-1 0 0,-3-2 0 16,3 0-1-16,-3 0 1 0,8 3-1 16,-3-1 0-16,1 1 0 0,6 3 1 15,-1-1-1-15,-1 3 0 16,8-1 0-16,0 2 1 0,-5 0 0 0,5 0-1 16,0 0-1-16,0 0 1 0,0 0-1 15,0 0 1-15,0 0 0 0,0 0 0 16,0 0 0-16,0 2-1 0,0 0-3 15,5 3-2-15,-5 0-3 0,0 3-3 16,3-1-1-16,2-1-5 0,2 2-4 0,-1-1-12 16,-1-1-5-16,2-6-24 0</inkml:trace>
  <inkml:trace contextRef="#ctx0" brushRef="#br0" timeOffset="-207079.48">898 13659 46 0,'-10'-7'42'0,"7"1"-17"15,-2 0 9-15,3 0-4 0,-3 2 12 16,0-1-12-16,2 0-24 0,3 1 11 0,0-1 8 16,-5 0 11-16,5 0 2 15,-3 0-8-15,3-1-15 0,0-1 5 16,0 1 0-16,0-1-3 0,0 1 3 16,0-2-5-16,0 0 2 0,0 2-4 0,0-2-4 15,0 3 9-15,0-1 0 0,0 1 0 16,0 1-1-16,0-1-1 0,0 3-1 15,0 0 1-15,0 0-3 0,0 0 0 16,0 2 0-16,0 0-3 0,0-1-2 16,0 1 0-16,0 0-4 0,0 0-2 15,0 0 0-15,0 0-2 0,0 0 0 0,0 0 0 16,3 7 0-16,2 4 2 0,3 3 2 16,-3 5 1-16,2 3 2 15,-7 5-2-15,13-1 0 0,-10 4 0 16,4 0 0-16,3 2 0 0,3 0-1 0,-3 0 1 15,3 1 0-15,0-1-3 0,-6-3 1 16,6-4-1-16,-5 0 0 0,2-1 0 16,-2-3 0-16,-1-1 0 0,1 0 0 15,-3-2 0-15,3-4 0 0,-3-1-1 16,-3-1 0-16,-2-7 0 0,0 2 0 0,0-1-1 16,5-2 2-16,-5-2-2 0,0-2 1 15,0 0 1-15,0 1-1 0,0-1 0 16,0 0 2-16,0 0 0 0,0 0-1 15,5 0-1-15,-5-3-2 0,0-4-2 16,0 0 0-16,0-1-4 0,0-2-2 16,-5 3-2-16,5-2-5 0,0 0-10 15,0 2-18-15,-5 1-20 0,5-3-69 16</inkml:trace>
  <inkml:trace contextRef="#ctx0" brushRef="#br0" timeOffset="-206549.46">1369 13476 595 0,'0'-3'6'0,"0"3"-5"15,0 0 16-15,0 0 7 0,0 0-11 0,0 0-7 16,0 0 3-16,0 0-2 0,0 4-3 15,0 6 4-15,0 3 3 0,5 2-1 16,-5 0-1-16,7 3-2 0,1 2-1 16,-3 1-2-16,8 1 3 0,-3 1-2 15,3 6 2-15,-1-2 2 0,1 1-5 16,0-3-1-16,0 3 1 0,-6-1 1 16,6-2-1-16,0 0-2 0,-6-1 0 0,6-4 1 15,-5 3-2-15,-1-6 1 0,1-1 0 16,-3-1-1-16,-5-6 0 0,3 1 0 15,2-3-1-15,-5-3 1 0,5 0 0 16,-5-3-1-16,0 1 1 0,2-2-1 16,-2 0-3-16,0 0 1 0,0 0 0 15,0 0-2-15,0-5-2 0,-2-1-6 16,-3-4-6-16,0-1-2 0,2 0-9 16,-5-4-6-16,3 2-10 0,-2-8-31 15</inkml:trace>
  <inkml:trace contextRef="#ctx0" brushRef="#br0" timeOffset="-206056.49">1710 13493 640 0,'-8'0'24'15,"8"0"-32"-15,-5 0 6 0,0 0 12 16,5 0-2-16,0 2-4 0,0 0 3 0,0 3-3 15,0 2 5-15,0 6 0 0,0-2-1 16,0 4-2-16,0 2-1 0,-3-2 0 16,3 2-1-16,-5 1-1 0,3-1 4 15,-3 1-3-15,-3 0 1 0,3 3 0 16,2-1-1-16,-9 3 1 0,6 0 0 0,-6-2 0 16,-1 1-4-16,5-2 2 0,1-1 0 15,-1-1-1-15,0-2 0 16,3-4-1-16,-2-2 0 0,7-2 0 15,0-2 1-15,0-4-2 0,0 2 1 0,0-3 0 16,2 0 0-16,11 0 1 0,0 1 1 16,-1-2 1-16,14 0-1 0,-3 0 0 15,5 0-1-15,5 0-1 0,0 0 0 16,-3 0 0-16,-2 0 0 0,6 0 0 16,1-2-1-16,-2 2 2 0,0 0-2 15,-7 0 0-15,2 0 1 0,-3 0-1 0,-10 0 0 16,3 5 0-16,-10-1-1 0,0 1 1 15,-1 1 0-15,-2-2-1 0,0 1 0 16,-5 0 1-16,0 0 0 16,0-2 0-16,0 2-4 0,0-3-1 0,0 1 1 15,0-1-4-15,-10-1-2 0,3-1-4 16,-6 1-11-16,-2-1-15 0,2 0-17 16,5-1-65-16</inkml:trace>
  <inkml:trace contextRef="#ctx0" brushRef="#br0" timeOffset="-205279.35">2498 13657 600 0,'0'-7'16'0,"-5"2"-16"15,0 1 21-15,-10 0 6 0,7-1-15 0,-5-1 3 16,8 2 1-16,-7 0-1 0,1 2-8 16,1 1-3-16,-5 1-2 0,2 0-1 15,-7 0-1-15,0 1 0 0,-1 8 1 16,-4-1-1-16,4 4 1 0,1 0-1 16,5 1 0-16,-3 0 2 0,5 1-2 15,6 0 1-15,-1 1 0 0,8-1-2 16,0 1 2-16,0-2-1 0,0-1 1 15,13 0 0-15,0-3 1 0,-6-2-2 16,13-1 1-16,-4-4 1 0,4-2 0 0,0 0 0 16,-2-5 1-16,3-5 0 0,-1 0-3 15,0-1 1-15,-7-1 0 0,0-3-1 16,-6 3 2-16,-2 0-2 0,-2-1 1 16,-3 2 1-16,0-2-1 15,-3 3 0-15,-2-1-1 0,-2-1 1 0,-6 4 0 16,5 0 1-16,-4 4 1 0,7-2-1 0,2 3 2 15,-2 3-1-15,-3-1-1 0,8 1 0 16,0 0-1-16,0-2 2 16,0 2-3-16,0 0 0 0,0 0 0 15,0 0-2-15,0 3 0 0,8 4 3 0,0 4-1 16,-1 4 3-16,6-2-3 0,0 3 1 16,4 1 1-16,-6 3-2 0,6-1 2 15,-4 1-1-15,2 2 1 0,3 1-2 16,-10-3 2-16,7 3-3 0,-2 0 2 15,0-1 0-15,-6 0-1 0,6 3 1 0,-5-1-1 16,-3 0 0-16,-5-2 0 0,0 2 2 16,0-1-1-16,0 2 0 0,0 0 3 15,-13 0-2-15,5-1 0 0,-4-2-1 16,-1-1 1-16,-2-1-1 0,2 0 2 16,-5-3 0-16,3-1-2 0,-3-4 1 15,8-1-1-15,-8 0 2 0,3-5 0 16,-3 0-2-16,-2-1 1 0,4-3 1 15,-4 1-2-15,0-3 2 0,2 0-2 16,3 0 1-16,-3-5-1 0,5 0 0 0,3 1-2 16,-3 2 2-16,6-3-1 0,1 1-1 15,-1 0 0-15,2-1 0 0,-3 0-1 16,8 0-1-16,-5 0-4 0,5 0 0 16,0-1-5-16,0-2-3 0,0-2-8 15,5-1-9-15,10-3-20 0,-2-1-28 16</inkml:trace>
  <inkml:trace contextRef="#ctx0" brushRef="#br0" timeOffset="-203980.29">3068 13268 515 0,'0'-9'46'0,"0"3"-45"15,0 1 20-15,0 2 23 0,0-2-16 0,0 1-5 16,0 1 2-16,0 2-6 0,0 1-2 16,0 0-4-16,0 0-5 0,0 0-4 15,0 0-2-15,0 4-1 0,0 6 3 16,3 2 2-16,2 7 2 0,-5 2-1 15,7 3-2-15,-2 2 1 0,3 2-2 0,0-1 1 16,-3 0 0-16,8-2-2 0,-6 0-1 16,1 1 2-16,-1-2-3 15,-1 2 1-15,-1-2-1 0,2 1 1 16,-4 0-1-16,2-4 5 0,-5-1-4 16,5-2 0-16,-5-6-1 0,0 0-1 0,0-3 2 15,0-2 0-15,0-3 0 0,0-1-1 16,0-2 1-16,0-1-2 0,3 0 1 15,-3 0 1-15,0 0 0 0,5 0 0 16,-5 0 1-16,0 0-1 0,0 0 2 16,0 0-1-16,0-4 0 0,0-3 0 0,-8 1-2 15,-2-6 1-15,7 2-1 16,-4-4-1-16,2 1 0 0,-3-5 1 16,-2-1-1-16,7 1 0 0,-2-3 0 15,-3-2 0-15,3-1 0 0,3 1 0 0,-3-4 0 16,2 2 1-16,-2-1-2 0,5 2 1 15,0 1 0-15,0 2 0 0,0-2 0 16,8 0 0-16,-3-1 0 0,2 4 0 16,1-1 0-16,5 0-1 0,-6 4 1 15,4 2 0-15,-4 1 0 0,1 3 0 0,0 1 1 16,-3 3-1-16,2 2 0 0,-2 2 1 16,-5 0-1-16,8 2 0 15,-3-2 0-15,3 2 0 0,4 0-1 16,-4 1 1-16,7 0 0 0,3 0 0 0,-3 1 0 15,3 6-1-15,3 2 1 0,-1 2 0 16,0 6 0-16,1 0 0 0,-1 1 0 16,0 1 1-16,-4 2-1 0,1-1 1 15,-1 2 0-15,-4 1-1 0,1 1 1 16,0 0-1-16,0-2 1 0,-6-1 0 0,1 0-1 16,-1 1 0-16,4 0 3 0,-9-1-3 15,-2 1 2-15,5 1-1 0,-5-3 0 16,0 0 1-16,0 2-1 0,0-2-1 15,0 1 1-15,3-1 1 0,-3 0-2 16,0-3 2-16,0 1 0 0,0-3-2 16,0-3 1-16,0-1 0 0,0-3-1 15,0-3 0-15,0-1 1 0,0-2 0 16,0 0 0-16,0-1-1 0,0-1 1 16,0 0-1-16,0 0 1 0,0 0-2 0,0 0 1 15,0 0-1-15,0 0-3 0,0 0 1 16,0-1-1-16,-3-2-4 0,-4 1-3 15,-6-1-2-15,5 2-4 0,-4 0-6 16,-1-2-7-16,-5-1-11 0,3 1-20 16,-6-5-62-16</inkml:trace>
  <inkml:trace contextRef="#ctx0" brushRef="#br0" timeOffset="-203729.01">3038 13733 607 0,'0'0'48'16,"0"0"-45"-16,0 0 8 0,10 0 5 15,0-1 2-15,15-5 3 0,1 0-2 16,-3 0-6-16,7 0-5 0,-2 3 0 0,0-2-3 16,3 0-1-16,-8 0 0 0,7-2-3 15,-7 3 0-15,-3-2 0 0,1 1-1 16,-3 1 0-16,2-1-2 15,-7 2-3-15,-1 2-5 0,-4-3-5 0,0 1 0 16,-3 0-8-16,-5-2-13 0,0-2-27 16,0 0-169-16</inkml:trace>
  <inkml:trace contextRef="#ctx0" brushRef="#br0" timeOffset="-200296.77">3129 2852 46 0,'33'-6'70'15,"8"-2"-19"-15,0-2-12 16,-1 1 10-16,11-1 1 0,-2-1-8 0,7-1-2 15,7 1-6-15,-2-4-10 0,8 6-1 16,-3-1-8-16,0 0-1 0,0 1-1 16,-5 0 0-16,6 2-8 0,-6 1 1 15,-5 0-5-15,10-2 1 0,-8 2-1 16,8-1-1-16,-5 1 2 0,1 1-2 0,-4 0 0 16,-10 1 2-16,6 1-1 0,-8-1-2 15,-16 1 2-15,1-1-1 0,-16 2 0 16,-10 2 1-16,-2-1 0 15,-3 0 0-15,0-1 5 0,-8 2 3 0,-7 0-7 16,-6 0-3-16,-9 0 2 0,2 0-1 16,-5 0 0-16,-3 3 0 0,-2 2 0 15,-3-1 0-15,1 1 0 0,-9 0 0 16,3 0-1-16,-12 2 1 0,2 2-1 16,-10 0 1-16,0 1 0 0,-8 0 0 0,-8 2 0 15,-4 1-3-15,-1 0 2 0,1 0-1 16,-1 1 3-16,14-1-2 0,-1-1 1 15,10-1 0-15,6 0 0 0,9-1-1 16,-1-1 1-16,14-2 0 0,3-2 0 16,12-2 1-16,9-1-1 0,7-2 0 15,5 0 2-15,0 0-2 0,0 0-2 16,0 0 1-16,10 0 1 0,-3 0 1 0,14 0 0 16,-1-2 0-16,6-1-1 15,-3-1 1-15,2-2-1 0,8-1 0 16,8-1 0-16,7-2 0 0,11-2 1 0,9-2-2 15,11-1 1-15,3 0 0 0,9 1 0 16,6-2 0-16,-6 1-3 0,-2 1 0 16,3 2 1-16,-11 1 0 0,1 2 0 15,-11 2-1-15,-10 1 0 0,-7 3 1 16,-21 1-2-16,-13 2-2 0,-12-2 6 0,-8 2-4 16,-8 0-5-16,-12 2 8 0,-13 1 5 15,-8 3-3-15,-13 0 0 16,-4 2 1-16,-3 2-1 0,-5-3 1 15,-3 3 1-15,-5 1 1 0,-5-3-1 0,-2 3-1 16,0 0-1-16,-6 1 1 0,1 1 1 16,4 0-2-16,-4 1 1 0,7-2 1 15,5 1-1-15,8-2-1 0,0 0-1 16,17-1 1-16,9-3 1 0,7-2 0 16,17-2 2-16,4 0-4 0,12-3 2 0,0 0 2 15,0 0 1-15,7 0-4 0,14-3-1 16,4-3 1-16,16-3 0 15,5-2 0-15,7-1 0 0,8-3-1 16,5 0 1-16,3-2-2 0,10 1 2 0,-3 0-1 16,8 1 1-16,-3 0-2 0,6-1 1 15,-11 2 1-15,-2 3-2 0,-8-1 2 16,-5 2-3-16,-2 3 2 0,-13 4 0 16,-11 1 0-16,-14 2 0 0,-4 0-1 15,-14 0 1-15,-3 0-3 0,-8 0 2 16,-7 4 6-16,-16 2 2 0,-4 2-2 0,-6 2 0 15,-10-1 1-15,3 4-3 0,-6-2 1 16,1 0-1-16,0 1-1 0,7-2 1 16,-3-1-1-16,9-3 0 15,2 0-2-15,15 0 2 0,2-2-3 0,9-3 3 16,12-1-1-16,0 0 3 0,0 0-4 0,20 0 0 16,5-4 0-16,11-2 0 15,10-3 0-15,2 0 2 0,6 0-2 16,-1 0 0-16,-5 0 0 0,-2 2 0 15,-8 2 0-15,-2 0-1 0,-11 4 1 0,-9-2 0 16,-11 3-1-16,-5 0-1 0,0 0 0 16,-5 4 2-16,-16 3 0 0,-2 3 2 15,-10 3 0-15,-7 0-2 0,-4 2 0 16,9 1 0-16,-6-2 0 0,16-1 0 16,4 0-8-16,14-5-24 0,7-4-27 15</inkml:trace>
  <inkml:trace contextRef="#ctx0" brushRef="#br0" timeOffset="-197776.94">4134 12696 177 0,'-8'-4'143'0,"8"-1"-135"0,-5 2-23 16,0 2 17-16,5 1 43 0,-2 0 7 16,2 0-23-16,0-1-8 0,0-1 2 15,0 2 0-15,0 0-5 0,0 0-4 0,0 0 1 16,0 0-3-16,0 0-1 15,0 0-1-15,0 0 2 0,0 0 0 16,0 0-1-16,0 0 0 0,0 0-3 0,0 0-1 16,0 0-1-16,0 0 1 0,0 0 0 15,0 0-2-15,0 2-1 0,0 3 1 16,0 4-1-16,0 3 0 0,0 3 2 16,0 4-2-16,2 3 0 0,8 1 0 15,-2 4 1-15,5 1-1 0,-6 5 0 16,6-1 4-16,0 3-4 0,0 2 1 0,2-1-2 15,-2 0 2-15,2 2-1 0,3 2 1 16,-6 1 0-16,4 1 0 0,-4 2 0 16,1-2-2-16,2 1 0 15,-2-1 0-15,0 1 0 0,0 1 0 0,2 2 0 16,-2 1 0-16,-1-1-1 0,3 2-2 16,-2-2 2-16,0-1-1 0,0 2 0 15,2 0 1-15,-2 3 0 0,-1-1 0 16,1-3-2-16,0-1 2 0,-6-2-1 15,6-2 0-15,-5 0 1 0,5-3 0 0,-6-3-1 16,8 3 0-16,-2-5 0 0,-5 3 0 16,10-1-1-16,-11 0 1 0,6-1-1 15,-5-2 1-15,4 3-1 0,1 1 2 16,0 0-2-16,-6 0 2 0,1 3-2 16,0-4 0-16,4 1 3 0,-7 1-3 15,3-2 0-15,0 3 1 0,-1-1-2 16,6-1 2-16,-8 2 0 0,3-2-1 15,-1 3 0-15,4-2 0 0,-4 1 1 16,1-2 0-16,-1 2-1 0,-1-2 1 16,6-2-1-16,-9 2 1 0,2-1-2 0,3-2 3 15,-8 2-1-15,5-2-1 0,-3 1 0 16,3 0 2-16,0-2-2 0,-5 1 1 16,3 0-1-16,-3-4 0 0,0 0 0 15,0 0 0-15,0 0 1 0,5-1-1 16,-5 3 0-16,0-2 0 0,8 4 0 15,-3-2 0-15,-3 3 0 0,3 1 1 16,-5 0 0-16,8 0-1 0,-8 1 0 16,8-4 0-16,-8 0 1 0,0-1-1 15,0 1 1-15,5-1-1 0,0-1 1 0,-3 0 0 16,-2-3-1-16,5 1 1 0,-5-3 0 16,8-3-1-16,-8-1 1 0,5-2 0 15,-5 1-1-15,0 0 0 0,3-4 1 16,-3 3 0-16,0-2-1 0,0 1 0 15,0 2 1-15,0 0-1 0,0 0 1 0,0 0-1 16,0-2 1-16,0-1 0 0,0 2-1 16,0 0 1-16,0-2 0 0,0 0 0 15,0-1 1-15,0-1-2 16,0-1 0-16,-3-1 1 0,3-2 1 0,0-3-2 16,0-4 2-16,0-2-1 0,0-1-1 15,0-1 1-15,0 2 0 0,0-2 0 16,0 0 0-16,0 0-1 0,0 0 1 15,0 0-1-15,0 0 2 0,0 1-2 16,0-1 1-16,0 0-1 0,0 0 1 0,0 0-1 16,0 0 1-16,0 0-1 0,0 0 0 15,0 0 0-15,0 0 0 0,0 0-2 16,0 0 1-16,0 0-2 0,0 0-2 16,0 0-4-16,0-1-4 0,0-3-6 15,0-6-6-15,0-4-13 0,0-4-21 0,3-6-30 16</inkml:trace>
  <inkml:trace contextRef="#ctx0" brushRef="#br0" timeOffset="-194552.54">1020 15233 286 0,'0'-2'236'0,"-5"0"-223"0,5-1-13 16,0 3 1-16,-2 0 1 0,2-1-3 16,0 1 2-16,0-2-1 0,0 1-1 15,-6 0 2-15,6-1 2 0,-2-1 7 16,2 3 5-16,-5-1 3 0,0-1 0 15,2 2-4-15,3 0-5 0,0 0-2 0,0-1-2 16,0 1-3-16,0 0-1 0,0 0-1 16,0 0 2-16,0 0 0 0,3-1 0 15,7 1 1-15,0-3 2 0,8 0-1 16,2-1 2-16,6-2-1 0,-3-2 0 16,10 1 1-16,0-1-1 0,5 1-1 0,3-2 2 15,-1 0 0-15,9 0-3 16,4 0 0-16,-2 0 1 0,-3 0-2 15,6 0 0-15,-6 2-1 0,-2 1 0 16,-5 0-1-16,4 3 1 0,-4 0 1 0,0-2 0 16,-3 2 0-16,3-1-2 0,-6-2 2 15,6 3 1-15,-3-2 0 0,-2-1-1 16,2 0 0-16,3 0 0 0,-6 0 0 16,3 0 0-16,1 0 0 0,-12 2 0 15,7-1-1-15,-6 1 1 0,0 2-1 0,-3-1 0 16,3 2-1-16,-8 1 2 0,6 0 0 15,-1-1-2-15,-2 1 4 16,-5-1-4-16,5-1 2 0,0 2-2 16,-3-3 3-16,3 2-2 0,-3 0 0 0,-2-2 1 15,5 2-1-15,-3 0 1 0,6 0 0 16,-6 0-1-16,-2 1 0 0,2-1-1 16,1 1 2-16,-1 0-2 0,0-2 0 15,6 2 1-15,-6-1-1 0,3 1 1 16,2-3 0-16,1 1 0 0,-6-3 0 0,8 2 0 15,-2-2 1-15,7 2-2 0,-10-2 0 16,7 0 1-16,-2 1 1 16,-2-1-1-16,2 1 2 0,-3-1-3 15,3 0 2-15,0-1-1 0,-3 3 0 16,9-1 0-16,-1 1-1 0,-3-2 3 0,13 0 0 16,1-2-2-16,-6 2-1 0,3 1 0 15,-1-1 1-15,1 0 0 0,0-1-2 16,-3 0 3-16,2 0-2 0,1 0 0 15,0-1 1-15,-3 1 0 0,3 2 0 16,-1-3 1-16,-6 1 0 0,1 3-2 0,3-3 2 16,-2 1-2-16,2 1 0 0,-5 1 0 15,3-1 0-15,-3 0 0 0,5 0 1 16,-5 0-1-16,0 0 0 0,-5 0 2 16,5-1-2-16,3 3 1 0,-3-1-1 15,0-1 1-15,0 2 0 0,0-2 0 16,0 1-1-16,3 1 2 0,-3 0-2 15,5 0 0-15,-5-1 1 0,8 1-1 16,0-2 0-16,-1 2 1 0,1-3 0 16,0 1 0-16,-3-2-1 0,3 3 0 0,4-4 1 15,-4-2 0-15,0 2-1 0,5-2 0 16,-3 1-1-16,8 1 2 0,-11-1 0 16,9 1-1-16,-9 1 0 0,6 1-2 15,-8-2 4-15,3 1-1 0,-5 0 0 16,2 1 0-16,-3-2 0 0,-1 2-1 0,4-2 0 15,-3 1 1-15,6-3 1 16,-3 3-1-16,3-1-1 0,-6 1 1 16,4-1 0-16,1 1 0 0,-1-2-1 15,1 2 1-15,-4 0-1 0,2-1 0 0,-5 0 2 16,0 5-1-16,-2-4-1 0,2 3 2 16,-3-1-1-16,3 0 0 0,-5 1 0 15,0-1 0-15,5 1-1 0,-5-1 0 16,3 2 1-16,-3-2-1 0,0 2 0 15,0-2 1-15,2 1 0 0,-2 0-1 0,0-1 2 16,3 0-2-16,-3 0 0 0,0-1 0 16,0-1 1-16,5 1-1 15,-3 0 1-15,6-1-1 0,-3 0 1 0,0 0-1 16,0-1 2-16,3 1-2 0,-6 0 0 16,6 0 1-16,-3-2-1 0,5 0 1 15,-2 1 0-15,2-2-1 0,5 0 1 16,-2 2-1-16,5-2 1 0,0 2-1 15,2 0 0-15,-2-2 0 0,2 3 1 16,5-1-1-16,1 0 0 0,-1-2 1 16,6 4 0-16,-11-4-1 0,6 1 0 0,-6 1 1 15,3-2-1-15,2 3 0 0,-4-1 0 16,1 0 0-16,-6 1 0 0,7-2 0 16,-8 2 1-16,-2 1-1 0,2-1 1 15,0-1-1-15,-10 3 1 0,8-1 0 16,-8 0 0-16,0 0 0 0,5 1-1 15,-5 0 0-15,3 0 0 0,-3-1 0 16,0 2 1-16,3-2-1 0,-3-1 1 16,0 2-1-16,-8 0 0 0,8 1 2 15,-10-2-2-15,3 3 0 0,-6-1 1 0,0-2-1 16,1 4 0-16,-9 0 1 0,1 0 0 16,-5 1-2-16,-3 0 3 0,2 0-2 15,-1 0 1-15,-6 0 0 0,0-2-1 16,0 2 3-16,0 0-3 0,0 0 2 15,0 0 0-15,0 0-1 0,0 0 0 0,0 0 0 16,0 0-1-16,0 0 1 16,0-1-1-16,0 0 0 0,0 0 0 15,0-1 0-15,0 1-4 0,0 0-4 16,-6 1-6-16,-6 0-6 0,-9 0-14 0,-7 1-15 16,-5 7-26-16,-7 0-145 0</inkml:trace>
  <inkml:trace contextRef="#ctx0" brushRef="#br0" timeOffset="-193365.93">5526 15820 177 0,'0'-7'42'16,"0"0"-24"-16,0 0-9 0,0-1 15 0,0 0 19 15,0 2 21-15,0 1-29 0,2-2-13 16,-2-1 4-16,5 3 7 0,-5-1 5 15,3 1-11-15,2 1 0 0,-5 0-1 16,5 3-10-16,-5 0 1 0,0 1-3 16,0-1-1-16,0 1 2 0,0 0-4 15,0 0-3-15,0 0-2 0,0 0 0 16,0 0-5-16,0 3-1 0,0 5 2 16,3 7 4-16,7 6-1 0,-8 8 5 15,6 3-4-15,2 6 0 0,-2 1 0 0,-1 2-1 16,1 2 3-16,0-1-1 0,2-2-1 15,-8-2-2-15,9-2-1 0,-4-4 0 16,-4 0 0-16,7-4 0 0,-8-2-1 16,4-2-2-16,-4-1 2 0,3-5-1 15,-5-2 1-15,5-4-2 0,-5-2 0 16,0-3 2-16,0-2-2 0,0-2 1 16,0-2-1-16,0-1 0 0,0 0-1 15,0 0-1-15,0 0 0 0,0 0 0 16,0 0-2-16,0 0-1 0,0-1-5 0,0-3-7 15,0-3-11-15,0-3-15 0,0-2-21 16,0-4-61-16</inkml:trace>
  <inkml:trace contextRef="#ctx0" brushRef="#br0" timeOffset="-192961.94">6017 15747 113 0,'0'0'517'16,"0"0"-513"-16,0-1-16 0,0 1 13 15,0 0 6-15,0 0-3 0,5 1-1 0,-3 9 9 16,3 5 8-16,1 5-2 0,1 4-6 15,-4 5-6-15,7 2 9 0,-2 3-3 16,-1 1-3-16,-2 0 1 16,3-3-2-16,-1 1-1 0,-1-1-1 0,6 2-1 15,-4-1 0-15,0-2-1 0,-3 0-1 16,-3-1 0-16,3-3-2 0,-2-2 0 16,2-2 1-16,0-4-1 0,-2-5 0 15,-3-4-1-15,0-4 0 0,0-4 1 16,0-1-1-16,0-1-1 0,0 0-2 0,0 0 0 15,0 0-3-15,0 0-1 0,0-2-3 16,0-5-6-16,0-3-8 0,0-5-7 16,0-1-2-16,0-1-16 15,0-2-6-15,0-2-56 0</inkml:trace>
  <inkml:trace contextRef="#ctx0" brushRef="#br0" timeOffset="-192491.95">6263 15822 595 0,'0'-6'51'0,"-5"3"-46"15,5 3-5-15,-2 0 23 0,2 0-6 16,-5 3-12-16,5 3-1 0,0 5 5 16,-5 5 1-16,2 2-2 0,3 3-1 0,0 1 0 15,0 0-1-15,-5 1-1 16,5 1 4-16,-8-1-3 0,3 1-3 15,-2-1 2-15,-6-2-1 0,0 3 0 16,6-2-1-16,-1-1 0 0,0-1-3 0,3-2 3 16,-2-3-3-16,2 0 1 0,-3-1 0 15,8-2 0-15,-5-1-1 0,5-3 0 16,-3 0 0-16,3-3 0 0,0 2 0 16,0-2 0-16,0-1 1 0,0-1 0 15,8 1-1-15,0-2 1 0,2 2 0 0,5 1 0 16,0-1 2-16,8 0-1 0,0-1-1 15,2-1 0-15,11-1 2 16,2-1 0-16,-2 0-1 0,2 0-1 16,-2 0 0-16,-3 0-1 0,0 0 0 15,-8 0 2-15,-4 0-2 0,-1 1 0 0,-7 3-1 16,-11-1 0-16,8 0 0 0,-7 0-1 16,-3-1-1-16,0 2 0 0,0-1 1 15,0 1-1-15,0 0-2 0,0 0-3 16,-8 0-1-16,3-2-5 0,3 0-2 15,-6-1-4-15,-2-1-13 0,2 0-3 0,6 0-25 16,-3-1-30-16</inkml:trace>
  <inkml:trace contextRef="#ctx0" brushRef="#br0" timeOffset="-191712.33">7060 16044 487 0,'-13'-7'178'0,"5"2"-173"0,-2-1-8 16,8 2 14-16,-6-1 8 0,3-2-7 16,5-2-4-16,-5 0 1 0,2 0-2 15,-4 3 0-15,2-1-2 0,-3-1-2 0,-2 2 2 16,2 1-2-16,-5 1 0 15,3 2 0-15,-8-1-2 0,-2 3-1 16,0 0 0-16,-6 0 0 0,-2 10 0 16,8 1 0-16,-5 5 0 0,2 1 0 0,5-1 0 15,-2-1 1-15,7 3 1 0,5-1-1 16,-5 4 0-16,6 1 0 0,7 0-1 16,0 0 2-16,0 1 0 0,0-4-1 15,13 1-1-15,2-2 1 0,5-5-1 16,0-4 1-16,6-3-1 0,-1-3 1 0,-2-3 0 15,8-2 0-15,-8-9 1 0,7-3-2 16,-7-2 0-16,-5-1 0 16,-3 0 0-16,-2 3 0 0,-5-1 0 15,2 1-1-15,-10 1 1 0,0 2 0 0,0 1 1 16,0 3-1-16,0 0 2 0,-5 3 0 16,0 2-1-16,2 2 2 0,-2-2 0 15,-3 2 1-15,8 0-1 0,0 0-1 16,-5 0-1-16,5 0 0 0,-2 0-2 15,2 0 1-15,0 4 0 0,0 0-1 16,0 3 1-16,0-1 1 0,0 2-1 0,7 4 0 16,1 0 2-16,5 2-2 15,2 2-1-15,3 0 3 0,2 3-2 16,0 1 1-16,1 2-1 0,4 0 1 16,-2 2-1-16,-5 2 0 0,5 2 0 0,0 0 0 15,-3 2 0-15,-5 1 1 0,1 1-1 16,-4-1 0-16,-2-1 0 0,-7 0 0 15,2-2 1-15,-5 1 0 0,0-2 0 16,-5-4-1-16,-8-1 1 0,1-2 1 16,1-3-2-16,-6-1 2 0,1-5-1 0,-1 0-1 15,1-6 2-15,-4 0-2 0,0-3 0 16,-1-1-1-16,-4-1 0 0,-1 0 1 16,6-3-1-16,-3-2-1 0,-2-3 1 15,4 2-1-15,1-1 0 0,2 0 0 16,-2 1-1-16,5-1 0 0,7 2 0 15,-5-1 0-15,8 0-3 0,3 0-2 16,2-1-1-16,0-1-4 0,0-2 0 16,7-1-7-16,6-3-5 0,2-2-4 15,13 0-16-15,-8-6-32 0</inkml:trace>
  <inkml:trace contextRef="#ctx0" brushRef="#br0" timeOffset="-190937.25">7368 15842 561 0,'0'-3'61'0,"-5"1"-63"0,-1 1-1 16,4 1 13-16,2 0 5 0,0 0-6 16,0 0 0-16,0 0 0 0,0 0-2 0,0 0-2 15,0 2-2-15,0 6 2 0,0 4 5 16,2 9 2-16,4 2-1 0,-1 5-6 16,-3 2 1-16,3-1 2 15,-2 5-3-15,7-2 0 0,-7 0 0 0,7 1 2 16,-8-2-3-16,6 0-2 0,2-1 1 15,-2-2-1-15,-1-3-1 0,-2-4-1 16,3-2 2-16,-3-2-2 0,-2-7 2 16,4-1 0-16,-7-4-2 0,0-4 2 15,0-1 0-15,5 0-1 0,-5 0 2 0,0 0 3 16,0-1-1-16,0-7-1 0,0-3-3 16,0-4 0-16,0-2-1 0,0-3 1 15,0-3-1-15,0 1 0 0,0-3 0 16,-5-3 0-16,5 0 0 0,-7-4 0 15,7 2 0-15,-3-1 0 0,-2 0-1 16,0 0 1-16,5-1 1 0,0 4-2 16,0 6 1-16,0 4 0 0,0 4 0 15,0 3 1-15,0 2-1 0,0 1 1 16,0 3 0-16,0 2 0 0,5-3 0 0,-5 5 0 16,5 0-1-16,-2-1 0 0,4 2 0 15,3 0 0-15,-2 0 0 0,5 0 0 16,-6 7 1-16,9 1 0 0,2 1-1 15,-3 8 0-15,3 0 0 0,2 3 0 16,-5 2 1-16,6 0 0 0,-4 1-1 16,-1-1 1-16,1 0-1 0,-1 1 0 15,-4 0 0-15,1-1 2 0,-5-1-2 16,-1 0 1-16,6 2-1 0,-5 0 1 16,-3-2 0-16,8-1-1 0,-11-3 0 0,8 0 0 15,-2-2 0-15,-6-3 0 0,9 1 0 16,-9-3 0-16,3-2 0 0,3 0 0 15,-3-1-2-15,-5-3 0 0,3 1 0 16,-3-4-3-16,5 2-1 0,-5-3-1 16,0 0-1-16,0 0-4 0,0 0-2 15,0 0-2-15,0-4-6 0,0-3-5 0,-8-3-6 16,-5-1-32-16,-5 3-76 16</inkml:trace>
  <inkml:trace contextRef="#ctx0" brushRef="#br0" timeOffset="-190740.3">7441 16302 387 0,'-5'0'279'16,"5"0"-271"-16,0 0-12 0,0 0 5 0,8 0 2 16,10-6 1-16,2-6 5 0,13-2 2 15,0-2-2-15,-2-2-5 16,7 1-4-16,0-1 0 0,-2 0-2 15,4 2-16-15,-1-1-12 0,-4-2-41 0,-2 0-165 16</inkml:trace>
  <inkml:trace contextRef="#ctx0" brushRef="#br0" timeOffset="-189657.02">4900 13509 526 0,'0'0'32'0,"0"3"-35"0,0 0 1 16,0 0 7-16,0 4 0 0,0 0 6 16,0 4 9-16,0 4-2 0,0 7 0 15,0 1-3-15,0 4 0 0,0 2 1 16,5 7-2-16,3-1 3 0,-8 3 0 16,5 0-8-16,0 1 3 0,-3-2-4 0,3 2 1 15,-5-4-5-15,8-2 1 0,-8-4-1 16,5 0-1-16,-5-3 0 15,0-2-1-15,0-1 0 0,0-3-2 16,0-5 1-16,0-5-1 0,0-3 1 16,0-4-2-16,0-3 0 0,0 0-3 0,0 0 0 15,0 0 0-15,0 0-1 0,0 0-1 16,0 0-1-16,0-7-4 0,0 2-6 16,0-6-3-16,3 1-2 0,4-2-5 15,6-2-10-15,0 0-18 0,-1 2-61 16</inkml:trace>
  <inkml:trace contextRef="#ctx0" brushRef="#br0" timeOffset="-188984.18">5528 13653 450 0,'0'-11'152'15,"-7"2"-151"-15,-1 2-3 0,3 1 23 16,-3 0 8-16,3 0-14 0,-2 1-2 0,1 0 5 16,4 3-4-16,-3 2-7 0,2-1-1 15,-2 1-1-15,-2 0-3 0,1 0 0 16,-9 6-2-16,2 2 1 0,-7 5 1 16,7 2 1-16,-7 1-1 0,0 4 0 15,-1 3 1-15,4 2-2 0,1 1 1 16,4 3 1-16,4 2 0 0,3 2-2 15,2-1 2-15,3 3 0 0,0 0-2 16,0-1 2-16,3-1-1 0,4 0-1 16,6-2 0-16,5-1 2 0,-5-1-2 15,2-5 1-15,5-1-3 0,1-7 3 0,-1-4 0 16,5-4-1-16,1-5 0 0,-3-3 1 16,7 0 0-16,-7-3 1 0,8-10-1 15,-8-2 0-15,2-2-1 0,1-3 0 16,-6-3 0-16,-5-1 1 0,-7 1-1 15,5-5-1-15,-13 1 2 0,5-5-1 0,-5 2 0 16,0-3-1-16,-13 1 0 16,5 2 0-16,-12 1 0 0,2 3 1 15,3 2-1-15,-6 6-1 0,4 5 2 16,-4 5-1-16,1 4-1 0,5 0 1 0,-6 4-1 16,4 0 0-16,-4 0 1 0,6 0-2 15,-3 5 2-15,10-1-1 0,1-2-1 16,2 1-1-16,5-2-7 0,0-1-3 15,0 0-5-15,5 0-11 0,10 0 0 16,3 0-1-16,5-7-23 0,7-4-43 0</inkml:trace>
  <inkml:trace contextRef="#ctx0" brushRef="#br0" timeOffset="-188455.88">6162 13691 566 0,'0'-9'58'0,"0"-1"-63"16,0 4 2-16,0-2 17 0,0 0-4 16,0-1-5-16,-5 0 7 15,0 3 1-15,5 1 1 0,-8 2-4 0,0 0-3 16,3-1 0-16,-8 1-1 0,3 3-2 15,-8 0-2-15,-2 3 2 0,5 6-1 16,-5 1-1-16,-6 3 2 0,6 2-2 16,-1 3 1-16,4 2 1 0,1 2 0 15,4 1-2-15,4 4 2 0,3-2 0 0,5 4 1 16,0 1-3-16,5 1 1 0,10 1 0 16,3-2-3-16,-3 0 3 0,6-3-3 15,-1-2 2-15,5-2-2 0,-4-3 1 16,4-6-1-16,-4 0 0 0,-1-4 2 15,0-3-2-15,1-6 2 0,4-1 0 16,-10-2 2-16,6-9-2 0,-3 0 0 16,-3-2 1-16,-3-5-2 0,-4-1 1 15,0 0-1-15,-3-3 1 0,-5 1-2 16,0-3 2-16,-5 0-2 0,-11-1 0 16,-4-2-1-16,-5 2 0 0,-3 0 0 0,2 3-1 15,-7 3 1-15,10 2-1 0,-2 3 2 16,5 6-3-16,2 3 2 0,8 0 0 15,-1 4-1-15,4 1 0 0,-1-2 0 16,8 2-3-16,0 0 0 0,0-1-7 16,3-1-11-16,9 1 2 0,6 0-1 0,3-2-9 15,4-3-27-15,-10-1-57 16</inkml:trace>
  <inkml:trace contextRef="#ctx0" brushRef="#br0" timeOffset="-187921.28">6584 13552 629 0,'0'-7'10'0,"-10"1"-12"16,7 0 16-16,-4 3 15 0,2-2-14 15,-3-2-3-15,0 3 2 0,-4-2-2 16,1 6-4-16,4-1-3 0,-8 1-2 16,7 0-1-16,-15 2-2 0,8 9 1 15,-1-1 0-15,-4 5 1 0,2-1-1 16,6 7 2-16,-4 0-3 0,9 4 1 0,2 2 0 16,5 4 3-16,0 5-2 0,5 1 1 15,2 3-1-15,14 0-1 0,-1 0 0 16,5-1 0-16,-2-3 1 0,8-5-1 15,-3-3 0-15,5-9 0 0,3-3 0 16,-3-6 1-16,0-2 0 0,-5-7-1 16,2-1 1-16,-7 0-1 0,3-8 2 15,-6-3 0-15,0-3-1 0,-7-3 1 16,0-3-1-16,-6-2-1 0,-2-1 0 16,-5-2 1-16,0 0-1 0,-12-3-2 15,-1-1 2-15,-5-1-1 0,-5-3 0 0,-2 0-1 16,-3 0 1-16,2-1-1 0,4 5 0 15,-4 5 0-15,8 5 2 0,3 9-2 16,-5 4 0-16,7 3 0 0,0 1-1 16,6 2 1-16,-1 0-1 0,0 0-1 15,3 0-1-15,0 3-1 0,5 0-5 16,0 2-5-16,0 0-4 0,5 0-8 16,8 2-3-16,2-2-16 0,6-3-28 15</inkml:trace>
  <inkml:trace contextRef="#ctx0" brushRef="#br0" timeOffset="-187145.28">7497 13583 552 0,'5'-8'69'0,"-5"1"-79"0,3 2 6 16,-3-1 17-16,0 0-6 0,0-3 0 15,0 1 6-15,-3 1 1 0,3 1 1 16,-7-1 0-16,-3 0-6 0,2 1 0 16,0 1-4-16,-7 1 0 0,2 2 0 0,-7-1 0 15,0 3-1-15,-6 0-3 0,1 0 3 16,2 6-2-16,-8 2 2 0,8 2-3 15,-2 1 0-15,5 0 1 0,-1 4 1 16,4 0-1-16,1-1 0 0,9 2-1 16,-6 4 2-16,13-3-3 0,0 4 1 15,0 0 2-15,0-1-2 0,8-4 0 16,4 1-1-16,14-5 1 0,-3-2 0 16,2-4-1-16,3-2 1 0,5-4 0 15,-5 0-1-15,3-1 0 0,-8-7 0 0,2-1-1 16,-12-4 0-16,7 1 0 0,-12-2 1 15,-1-2 0-15,-2 2 1 0,-5 0 0 16,0 3 0-16,0 0 0 0,0 6 1 16,-5-1 0-16,5 3 3 15,-7 1 1-15,4 2-2 0,-2-2 0 0,5 2 0 16,0 0-4-16,0 0 1 0,0 0-2 16,0 2-1-16,0 3 2 0,0 5 0 15,0-1 0-15,8 4 0 0,-1 0 0 16,6-1 0-16,5 4 0 0,-3-1 1 15,5 3 0-15,1-1-1 0,4 2 0 0,-4-1 1 16,4 5-1-16,-10-3 0 0,6 5-1 16,-9 0 1-16,1 0 0 0,-5 0 1 15,-3 2-1-15,-5-3 1 0,2 0 0 16,-2-2-1-16,0 0 3 0,0-3-1 16,-2-3 0-16,-11 2 1 0,5-1 0 0,-4-2 1 15,-6 2-1-15,3 0 2 0,-11-4-3 16,6 2 1-16,-8-4 0 15,2 1 0-15,6-2 0 0,-8-5 0 16,10-1-1-16,-5-1 0 0,3-3-1 0,-5 0 1 16,4 0 0-16,1 0-2 0,7-4 2 15,-2 1-2-15,5 2 1 0,2-2-1 16,3 2 0-16,2-1 0 0,3 1-1 16,0 0-2-16,0 1 0 0,0 0-1 15,0-1-4-15,0-1-2 0,0-1-6 0,3-4-9 16,2 0-13-16,0-2-32 0</inkml:trace>
  <inkml:trace contextRef="#ctx0" brushRef="#br0" timeOffset="-186005.28">8098 13300 342 0,'0'-4'84'16,"0"0"-66"-16,0 4 31 0,0 0 4 15,0-1-16-15,0 1-11 0,0 0-5 0,0 0-5 16,0 0-5-16,0 0-6 0,0 0-1 16,0 0-2-16,0 0-2 0,0 0 0 15,2 5 1-15,3 6 2 0,3 3 4 16,0 6-2-16,-8 5 0 0,10 1 1 15,-8 8 0-15,-2-1 3 0,0 5-1 0,5-1 1 16,-5 4-4-16,0 0 0 0,0 1 2 16,0 1-3-16,0-2-1 0,0-1 2 15,0-4-2-15,0-4 1 16,0-3-2-16,0-7 2 0,-5-5-1 0,5-2-1 16,0-6 0-16,0-4-1 0,0-4 0 15,0-1 1-15,0 0 2 0,0 0 1 16,0 0 2-16,0-6-1 0,-2-6-4 15,2 0-1-15,0-9 1 0,-5 0-2 16,5-4 0-16,0-3 1 0,0-3-1 16,0 2 0-16,0-4 0 0,0 0 0 0,5 0 0 15,-3-1 1-15,6 1-2 0,2 2 1 16,-2 2 1-16,-1 4-1 0,1 3 0 16,2 3 1-16,-7 4-1 0,-3 4 0 15,5 3 1-15,-5 1 0 0,0 3 1 16,0 0-1-16,0 0 0 0,0 2 0 0,8 1-1 15,-8-2 0-15,5 3 0 16,2-3 0-16,1 2 0 0,5 1 1 16,-1 0-1-16,1 0 0 0,-3 0-1 15,8 4 1-15,-3 5 0 0,6 2 1 0,-1 2-2 16,5 1 3-16,-4 3-2 0,4 2 0 16,-4 0 1-16,-1 0-1 0,0 4 0 15,-4 1 0-15,1-1 0 0,-4 3 2 16,-5 0-1-16,-1-1 1 0,1 1-1 15,-3-2 0-15,3-1 0 0,-3 0 1 0,0-2-1 16,-5-2 0-16,2-3 0 16,4-2 0-16,-4-2 0 0,-2-2-1 15,5-3 0-15,-5-2 1 0,0 1-1 16,0-3 0-16,5-1 0 0,-5-1-1 0,0-1-2 16,0 0 0-16,0 0-1 0,0 0 0 15,0 0-1-15,0 0-3 0,0 0 0 16,-5 0-6-16,-2 0-4 0,-6-5-9 15,-5-2-17-15,3 0-23 0</inkml:trace>
  <inkml:trace contextRef="#ctx0" brushRef="#br0" timeOffset="-185764.38">8138 13851 683 0,'-5'0'4'16,"3"0"-8"-16,-3 0 10 0,5 1 14 16,0 0-12-16,0-1-4 0,5 0 1 0,2 2 2 15,9-1 0-15,4 0 1 0,11-1-1 16,-3 0-2-16,7-1-2 0,3-7-1 16,8 0 0-16,-5-3-1 0,7-3 0 15,-2 0-1-15,-5 0-6 0,5 0-8 16,-11 0-13-16,-2 2-23 0,-7-1-55 15</inkml:trace>
  <inkml:trace contextRef="#ctx0" brushRef="#br0" timeOffset="-184208.01">9019 12822 222 0,'-8'8'190'0,"6"2"-186"0,-9 5-4 16,4 2 8-16,4 3 35 0,-2 0-11 16,5 4-11-16,0 2-7 15,0 3 7-15,8 2-1 0,-3 4 1 0,2 3-8 16,-1 3 3-16,1 3-2 0,-4 1-4 0,7 2 3 16,-8 2-4-16,4-2 6 0,1-1-5 15,-2-2-4-15,-2 0 1 0,2 2 1 16,0 3-1-16,-2 2 0 15,2 2-2-15,-5 2 0 0,2 2 0 0,3 1-1 16,-5 4 2-16,0 2-2 0,0-4 1 16,5-2-2-16,-5-7 1 0,3-4 0 15,7-7-1-15,-2-1 3 0,-1-2-2 16,-2-1-1-16,3 0 2 0,-5 2-1 16,2-1-1-16,0 1-1 0,2-1 0 0,-7 3 0 15,13 1 0-15,-10-2 0 0,7-1 0 16,-3 0 0-16,1-2-3 15,0 6 3-15,4-2-2 0,-4 3 1 0,2 3 1 16,0 0-1-16,1 1 1 0,-4-2-2 16,1-1 1-16,-1 0-1 0,-1-2 0 15,1 1 1-15,1-2 1 0,-3-1-1 16,0-4-1-16,-2-2 2 0,4 0-1 16,-2-1 0-16,0 0 1 0,-2 5-1 15,-3-4 1-15,5 3 0 0,-5-2-2 16,0 2 2-16,3 0-1 0,2 2-1 0,-5 1 2 15,5-1-1-15,-5 1 1 0,2-1-2 16,-2-3 0-16,5 2 1 0,-5-2 0 16,3-2-1-16,-3-2 0 15,5-2 2-15,-5-1-2 0,5 0 1 0,-5-1-1 16,0 0 0-16,0 0 1 0,0-2 0 0,0-2 1 16,0-1-2-16,0-2 1 15,0-2 0-15,0 1 0 0,0 0 1 16,0 3-1-16,0-2 1 0,0 0 0 15,0-2 0-15,0-2-1 0,0 2 0 0,0 1 1 16,0-1-1-16,0 0 0 0,3-5 1 16,-3 3 0-16,0-2-2 0,0 1 2 15,0-2-2-15,0-3 1 0,0 0 1 16,0-2-1-16,0 0 0 0,0-2 0 16,0-2 0-16,0 1 1 0,0-4-2 0,0-1 1 15,0 1 0-15,0-2 0 0,0 2 0 16,0-2-1-16,0 0 1 15,0 0-2-15,0 0 0 0,-3 0-1 16,-2 0-2-16,5 0-2 0,-8 0-5 0,8 0-2 16,0-2-4-16,0-1-7 0,0-5-12 15,0-8-16-15,0-9-23 0</inkml:trace>
  <inkml:trace contextRef="#ctx0" brushRef="#br0" timeOffset="-182188.57">8917 14211 387 0,'0'-2'114'0,"0"-2"-122"0,0-1-13 16,0 1 24-16,5 0 10 0,-5 2 0 15,8-2 1-15,-3 1 8 0,-3 0-3 16,-2 3-3-16,5 0-7 0,3 0-2 0,-3 0 3 15,-2 0 4-15,2 0-2 0,0 0-1 16,2 0-2-16,-4 2-2 0,7 2-1 16,-2 0 1-16,-1-1-2 15,6 1 0-15,2 0 1 0,-2-2 1 0,8 1-1 16,-1-1 0-16,0-2-1 0,1 0 0 16,-1 0 1-16,5 0-3 0,-4 0 3 15,-1 0 1-15,6 0-2 0,-6 0 1 16,0 0-1-16,6 0-1 0,-6 0 2 15,0-2-2-15,6 1 1 0,-6-3 0 16,0 1-1-16,-4 1-1 0,4-2 2 0,0 2-2 16,1-1 1-16,-3 2-2 0,-3-2 1 15,3 3-1-15,5-1 0 16,-6 1 1-16,4 0-1 0,4 0 1 16,-4 0-1-16,-1 0 0 0,0 0 1 0,1 0-1 15,-1 0-1-15,5 0 2 0,-2 0 2 16,3 1-3-16,2 0 0 0,5 1 0 15,-5-1-1-15,5 1 0 0,0-1 0 16,-5 1 0-16,5-1-1 0,0 2 1 16,-2-1-1-16,-3 1 0 0,7-1 0 15,-4 0 1-15,2 0-1 0,-5-1 0 0,0 2 0 16,0 0 0-16,2-2 1 0,-2 0 0 16,0 1-1-16,3-2 0 0,-3 3 0 15,7-3 1-15,-2 0 0 0,6 0 0 16,1 0 0-16,1 0 0 0,0 0-1 15,-1 0 0-15,1 0 0 0,-3-3 0 16,-2 0 0-16,7-1 1 0,-7-1 0 16,2 0 0-16,-10 2 0 0,8 2 1 15,-6 0-1-15,-2 1 1 0,0 0 0 0,3 0 1 16,-3 0-3-16,-6 0 3 0,4 0-1 16,-6 0-1-16,1 0 0 0,4 0 1 15,-5 0-1-15,6 0 0 0,-3 0 0 16,7 0 0-16,3 0 0 0,-2-4-1 15,7 1 1-15,-5-3 0 0,3 3 0 0,-6 2 0 16,3-2-1-16,-2 0 2 0,2 2-2 16,-3-1 2-16,4 0-2 15,-12 2 2-15,9 0-2 0,-8 0 0 16,2 0 0-16,1 0 1 0,2 0-1 0,0 0 0 16,0 0 1-16,5 0-1 0,0 0 0 15,0 0 0-15,0 0 0 0,0 0 0 16,-5-2 2-16,5 0-2 0,-5-1 0 15,5-1 0-15,-2 2 0 0,-1-2 1 16,3 1 0-16,0 0-1 0,0 0 1 0,0 0 1 16,1 0-2-16,-6 0 0 0,2 0 0 15,-2 0 0-15,-2 2 0 16,1-3 0-16,-4 2 0 0,8-2 0 16,-3 1 0-16,0-2 0 0,2 2 0 15,-2-1 1-15,5 0 0 0,-5-1-1 0,6 3 0 16,-1-5 0-16,0 4 0 0,0-2 0 15,0 1 0-15,-5-1 0 0,5 2 0 16,2-3 1-16,-4 0-1 0,0 2 0 16,2-1 1-16,-3 3-1 0,-2-1 1 15,0 0 0-15,-2 2-1 0,-1 0 1 0,-2-1-1 16,2 2 1-16,1-1-1 0,-6 1 0 16,3-2 1-16,-5 2 0 0,2 0-1 15,6 0 0-15,-3 0 1 16,-3 0 0-16,0 0-1 0,6 0 2 0,2 0-1 15,-8 0-1-15,11 0 1 0,-9 0-1 16,-1 0 1-16,4 0 0 0,-4 0-1 16,-1 0 0-16,0 0 1 0,1 0-1 15,-4 0 0-15,-1 0 0 0,4 0 1 16,0 0-1-16,1-1 0 0,-3 1 0 0,7 0 2 16,-2-1-2-16,-3 1 0 0,6-2 1 15,-6 2-1-15,-5-1 0 0,8 1 0 16,-8 0 0-16,6-1 0 0,-1 0 1 15,1-1 0-15,4 2-1 0,-5-3 1 16,6 2 0-16,-6-2-1 0,3 0 0 16,-3 2 1-16,1 0-1 0,2 0 0 15,0-1 0-15,-3 0 1 0,0-1 0 16,1 2 0-16,-4 0 1 0,9 0-2 16,-11-2 0-16,0 3 1 0,3-1-2 0,-3 1 2 15,3 0 0-15,-10 0 0 0,5 0 1 16,-11 0-2-16,3 0 1 0,-5 0-1 15,0 0 0-15,5 0 1 0,-5 0-1 16,3 0 1-16,2 0 0 0,-5 0 0 16,8 0 0-16,-1 0 0 0,-2 0 1 0,0 0-2 15,-2 0 1-15,5 0-1 16,-8 0 1-16,0 0 0 0,0 0 0 16,0 0 0-16,0 0 0 0,0 0 0 15,0 0 0-15,0 0-1 0,0 0 1 0,0 0 0 16,0 0 0-16,0 0 0 0,0 0-1 15,0 0 1-15,0 0 0 0,0 0 0 16,0 0 0-16,0 0-1 0,0 0 1 16,0 0-1-16,0 0 0 0,0 0 2 15,0 0-2-15,0 0 0 0,0 0 0 16,0 0 0-16,0 0 0 0,0 0 0 0,0 0 0 16,0 0 0-16,0 0 0 0,0 0 0 15,0 0 0-15,0 0 0 16,0 0 0-16,0 0 0 0,0 0 0 15,0 0 0-15,0 0 0 0,0 0 0 0,0 0 0 16,0 0 0-16,0 0-3 0,0-1 0 16,0 1-3-16,0-1-3 0,-11-2-2 15,-12 0-3-15,1 3-4 0,-4 0-7 16,-2 0-13-16,-5 0-15 0,5-7-92 16</inkml:trace>
  <inkml:trace contextRef="#ctx0" brushRef="#br0" timeOffset="-179041.68">10471 15133 38 0,'5'-3'129'16,"1"-1"-112"-16,-4 0 2 0,3-2 21 15,-5 6 1-15,8-3 83 0,-3 1-72 16,-5-1-13-16,2 3-6 0,-2 0-10 15,0 0-5-15,0-1-6 0,0 1 2 16,0 0 1-16,0 0 0 0,0 0-2 0,0 0-1 16,0 0-2-16,0 0-3 0,0 0-1 15,0 0 0-15,0 0-2 0,0 0 2 16,0 0 0-16,0 0 0 16,-2 0 0-16,-3 0-2 0,-3 0-1 0,-10 4-3 15,3 0 2-15,-10 3 0 0,-3 0 0 16,-5 1-2-16,0 1 2 0,-3 2-2 0,-2 1 0 15,2-1 0-15,-2-3 0 16,10 1 0-16,-3-4 0 0,9 0 1 16,4-4-1-16,8-1 2 0,-1 0-2 0,4 0 1 15,-1 0 0-15,8 0-1 0,0 0 2 16,0 0-1-16,0 0 1 16,0 0 0-16,0 0-1 0,0 0 0 0,0 0-1 15,0 0 1-15,0 0-1 0,0 0 0 16,0 0 1-16,0 0-1 0,-5 0 0 15,5 0-1-15,0 3 1 0,0-2 0 16,0 3-1-16,0 1 1 0,0 4 1 16,-2-1 0-16,2 5 0 0,-6-2 0 15,6 3 0-15,-5 1-1 0,3 1 1 0,2 2 1 16,0-1-3-16,-5-1 3 0,5 2-1 16,-3 1 0-16,-7-1 2 0,7 1-1 15,-2-1 1-15,-2-3-3 0,2-3 2 16,2 0-2-16,-2 0 1 0,0-2 0 15,2-1-1-15,-2-2 2 0,3-1-1 0,-3 2 0 16,-3-3 0-16,8 0 0 0,-5-2-1 16,5-2 2-16,0-1-1 15,0 0 0-15,0 0 1 0,0 0 0 0,0 0 0 16,0 0 1-16,0-3-1 0,0-3-1 16,5-1-1-16,-2 0 0 0,9-2-1 15,1-1 0-15,5 2 1 0,2-2 0 16,1 1-1-16,-1 0 0 0,3 2 1 15,2 0 0-15,1 2 0 0,-3 3 0 16,2 2-1-16,3 0 0 0,-8 0 1 0,6 5-1 16,-6 0 0-16,0 6 1 0,-2-1 0 15,-2 3 0-15,-4 0 0 16,-4 3 0-16,-3 1-1 0,-2 2 2 16,-3 0-1-16,0 5 2 0,0 0 0 15,-8 1 1-15,-5 1 0 0,-2-1 0 0,-5 1 1 16,-1 1 0-16,1-1 0 0,-6-1 0 15,6-1-2-15,-5-2 2 0,2 0-2 16,5-5 1-16,-2-2-1 0,4-4-1 16,4-2 1-16,-1-3 1 0,0 0-2 15,5-4 0-15,-4-1 1 0,-1 1-1 0,-2-2 1 16,2 0-1-16,5 0 0 0,1 0 1 16,-3-3-2-16,2 1 1 0,0 0 0 15,3-1 0-15,5 2 0 0,0-1-1 16,-2-1 1-16,2 1-1 0,0 0 1 15,0 2-1-15,0-2 0 0,0 1 0 16,0 1 0-16,0-3 0 0,0 2-1 0,0-2 1 16,0 0 0-16,2-1-1 15,3 0 0-15,-2 1-2 0,7-2-2 16,3-1-1-16,-6 0-6 0,1 0-8 0,5 1-7 16,0 0-13-16,-6-4-20 0,8-2-184 15</inkml:trace>
  <inkml:trace contextRef="#ctx0" brushRef="#br0" timeOffset="-178436.79">10891 15202 451 0,'-5'-11'62'0,"3"2"-61"0,-4 2-1 15,1 3 21-15,3-1 18 0,-3 2-9 16,2 2-4-16,3 1-1 0,-5 0 0 0,5 0-8 16,0 0-8-16,0 0-3 0,0 7 0 15,0 3 3-15,-5 2 0 0,5 5 0 16,0 2-1-16,0 3-1 0,0 0-1 15,0 3 2-15,10 0-3 0,-7 1 2 16,4 3-1-16,-7-1-1 0,5 1 0 16,1 4 0-16,-6-2-1 0,2 1 1 15,-2-3-2-15,0 2 1 0,0-4 0 16,0 2-2-16,0-2 1 0,5-7-2 16,-5 0 2-16,0-2-2 0,0-4 1 0,3-3-1 15,-3-3 0-15,0-2 1 0,0-3-2 16,0-2 1-16,0 1-1 0,0-2 0 15,5 0 0-15,-5 0 0 0,0 0 0 16,0 0-2-16,0 0 0 0,0 0-2 16,0 0-2-16,0 0-2 0,0 0-2 0,5 0-4 15,-5 0-5-15,0-2-4 0,2 1-9 16,3-5-8-16,8 1-12 0,0-4-24 16</inkml:trace>
  <inkml:trace contextRef="#ctx0" brushRef="#br0" timeOffset="-178184.81">11252 15611 49 0,'3'-4'536'15,"7"2"-502"-15,-7 1-32 0,2 1 14 0,-5 0 16 16,2 0-12-16,3 0-6 16,0 0 1-16,-5 0-2 0,3 1-4 15,-3 2-3-15,5 4-2 0,-5 0-1 16,0 2 1-16,0-1-2 0,0 3 0 0,0-1-1 15,0 2 0-15,-5-3 0 0,2 1-2 16,-2-2-1-16,5-1-3 0,0-2-1 16,-5 0-1-16,5-1-2 0,0-2 1 15,0-1-5-15,0-1-5 0,5 0-2 16,3-3-4-16,0-6-15 0,4-3-15 0,-1-4-155 16</inkml:trace>
  <inkml:trace contextRef="#ctx0" brushRef="#br0" timeOffset="-177442.69">11883 15152 442 0,'0'-14'73'0,"0"2"-63"0,0 2 8 16,0 0 24-16,-7 3-8 0,2-3-10 15,2 3-7-15,-7 1 3 0,2 0-1 16,1 2-4-16,2-1-3 0,-3 1-5 0,0 2 1 15,1 1-2-15,-6-1-1 0,0 2 2 16,0 0-5-16,1 2 3 0,-9 2-1 16,6 7 0-16,-5-1-1 0,-6 2 2 15,11 3-1-15,-5 2-1 0,-6 2 2 16,8 4-1-16,3 0 1 0,0 2-2 16,5 1 1-16,-3 1-1 0,11-1 1 15,-4 1-1-15,6-1-1 0,0 1 1 16,0-2-2-16,6 1-1 0,6 1 1 15,-4-4-1-15,7 0 1 0,3-3 0 0,-3 0 0 16,3-4-2-16,2-2 2 0,-4 0-1 16,4-5 1-16,0 1-1 0,1-5 1 15,4-2-1-15,1-2 1 0,-6-1-1 16,8 0 1-16,0-1-1 0,-3-6 0 16,3-4 0-16,-7 1 0 0,4-3 0 0,-5 1 0 15,1-3-1-15,-3-1 0 0,-3 0 1 16,-2-2-2-16,-6 1 2 0,-2-4 0 15,-5 1-1-15,0-3 1 16,-7 2 0-16,-3-4-1 0,-6 1 0 0,-4-1 1 16,2 3 0-16,-2-3 0 0,-3 8 0 15,-3-1 0-15,-2 3 0 0,3 4 0 16,0 2 0-16,2 2 0 0,-3 1 0 16,1 4 0-16,9 0 0 0,-1 0 0 15,1 1 0-15,4 1 0 0,-4 0 0 16,6 0-1-16,8 0 1 0,-3 0-1 0,2 0-4 15,3 0-1-15,0 0-3 0,0 0-4 16,0 0-2-16,0 0-1 0,3 0 1 16,4 4-5-16,3-2-3 0,-2-1 2 15,7 3-11-15,-2-3-9 0,5 0-7 16,-3-1-60-16</inkml:trace>
  <inkml:trace contextRef="#ctx0" brushRef="#br0" timeOffset="-176733.59">12626 15102 577 0,'0'-16'44'0,"0"3"-40"0,-5 5 11 16,-3 0 15-16,1 1-11 0,-1 2-7 15,-5 1 2-15,6 2 0 0,-6 2-1 16,0 0-8-16,1 0-1 0,-1 0-1 0,-7 6-2 16,4 3 0-16,-9-1 2 0,5 5-3 15,-6-1 2-15,3 2-1 0,-2 1 0 16,4 2 0-16,1 0 1 0,7-4-1 16,1 1-1-16,9-3 1 0,3-2-1 15,0 0 0-15,10-3 1 0,3-2-1 0,7 2 2 16,6-2-1-16,-1-3-1 0,3 2 1 15,5 0-1-15,-5 1 0 0,5 1-1 16,-5 3 1-16,-2-1 1 16,-1 2-1-16,-4 2 1 0,-6 1-1 0,5 1 0 15,-7 1 0-15,0 0 0 0,2 1 0 16,-10 2 0-16,3 2 0 0,-3 4 2 16,-5 0-1-16,0 2 3 0,0 2 0 15,0 0-2-15,0-1 0 0,0 0 1 16,0-1 0-16,0 0-1 0,-8-3 1 15,-2-1 0-15,0-2 0 0,0-2-1 0,2-2 0 16,-5-4 0-16,6-4 0 0,1-2-1 16,-1-4 0-16,-1-1 0 0,3 0 2 15,-3-3-1-15,1-7-1 16,-1-1 1-16,-5-4-2 0,1 0 1 0,4-5-1 16,-10-1 0-16,6-3 0 0,4-3 0 15,0-2 0-15,3-3 0 0,3-1 1 16,2-1-1-16,0 2 0 0,2 0-1 15,8 2 1-15,-2 2 0 0,7 0 0 16,-2 5 0-16,0 1-1 0,-8 3 1 0,-3 3 1 16,3 2-2-16,-5 3 1 0,0 1 0 15,0 2 1-15,0 0-2 0,-5 0 1 16,3 2 0-16,2 0 0 0,0 1 0 16,-5 0 0-16,5 2-3 0,0 1 0 15,0 2-2-15,0 0-1 0,0 0-1 16,0-2-2-16,0 1 0 0,5 0-2 15,-3 0 1-15,3 1-4 0,-2 0-6 16,2 0-8-16,3 0-3 0,-3 2-24 16,2-1-24-16</inkml:trace>
  <inkml:trace contextRef="#ctx0" brushRef="#br0" timeOffset="-175681.4">13214 15472 383 0,'0'-6'124'0,"0"2"-103"15,2-1-8-15,6 2 15 0,-8-4-6 0,10 1-5 16,-2-2 6-16,-1 0-1 0,-1-1-4 15,-4 4-2-15,3 0 0 0,-5-1-3 16,0 1-1-16,0-1-2 0,0 0 0 16,0 4-2-16,-7-3-1 0,-4 1-1 15,1-2-1-15,0 3-2 0,-5 0 0 0,2 1-1 16,-2 2 0-16,-6 0-1 0,4 0 0 16,-4 8 1-16,1 1-2 0,5-1 2 15,-3 5-2-15,5-1 2 16,6 3-2-16,-1 4 1 0,3 1-1 0,2 1 1 15,3 1-1-15,0-2 0 0,0 2 0 0,3-3 0 16,10 3 0-16,-1-4 0 16,3-4 0-16,-4-3 0 0,4-3-1 15,-2-2 0-15,7-5 1 0,-5-1 0 16,3 0 0-16,-3-10 0 0,3-1-2 0,-5-3 2 16,-3-1-1-16,3-1 0 0,-6-1-1 15,4 1 1-15,-9-1 1 0,-2 2 0 16,0 1 0-16,0 2 0 0,0 4 0 15,0 2 0-15,-2 3 0 0,2 3 2 16,-11-2-1-16,9 2 1 0,-3 0 0 0,2 2-2 16,3 3 0-16,-5 4 2 0,5 0-1 15,0 0 0-15,0 2 0 16,0 0 0-16,5 4-1 0,3 2 0 16,-1 2 2-16,6 3-2 0,-5 1 0 0,5 2 1 15,-1 5-1-15,-4 1 1 0,0 2 0 16,-3 1-1-16,2-1 2 0,-2 3-1 15,-5 0 1-15,0-1 0 0,0-1 0 16,0-2 0-16,-5-2 1 0,-2-5 0 16,-1-1-1-16,-5-3 1 0,1-2-2 15,-1-2 0-15,0-2 1 0,-2 0-1 0,2-4 0 16,-7 0-1-16,-1-1 1 0,4-3-1 16,-4 1 1-16,1-3-1 15,0-3 0-15,-1 1 1 0,1-3-2 16,7 0 1-16,-2 0-1 0,2 0 1 0,6-2-1 15,-1 0 0-15,-2-2 0 0,7 0-2 16,-2 0 0-16,5 0 0 0,0 2 0 16,0-1-2-16,0-3-4 0,0 2-1 15,8-4-2-15,2-1-5 0,5 1-2 16,-2-3-6-16,2 1-5 0,3-2-12 0,2-4-31 16,1-2-40-16</inkml:trace>
  <inkml:trace contextRef="#ctx0" brushRef="#br0" timeOffset="-174967.5">13545 15392 582 0,'0'-10'24'0,"5"4"-23"0,-3 3 4 15,-2 2 22-15,0 1-10 0,0 0-4 16,5 0 0-16,0 0 0 0,-2 0-1 16,2 5-1-16,8 5-1 0,-6 3-4 0,-4 3 0 15,7 2 0-15,-7 4-3 16,2 2 1-16,0 2-1 0,-3 2 2 0,-2 4 0 16,0 3 0-16,5 0-1 15,-5 1 2-15,3-2-1 0,-3 1-2 0,0 1 3 16,0-3-3-16,0-2 2 0,-3-3-2 15,-2-5-1-15,3-3 1 0,2-6 0 16,0-4-1-16,0-5-1 0,0-5 0 16,0 0 0-16,0 0 3 0,0-5 1 15,-5-6-3-15,0-6-1 0,5 0-1 16,0-2-1-16,0-3 2 0,0 1-2 0,0-3 1 16,0-2 0-16,0-3 0 15,0 1 0-15,0-5 0 0,0 2 2 16,0-2-4-16,0-1 3 0,10 1-1 15,-3 4 0-15,-4 0 0 0,7 2 0 0,-2 1 0 16,5 5-1-16,-6 3 2 0,1 5-1 16,-1 1 0-16,6 5 1 0,-5-3-1 15,5 2 0-15,-1 2 0 0,1 0 0 16,0 2 0-16,-6 0 0 0,6 3 1 16,-5 1-1-16,4-1 1 0,1 1-1 15,-5 0 0-15,4 0 0 0,1 5 1 0,-5 4-1 16,-1 2 0-16,1 4 1 0,2 1 0 15,-7 5 0-15,4 2 0 0,-1 1 1 16,-1 0 0-16,2 0-1 0,-7 4 1 16,3-1 1-16,2 1-1 0,-5 0 1 15,5-2-1-15,-5-1 0 0,2 0 0 16,-2-1-1-16,0-4 1 0,6-1-2 16,-6-2 1-16,0-3-1 0,0-1 0 15,0-2 0-15,0-2 0 0,0-5-1 0,0-1-1 16,0-1-1-16,0-2-1 0,0 1-1 15,0 0-1-15,-6-1-1 0,-1 0-3 16,-6 0-6-16,-2 0-5 0,-5-1-7 16,-1 0-9-16,-4-1-16 0,-1-4-31 15</inkml:trace>
  <inkml:trace contextRef="#ctx0" brushRef="#br0" timeOffset="-174760.26">13565 15808 453 0,'0'0'250'16,"5"-1"-238"-16,3-4-10 0,4 2 15 16,1-2-4-16,2-1-6 0,11 1-2 15,2-1 0-15,-3 2-2 0,-4 0-3 16,7 0-2-16,-3-1-4 0,0 0-8 16,-4-1-18-16,-1-4-21 0,-5-2-63 0</inkml:trace>
  <inkml:trace contextRef="#ctx0" brushRef="#br0" timeOffset="-173753.31">9840 13268 53 0,'0'-9'324'0,"0"3"-251"15,0 1-70-15,0 2 1 0,0-1 22 0,6 0-7 16,-6 0-3-16,7 1 0 0,-7-1 5 15,8 1-2-15,-1 1-4 0,-1-1-1 16,-1 1 6-16,-3 2 0 0,3 0-3 16,-5 0-1-16,0 0-3 0,0 0 0 15,0 0-4-15,0 0-3 0,0 6-2 0,0 5 3 16,0 8 1-16,-5 4 0 16,5 4-2-16,0 3-1 0,0 3-1 15,0-1 2-15,5 1-2 0,-2 1 2 16,2-1-2-16,0 2-2 0,-2 1 3 15,-3-2-2-15,5-2 0 0,-5 2 0 0,0-7-1 16,2-2-1-16,3-4 1 0,-5-4-1 16,5-3-1-16,-5-3 0 0,0-3 1 15,3-3 0-15,-3-3-1 0,0 0 1 16,0-2-1-16,0 0 0 0,0 0 0 16,0 0-2-16,0 0 0 0,0 0 0 0,0 0-2 15,0-3-1-15,0-2-4 16,0-3-3-16,0 1-6 0,0-2-9 15,0 0-9-15,5 0-28 0,-5-4-70 16</inkml:trace>
  <inkml:trace contextRef="#ctx0" brushRef="#br0" timeOffset="-172916.4">10258 13476 389 0,'0'0'190'0,"0"-3"-188"16,0 2-1-16,0 1 19 0,0-1 5 16,0 0-10-16,5-1-3 0,0 2-2 15,-3 0-3-15,9 0-3 0,-9 0-1 16,6 0 2-16,2 3-1 0,-2 6 0 0,4 3 0 15,-4 3 0-15,0 4 2 0,-1 2-1 16,-2 2 1-16,0 2-2 0,-2 2 2 16,2 1-1-16,3-2 1 0,-8 0-1 15,5-2-1-15,-5-2 0 0,0 0-1 16,0-5 0-16,0-3 0 0,-5-4-1 16,5-3 0-16,0-5 0 0,0-1 0 15,0-1 2-15,0 0 0 0,0 0 1 16,0-5 1-16,0-5-3 0,0-4-3 15,0-3 1-15,0-3 1 0,0-3-2 0,0-1 0 16,0-1 0-16,0-1 0 0,0-1 0 16,5 0 0-16,-3 0 0 0,3 4 0 15,11 2-2-15,-4 4 1 0,6 2 1 16,-3 2-1-16,3 2 1 0,-3 5 0 16,-2 2-2-16,2 3 2 0,3 1-1 15,-2 0 1-15,-4 0-1 0,1 5 0 16,2 4 1-16,3 1 0 0,-5 2 0 15,-3 3 2-15,3 1-2 0,-1 2 1 16,1 2 1-16,0 0-2 0,-6 3 4 16,6-3-4-16,-5 3 1 0,-3-3 1 0,3 0 0 15,-8-2-1-15,2-2 0 0,3-4 0 16,3-3 1-16,-8-2-1 0,0-4-1 16,0-1 1-16,5-2 1 0,-5 0 1 15,0 0 2-15,0-7 0 0,0-7-2 16,0-2-2-16,0-5-1 0,5-4 2 0,-5 0-2 15,2-4 0-15,4 0 0 0,-4-2 0 16,8-1 0-16,0 4-2 16,3 2 2-16,8 5 0 0,-11 9-1 15,0 2 1-15,3 6 0 0,-8 3-2 0,7 1 1 16,-9 0 1-16,7 7-2 0,0 5 2 16,-5 3 2-16,3 3-1 0,5 4 0 15,-6-2 0-15,1 2 0 0,5 1 1 16,-3-1-1-16,-2 1 0 0,-1-2 1 15,6-1-2-15,-5-1 1 0,-1 0 0 0,3-1-2 16,-7-2 2-16,5-5 0 0,2-1-1 16,-8-2-2-16,3-2 1 0,3-2-3 15,-3 0-2-15,-2-3-1 0,2-1-1 16,-5 0-4-16,2 0-5 0,3-1 1 16,3-3-10-16,2-5-14 0,0 2-18 15,0-3-74-15</inkml:trace>
  <inkml:trace contextRef="#ctx0" brushRef="#br0" timeOffset="-172481.51">11466 13458 616 0,'0'-13'5'0,"-10"2"-6"0,2 4 20 16,-4 1 2-16,4-1-10 0,0 0-1 15,1 1 6-15,-3 5-2 0,-1-1-5 16,-6 2-5-16,4 0-1 0,-2 5 1 16,-3 7-1-16,-5 0 1 0,2 3 3 15,1 2-3-15,2 3 1 0,3-2 0 0,2 3-2 16,8 1 1-16,3 1 1 0,2-3-4 16,0 3 1-16,10-3 0 0,8 0-1 15,2-3 0-15,5-3 0 16,-2-1 0-16,8-5 1 0,-3-1-1 0,-3-6 0 15,-4-1 0-15,-1 0-1 0,-7-3 1 0,-6-3 1 16,-4-4-1-16,-3-1 0 16,0-2 1-16,0-3-2 0,-10-1 0 15,-3 1 0-15,-5-6 0 0,6 2 0 16,-9-2 0-16,6-2-2 0,2 1-1 0,0 2-1 16,1 3 1-16,4 4 0 0,0 5 0 15,3 5 1-15,3 1 1 0,2 3-2 16,0 0-4-16,0 0-3 0,2 2-2 15,9 4 0-15,4 0 0 0,-2 3-5 16,7-1-5-16,5-2-10 0,-4-1-22 0,2-1-43 16</inkml:trace>
  <inkml:trace contextRef="#ctx0" brushRef="#br0" timeOffset="-172134.45">11810 13221 641 0,'0'-5'6'0,"-6"4"-5"0,4 1 15 15,2 0 3-15,0 3-9 0,2 6 5 16,9 6 3-16,-9 2-2 0,11 8-2 16,-5 2-3-16,9 3-3 0,-4-1-1 15,-3-1-1-15,8 3 0 0,-5-3-2 16,-1 1 3-16,-4 1-2 0,0 0-1 15,-3-1-2-15,-5-1 1 0,0-1-1 16,0 1 0-16,0-4 0 0,0-1-1 16,0-3-1-16,0-5 0 0,0-3 1 15,0-1 0-15,0-6 0 0,0-1-1 16,0-3-1-16,0-1-1 0,0 0-2 0,0 0 0 16,0 0 0-16,2-3-2 0,3-6-5 15,3-1-5-15,0-2-1 0,2-4-7 16,0 1-6-16,0-1-13 15,0-3-27-15,3-1-101 0</inkml:trace>
  <inkml:trace contextRef="#ctx0" brushRef="#br0" timeOffset="-171384.86">12524 13215 621 0,'-10'-1'68'0,"10"-4"-70"16,-2 4 4-16,-3 1 12 0,2 0-1 0,3 0-5 15,0 0 2-15,0 4 0 0,0 5 1 16,0 4-3-16,0 4 0 0,0 2-1 16,0 3-2-16,0 2-1 15,0 2 1-15,3 0-2 0,-3 2 1 0,5-1 1 16,-3 0-3-16,-2 3 0 0,0-2 1 15,0 4 0-15,5-2-2 0,-5-2 1 16,0 0-2-16,5-1 2 0,-5 0-1 16,0-6 1-16,0 0 1 0,0-4-2 15,0-5-1-15,0-2 1 0,0-3-1 0,3-3 2 16,2-1-1-16,-5-3 0 0,0 0 0 16,0 0 1-16,0 0 1 0,0 0 1 15,0-7-2-15,0-5-1 16,0-2-1-16,0-2 1 0,3-2 0 0,-3-1-1 15,5-2 1-15,-5-5-1 0,5-1 2 16,-3-4-2-16,-2 0 0 0,5-4 1 16,1-3-1-16,-4-2 0 0,6-4 0 15,2-1 0-15,-3 1 0 0,1 5 0 16,-3 8 0-16,3 6 0 0,-1 8 0 0,-1 2 0 16,-4 1 0-16,8 4 1 0,-7 1 0 15,4 2 0-15,6-1 0 16,0 2-1-16,0 0 1 0,2 1 0 0,3-1-1 15,2 4 0-15,-5 0 0 0,6 2 0 16,-4 0 0-16,4 0 0 0,-6 4-1 16,-2 8 2-16,0 0-2 0,-1 3 2 15,1 3-1-15,-5 0 2 0,-1 4-2 16,1 1 1-16,-3 1 1 0,3 3-1 16,-3 1 0-16,2 1 0 0,1 2 0 15,-3-4 1-15,-2 0-1 0,2-1 1 0,-5-2-1 16,0 1 0-16,0 0 1 0,0-1 0 15,0-2 0-15,0 0 0 0,0-4 0 16,0-1-2-16,0-3 1 0,0-3-1 16,0-3 1-16,0 2-1 0,0-6 1 15,0 1-2-15,0-2 2 0,0 0-1 0,0-2-1 16,0-1 0-16,0 0-2 0,0 0-2 16,0 0 1-16,0-1-2 15,0-3-5-15,-8-3-2 0,0 0-5 16,-4 0-5-16,-6 2-3 0,3 0-15 0,-6-1-14 15,1-3-51-15</inkml:trace>
  <inkml:trace contextRef="#ctx0" brushRef="#br0" timeOffset="-171176.27">12458 13573 594 0,'0'0'39'16,"0"0"-38"-16,16 0 7 0,1 0 16 15,6-1-4-15,8-1-3 0,2 0 1 0,-3-1-1 16,14 1-4-16,-1-3-3 0,-2 2-4 16,2-1-2-16,-2 1-2 0,-13 1-1 15,0 2-1-15,-8-1-2 0,-7 1-2 16,4-2-4-16,-9 2-6 0,-5 0-14 16,-3-1-25-16,0 0-61 0</inkml:trace>
  <inkml:trace contextRef="#ctx0" brushRef="#br0" timeOffset="-169724.16">14748 12750 429 0,'0'-2'16'0,"0"2"-14"0,0 0-5 0,0 0 4 16,0 2 11-16,0 2 16 0,-5 0-1 15,0 4-3-15,5 2-5 0,-8 3-1 16,8 3 3-16,0 2-8 0,0 5 1 15,0 1-1-15,0 1-3 0,0 2-2 16,0 2 0-16,8 3 3 0,-8 3-1 0,0 4 0 16,0 2 2-16,0 3-2 0,0 4-3 15,0 1 0-15,0 2 0 0,0-2 0 16,-3-1-2-16,-2-3 2 0,3-2-1 16,-9-2-4-16,11 0 3 0,0-1-2 15,0 0 0-15,-2 2-1 0,2-1 1 16,0-2-2-16,0 5 1 0,0-1 0 15,0 1 0-15,0-2 0 0,0-1 0 16,-5-1 0-16,5-3 0 0,0 0 1 16,-5-2 0-16,5-2 0 0,0-4-1 0,0 0-1 15,0-2 2-15,0 1-1 0,5-1 1 16,0 1-1-16,-3 4 0 0,-2 0-1 16,6 2 1-16,1 1-1 0,1 0 0 15,-3-1 0-15,2 2 0 0,6 3-1 16,-8 0 2-16,8 1 0 0,-5-3 2 0,-1 2-5 15,6-2 1-15,0 3 0 0,-6 0 1 16,9 1 1-16,-6-2-1 16,0 1 0-16,3 1 0 0,-6 1 0 15,6-4 1-15,-3 3-1 0,-7-3 1 0,4 1-1 16,-2-1 0-16,1-1 1 0,-4 1 0 16,-2-1 0-16,5 1-1 0,-2 0 2 15,-3 0-2-15,0 0 2 0,0 1-3 16,0-3 1-16,5 3 0 0,-5-2-1 15,5 2 1-15,-5-1-1 0,0 1 2 0,0-2-2 16,0-1 1-16,2-1-1 0,4-1 0 16,-6-3 1-16,7 0 0 0,-2-3 1 15,-2-3-2-15,2-1 1 16,-5-4 0-16,5 1 0 0,3-2-1 0,-6 1 1 16,8-1-1-16,-7 0 1 0,2-1-1 15,3 1 1-15,-3 1 0 0,-3 1 0 16,3 1-1-16,-5 1 2 0,8-3-2 15,-8 1 0-15,8-1 1 0,-8-1-1 16,0-1 1-16,0-1-1 0,0-2 0 16,0-1 0-16,5-3 0 0,-5-1 1 0,0-2 0 15,0-2-1-15,0-2 0 0,0-2 0 16,0-1 1-16,0 1-1 0,0-2 0 16,0 0 1-16,0 0 0 15,0 0 0-15,0 0-1 0,0 0 1 0,0 0-1 16,0-2-1-16,0-1-1 0,0-3-1 15,0-3-4-15,0 0-3 0,0-3-5 16,0-1-9-16,0-2-15 0,5-2-27 16,-5-5-145-16</inkml:trace>
  <inkml:trace contextRef="#ctx0" brushRef="#br0" timeOffset="-167715.85">14590 14096 126 0,'0'-4'39'0,"0"-1"-78"0,0 2 12 16,0 1 41-16,0 0 40 0,0 1 7 15,0-2-28-15,0 0 41 0,0 1 3 16,0-1-41-16,0 3-3 16,0-3 5-16,5 3-4 0,0-1-4 0,-5 0-11 15,3-3-1-15,5 3-1 0,-8-1-5 0,10 1 0 16,-3-2-2-16,1 2 1 16,5-2-4-16,-6 1 1 0,1 1-2 15,5-2-2-15,-1 1 1 0,4-1 0 16,2 2-4-16,2-2 2 0,-5 3 0 15,8-1-1-15,-3 1-1 0,1 0 3 0,2 0-1 16,-3 0 1-16,0 2 0 0,3 4 0 16,-2-4-1-16,-1 3 0 0,0-1 0 15,3 0 1-15,-5-2-2 16,5-1 2-16,2-1-1 0,1 0-1 0,2 0 0 16,0 0-1-16,5 0 0 0,0 0 0 15,0-1-1-15,5-1 0 0,-5 0 2 16,3 1-1-16,-3 0 0 0,0 1 1 0,3 0 0 15,-6 0 0-15,-2 0-2 0,0 0 1 16,3 2-1-16,-3 2 1 0,-6-2 0 16,12 0-1-16,-4-2 1 0,3 0 0 15,-2 0-2-15,7 0 4 0,-3 0-3 16,9-4 0-16,-1 0 0 0,-5 1 1 16,8-1 0-16,-3-1 0 0,-5 1 2 15,8 0 0-15,-10 3-1 0,2-1 1 0,-5 2-2 16,-3 0 0-16,4 0 1 15,-9 0 0-15,0 0 0 0,-2 0 0 0,3 0-1 16,-6 0 1-16,8 0 0 0,-2 0 0 16,2 0 0-16,2 0-1 0,6 0 0 15,2-3-1-15,-3-2 2 0,6 1-2 16,0 0 0-16,-3-2 1 0,3 4-1 16,-1-1 1-16,-1 1-2 0,-4-2 3 15,6 2-2-15,-3-3 1 0,3 2 1 16,-8-2-1-16,8 2 1 0,-1-1-1 0,-2 0 1 15,6 1 0-15,-6-1-1 0,3-1 0 16,-3 3 0-16,2 0 0 0,-4 0-1 16,5 0 0-16,-8 1 1 0,8-1 0 15,-8 0-1-15,7-1 1 0,-7 2 0 16,8-1 1-16,-3-1-2 0,-2 0 1 0,-3 1 1 16,5 0 0-16,-10 2-2 15,5-1 1-15,5-2 1 0,-7 3 0 16,7-1-2-16,-2 1 1 0,-3-2-1 15,5 2 1-15,-5-2-1 0,0 2 1 0,0 0-1 16,-5 0 1-16,8-1-1 0,-6 1 1 16,3-2-1-16,-5 2 1 0,0-2-1 15,0 1 2-15,-7 1-1 16,4-1 0-16,-5 1 1 0,1-1 0 0,4 1 0 16,1-4 1-16,-3 2-2 0,2 0 0 15,8-2 0-15,-8-1-1 0,6 1 1 0,-6-1-1 16,3 1 1-16,3 0-1 0,-3 0 0 15,-3 1 1-15,-2-1-1 16,-2 2 0-16,-4 1 0 0,-4 0 0 16,0 1 0-16,-3 0 1 0,-5 0 1 0,3 0-2 15,-1-1 0-15,4 1 2 0,-4 0-1 16,8 0 0-16,-4 0-1 0,4-2 2 16,0 2-2-16,-2-2 1 0,0 1-1 15,4 1 1-15,-6 0 0 0,1-1 0 16,-4 1 0-16,2-1 0 0,3 1 0 0,-11 0 0 15,6 0 0-15,-8 0 0 0,5 0 0 16,-5-1-1-16,0 1 1 0,0 0 0 16,0 0-1-16,0 0 0 0,0 0 1 15,0 0-1-15,0 0 2 0,5 0-2 16,-5 0 1-16,0 0-1 0,0 0 1 16,0 0 0-16,0 0 0 0,0 0 0 15,0 0-1-15,0 0 1 0,0 0-1 16,0 0 0-16,0 0 1 0,0 0 0 15,0 0-1-15,0 0 0 0,0 0 0 0,0 0 0 16,0 0 0-16,0 0 0 0,0 0 0 16,0 0 0-16,0 0 0 0,0 0 0 15,0 0 0-15,0 0 1 0,0 0-2 16,0 0 1-16,0 0 0 0,0 0-2 16,0 0 1-16,0 0-1 0,0-2-1 0,0 2 1 15,0-1-2-15,0 0 0 16,0 1-2-16,0-1-4 0,0 1 0 0,-5 0-2 15,0 0-2-15,-5 0-1 16,-3 0-4-16,0 2-5 0,-4 3-2 0,1 2-9 16,-4-3-10-16,0 0-26 0,-8-4-69 15</inkml:trace>
  <inkml:trace contextRef="#ctx0" brushRef="#br0" timeOffset="-166488.8">3567 12510 481 0,'10'-9'62'0,"-10"5"-59"16,0 4-3-16,0 0 1 0,-5 5-2 16,-3 5 1-16,-4 3 3 0,-9 5 6 15,1 5 0-15,-1 2 7 0,-4 5-3 0,0 3 0 16,2 3-1-16,-10 3-6 0,7 2 7 16,-2 6-2-16,-5 6-5 0,0 3 4 15,-3 7-3-15,-9 4 2 0,6 3-3 16,-9 5 0-16,2 3 2 0,1-2-2 15,1 1 3-15,-7-1-1 0,3 0-2 0,2 6-2 16,-2-1 1-16,7-2 0 16,3-5-3-16,10-8 1 0,0-7 0 15,10-9-1-15,3-7 2 0,2-10-2 16,6-4-1-16,2-6 0 0,2-6 1 0,3-7-1 16,-5-3 0-16,5-5 0 0,0-2 0 15,0 0 0-15,0 0 0 0,0 0-1 16,0 0-3-16,0 0-2 0,5 0 0 15,3-3-7-15,7-4-2 0,5-4-12 16,11-5-12-16,-3-4-50 0</inkml:trace>
  <inkml:trace contextRef="#ctx0" brushRef="#br0" timeOffset="-165528.52">8281 15656 342 0,'0'-15'143'16,"5"3"-127"-16,3-1-13 0,-3 5 12 15,-5 5 11-15,2 2 3 0,-2 1-14 16,0 0-14-16,0 4 4 0,0 10 11 15,0 8 5-15,-2 6-4 0,-11 6 0 16,0 4-3-16,-7 0 1 0,0 3-3 16,-6 2-4-16,-2 2 3 0,-5 0-3 15,0 0 0-15,-8 0-1 0,1 0-1 0,-9 2 1 16,-4 5-1-16,-6 3 0 0,-2 4 1 16,-5 6-1-16,-3 2-1 0,-2 3-1 15,5-3 1-15,5-4 0 0,8-8-1 16,7-8-1-16,5-6-2 15,13-9 1-15,0-7-1 0,10-6-1 0,6-5 1 16,4-6 1-16,5-3-1 0,3-2 0 0,0-3 0 16,0 0 1-16,0 0-2 15,0 0 0-15,0 0 0 0,0 0-2 16,0 0-1-16,0 1-1 0,0 3-3 16,0 2 1-16,3 0-5 0,2 0-5 0,-2-1-7 15,2-2-15-15,2-3-17 0,-7-18-47 16</inkml:trace>
  <inkml:trace contextRef="#ctx0" brushRef="#br0" timeOffset="-164588.98">8647 13004 421 0,'0'-3'16'0,"0"3"-3"0,0 0 33 16,0 0-8-16,0 0-19 0,0 0-4 16,0 0-3-16,-5 0-1 0,-2 6-1 15,-6 4-2-15,-2 5 4 0,-6 4 3 16,1 5-6-16,-6 1 2 0,1 5-1 0,-3 1-2 16,-5 1 1-16,0 7 2 0,-3 2-1 15,-7 6-1-15,0 1-2 0,-3 2 0 16,-7 0-1-16,-1 7-1 15,-7 1 0-15,3 9 1 0,-4 3 1 0,-4 2-1 16,10 4-1-16,-2-2-3 0,4-2 3 16,9-6-4-16,4-6 3 0,13-9-3 15,2-9 0-15,6-7 0 0,5-7 1 16,7-9-1-16,3-8-1 0,5-6 1 16,0-4-1-16,0-1 2 0,0 0 0 0,0 0 1 15,0 0 1-15,0 0-1 0,0 0 1 16,0 0-3-16,0-2 1 0,0-3-1 15,0-2-1-15,5-2-1 0,-5 1-2 16,3-1-3-16,-3-1-3 0,0 0-3 16,0 1-6-16,0-6-15 0,5 0-24 15,3-3-69-15</inkml:trace>
  <inkml:trace contextRef="#ctx0" brushRef="#br0" timeOffset="-163495.93">14234 15129 364 0,'0'-9'99'0,"0"2"-83"0,0 5-6 16,-5 2 23-16,2 0-4 0,-2 0-8 16,3 0-6-16,-11 2-1 0,-5 6 6 15,3 2-4-15,2 1-6 0,-7 5 3 0,5 2 1 16,-11 3-1-16,8 4-1 15,-4 3-2-15,-4 4-1 0,-2 2 1 16,-5 5-1-16,5 5 2 0,-10 3-4 16,-3 4 1-16,3 7 0 0,-10 2-1 0,-6 4 1 15,1 3-2-15,-3 3 0 0,-8 3-1 16,1 0-2-16,-1-2 0 0,3-3 1 16,5-3-1-16,5-1 0 0,8-4 0 15,10-6 0-15,7-4-2 0,6-7-1 16,7-8 1-16,6-8 0 0,2-10 0 0,5-7 0 15,0-6-1-15,0-3 1 0,0-1 1 16,0 0 1-16,0 0-2 16,0 0 2-16,0-2 0 0,0-5-3 15,0-2 1-15,0 2-1 0,0-2 0 0,0 2 0 16,0-2 0-16,0 0 0 0,0 2 0 16,0 0-1-16,0 1 1 0,0 3-3 15,0-2 0-15,0 1 0 0,0 0-3 16,0 2-3-16,0 0-5 0,0 0-6 15,12-1-6-15,1 0-12 0,0 1-7 0,-6-3-43 16</inkml:trace>
  <inkml:trace contextRef="#ctx0" brushRef="#br0" timeOffset="-159806.58">15552 15281 302 0,'0'-4'108'0,"0"2"-89"16,0-1-14-16,0 1 38 0,0-2-1 15,0 1-18-15,2-2-3 0,-2 1-2 16,6-1-2-16,1-2-3 0,-2 2-1 16,-2 0-2-16,2 2 2 0,-5-1 0 0,0 2 1 15,5 0-1-15,-5 0-2 0,2-1-2 16,-2-1-3-16,8 0 0 0,-3 0-3 16,0-4-1-16,5-1-1 0,3-3 0 15,8-4 0-15,-4 1-1 0,9-2 0 16,-3 1 1-16,5 0-2 0,5 1 1 15,-8 1 1-15,3 6-1 0,-7 1 1 16,-9 3-1-16,1 3 0 0,-8 1 0 16,3 0 1-16,-3 4 1 0,-3 4 2 15,3 7 1-15,-5 3 0 0,0 3 4 0,0 3-3 16,0 2 0-16,-7 1-2 0,-3 4 3 16,-3 0-1-16,5 1-1 0,-4 1 1 15,-4 5-2-15,-2 0 1 0,3 2-1 16,-5 3-1-16,5-2-1 0,-11 1 1 15,8 0-1-15,-2-5 1 0,5-4-1 0,-6-4 1 16,9-6-1-16,-1-4 0 16,0-2 1-16,-2 1 0 0,2-2-1 15,0-1 0-15,6-2-2 0,-1-3 2 16,1-3-1-16,2-2 1 0,-1-1-2 0,4-1 1 16,2-3-1-16,0 0 1 0,0 0 1 15,0 0-1-15,0 0 1 0,0 0 0 16,0 0-2-16,0 0 1 0,0 0 0 15,2 0-1-15,9 0 0 0,-1-3 1 16,2 1-1-16,9-3 0 0,-1-1 0 16,11 0 2-16,2-1-3 0,-3-2 2 15,8 2-1-15,3-1 0 0,-8 0 0 16,0 2 0-16,0 3 0 0,-10 0 0 0,-5 2 0 16,-3 1 0-16,-4 0-1 15,-9-2 1-15,-2 2 0 0,0 0-1 0,0 0 1 16,0 0 0-16,0 0 1 0,0 0-1 15,0 0 1-15,0 0-1 0,0 0 0 16,0 0-1-16,0-1-1 0,0-1 0 16,5 1-3-16,-5-2-1 0,3 0-1 15,2 1-3-15,0-3-3 0,3-1-4 0,4 0-8 16,-4 0-8-16,7-1-20 0,-5 1-22 16</inkml:trace>
  <inkml:trace contextRef="#ctx0" brushRef="#br0" timeOffset="-158861.46">16384 15410 552 0,'0'-6'31'16,"-5"2"-30"-16,-3 3 9 0,6-1 26 16,-4 2-12-16,6 0-11 0,0 0 0 0,0 0 0 15,-5 0-7-15,5 0-4 0,0 8 2 16,0 3 0-16,0 4 5 0,0 3-1 15,0-1-5-15,0 8 2 0,0-1-1 16,5 2 1-16,-5 3-1 0,6-2-1 16,-6 3 2-16,0 0-1 0,0-1-1 0,0 0-1 15,0-3 1-15,0-4 1 0,-6-2-3 16,1-6 2-16,5-5-2 16,0-7-1-16,0 0 2 0,0-2 0 15,0 0 3-15,0 0 2 0,0-9-1 16,0-5-5-16,11-1 0 0,-9-5-1 0,6 0 0 15,-8 0 1-15,0-1-1 0,0-4-1 16,0 3 2-16,5-3-1 16,-5-3-1-16,5 2 2 0,-5-1-1 0,2 2-1 15,4 3 2-15,1 3-1 0,1 1 0 16,-8 3 0-16,5 6 0 0,0 1 0 0,-3 2-1 16,6 3 1-16,-3 2 0 0,-5 1 0 15,8 0-1-15,-3 1 1 16,-3 8 1-16,9-1 0 0,-4 6 0 15,1 0 1-15,0 7-2 0,-3 0 1 0,2 1 1 16,1 2-1-16,-3 2 1 0,0-1 1 16,-2 0-1-16,2-1-1 0,-5 2 0 15,7-1 1-15,-7-2-1 0,0-5-1 16,5-4 2-16,-5-6-2 0,3-5 0 16,2 0 1-16,-5-3 1 0,0 0-1 0,0 0 3 15,5-6-1-15,-2-5-2 0,4-5 0 16,-2-1-1-16,3-3 0 15,-3 0 0-15,-2-1 1 0,2-3-2 0,2-2 0 16,-2 0 2-16,3-2-2 0,0 2-1 16,2 1 1-16,0 2 0 0,3 3 1 15,-6 4 0-15,6 2 0 0,-3 3 0 16,1 1-1-16,-6 3 1 0,2 2 0 16,1 3 0-16,-3 2-2 0,0 0 1 15,3 0 0-15,-1 5 1 0,1 4 0 0,2 1 0 16,0 5 1-16,0 4-1 0,-2 0 1 15,0 4 0-15,-1 1 0 16,-2 5 0-16,3-2-1 0,-3 1 2 16,-2-2-2-16,7-1 1 0,-8-3-1 0,6-3 1 15,-3-1 0-15,0-5-1 0,3-2 1 16,-8-1-1-16,8-5 0 0,-3-3 0 0,-5-1 0 16,2-1 0-16,-2 0-2 15,5 0 0-15,-5 0 0 0,0-1-1 16,5-6-4-16,-5-4-2 0,3 0-2 0,2-3-8 15,-2 5 1-15,-3-2-4 0,5 3-4 16,0-2-8-16,-3 0-14 0,6-1-29 16</inkml:trace>
  <inkml:trace contextRef="#ctx0" brushRef="#br0" timeOffset="-158413.07">17282 15415 264 0,'-13'-15'403'0,"5"-2"-398"15,-4 9-6-15,-1-1 4 0,3 5 10 16,0-1-3-16,2 0-4 0,0 3 4 16,1 2 3-16,-6 0-5 0,8 0-5 15,-3 2-2-15,-4 7 1 0,-1 2 0 0,5 3 2 16,1 1 0-16,-6 0 0 0,5 6-2 15,1 0 2-15,2 4-1 0,-1 2 0 16,-1 0 1-16,4 1-2 0,3 1 0 16,0-3 0-16,0-1 0 0,10-4 0 15,3-4-1-15,0 0 1 0,7-7-1 16,1-4 0-16,4-3 0 0,1-3 1 16,-6-3-1-16,3-6 2 0,-3-6-3 15,0-2 0-15,-7-3 1 0,0-3 0 16,-8-1-1-16,-5-1 1 0,0-1-1 0,0 0 1 15,-10-1-2-15,0-1 1 0,-3 3 0 16,-5 4 0-16,3 3 0 0,-3 7 0 16,8 5 0-16,-8 3-1 15,10 3 0-15,-4 0 0 0,4 3 1 0,0 4-4 16,3-1-1-16,5 2-4 0,0-1-4 0,0 0-2 16,13-1-13-16,2-3-8 15,3-1-7-15,3-2-41 0</inkml:trace>
  <inkml:trace contextRef="#ctx0" brushRef="#br0" timeOffset="-158125.05">17470 15179 616 0,'-2'-9'56'0,"2"4"-54"0,0 5 0 0,0 0 12 15,0 1-7-15,0 6-1 0,2 4 8 16,-2 9 1-16,10 3-1 15,-2 6-1-15,5 2-9 0,-3 3 2 16,3 1-1-16,-1 1-2 0,1 3-1 16,0 0 0-16,-6-3 0 0,-2 2 1 0,-2-3-1 15,2-4-1-15,-5-3 0 0,0-5 1 16,3-5-2-16,2-8 0 0,2-2 0 16,-2-4 0-16,0-4-3 0,3 0 0 15,0 0-2-15,-3-6-3 0,2-3-4 16,-7-2-1-16,8-3-7 0,-3 3-11 0,-2-2-4 15,-3 1-18-15,0-2-26 0</inkml:trace>
  <inkml:trace contextRef="#ctx0" brushRef="#br0" timeOffset="-157431.02">17992 15155 219 0,'5'-6'455'0,"-3"1"-451"0,-2 5-7 16,0 0 5-16,0 6-1 0,0 3 5 16,0 5 6-16,10 4 3 0,-7 2 0 15,5 5-2-15,-3 1-5 0,2 1-2 16,-2 3 0-16,8 0-2 0,-10 2 1 15,2-1-1-15,-5 2 0 0,0-1 0 16,0 2 1-16,0 1-1 0,0 0 1 0,0-1-2 16,0-2 0-16,-5 0 1 0,-3-4-3 15,8-4 1-15,-5-4 0 0,5-5 1 16,0-5-2-16,0-3 0 0,0-3 0 16,0-3 0-16,0-1 0 0,0 0 1 15,0 0 2-15,0-5-1 0,5-5-2 0,-5-5 0 16,5-1-1-16,-2-1 1 15,-3-3 0-15,0-3-1 0,0-2 0 16,0-2 0-16,5-3 0 0,0-4 0 16,-3 1 0-16,6-1 0 0,-3-4 0 0,3 2-1 15,4-2 2-15,-4 5-1 0,5-1-1 16,5 2 1-16,-3 2 0 0,-2 5 0 16,2 5 0-16,-5 6 0 0,0 2 0 15,0 6 0-15,-2 1 0 0,-5 2-1 16,2 3 1-16,0-1 1 0,2 1-1 15,1 0 1-15,0 4-1 0,-3 4 1 0,7 7 0 16,-4 1 0-16,5 5 0 16,0 1 0-16,-6 4 0 0,1 2 0 15,-1-1 0-15,4 4 0 0,-9 0 0 16,6 1 0-16,-3 1 1 0,-5 5-1 0,5-5 1 16,-2 2 0-16,2-3 0 0,-5-3 0 15,0 1 0-15,2-6 0 0,3-3 0 16,0 0-2-16,-2-6 0 0,-3-4 1 15,5-5 0-15,-5-1-1 0,5-5 0 16,-5 0-1-16,0 0 0 0,0 0 1 16,0-3-4-16,0-4-3 0,0-2-3 0,-5-2-1 15,0 2-5-15,-8-2-2 0,6 3-3 16,-6 0-7-16,-8-1-16 16,6 1-4-16,-10 0-57 0</inkml:trace>
  <inkml:trace contextRef="#ctx0" brushRef="#br0" timeOffset="-157223.69">17903 15639 671 0,'0'0'22'0,"7"0"-20"0,8-1-3 0,6-1 13 16,4-1-1-16,8-1-4 0,3-3 0 15,7 1 4-15,0-2-1 0,-2 1-6 16,5 1-3-16,-8-1-2 0,-5 1-4 15,-5 0-12-15,-2-4-14 0,-6 2-18 16,-5-4-60-16</inkml:trace>
  <inkml:trace contextRef="#ctx0" brushRef="#br0" timeOffset="-155851.46">15733 13101 377 0,'-6'0'192'0,"1"-5"-189"0,-5 2-2 0,0 2 6 16,2 1 19-16,-4-1-8 0,4 1-6 15,-5 0-1-15,1 0 2 0,-4 0-4 16,-4 5-2-16,2 0-1 0,3 2-1 16,0-1 3-16,-3 0-4 0,3-1 0 15,2 0-3-15,-5 2 0 0,3-1-1 16,-3 1 2-16,3-1-2 0,-1-1 0 0,4 0 0 16,-6 0 1-16,5-1 0 15,-2 1-1-15,2-2 0 0,0 4 0 16,1-5 1-16,4 2 1 0,6-2-1 0,-9 0 1 15,11-1 0-15,-2 0 0 0,2 1 0 16,0-1 1-16,0 0-3 0,0 2 2 16,-5 4-2-16,5 0 3 0,0 3 0 15,-3 4 1-15,3 1 0 0,0 5 0 16,-5 1-2-16,0 2 2 0,5 1-1 0,-8-1 0 16,1 0 1-16,7-1-1 0,-8-3 0 15,3 1 1-15,0-1 0 16,5-3-1-16,0-2-2 0,0-2 2 15,0-4-1-15,0-2-1 0,0-4 0 0,0 0-1 16,0-2 1-16,0 0 2 0,0 0 1 16,5-6 0-16,0-4-3 0,3-4-1 15,7-2 1-15,-2-2-1 0,5-1 0 16,2 0 0-16,0 1-1 0,3-1 2 16,3 2-1-16,2 1-1 0,2 3 1 0,-2 3 0 15,5 3 0-15,-7 6 0 0,2 1-1 16,-8 0 1-16,0 10 0 0,1 3-2 15,-9 2 2-15,4 1 0 0,-4 2 0 16,-4-2 0-16,5 2 1 0,-6-2-1 16,4 1 1-16,-4 2 0 0,-4-2 0 15,7 5 0-15,-8-1 1 0,-2 1 0 16,0 2-1-16,0 0 1 0,0 1-1 16,-2 0 1-16,-11 0 1 0,-5 1 0 15,8-2-1-15,-10 0 0 0,2-3 1 0,-2-3-1 16,-6-1 0-16,6-2 1 0,-1-4-1 15,1-2-2-15,5-4 2 16,-5-1 0-16,-1-2-1 0,-4-2-1 0,-3 0 2 16,-3 0-1-16,-2 0-1 15,5-4 0-15,0-1 1 0,-5-5-1 0,8 3 0 16,2-2 0-16,2 1 0 0,-4 0-1 16,12 1 0-16,1 0-1 0,4 3 2 15,3 1-2-15,2 3-1 0,3-2 0 16,0 2-1-16,0-1-4 0,3 1-5 15,7 0 1-15,10 0-2 0,3 0 0 0,8 0-4 16,-3 0-10-16,5 0-6 0,0-2-18 16,0-3-58-16</inkml:trace>
  <inkml:trace contextRef="#ctx0" brushRef="#br0" timeOffset="-155041.31">16198 13392 622 0,'5'-5'14'16,"0"1"-23"-16,-5 3 9 0,0 1 10 15,3 0-6-15,2 0 0 0,3 2 8 0,-1 5 4 16,3 2-3-16,0 2-4 0,3 4-1 15,-5 4-1-15,5 2 1 16,-8 3-2-16,2 1 0 0,1 2-2 16,-3 4 3-16,0-1-1 0,-2 3-1 0,2-1 2 15,-5-2-6-15,0-2 3 0,0-3-2 16,0-4 0-16,0-4 0 0,0-5 0 16,0-5 0-16,0-2-1 0,0-4-1 15,0-1 2-15,0 0 4 0,0-1-1 16,0-9-1-16,-5-1-4 0,2-2 1 0,3-5 0 15,-5-1-1-15,5-3 1 0,0-2-1 16,0-4 0-16,0 0 0 0,0-3 0 16,0 4 0-16,5-2 0 15,3 2 0-15,4 2 0 0,1 1 0 0,-3 4 0 16,11 5 0-16,-9 3 0 0,6 5-1 16,-3 4 1-16,-2 1-1 0,0 2 1 15,0 0 1-15,-3 2-1 0,8 8 0 16,-6 1 0-16,1 5 1 0,-5 3 1 15,4 1-1-15,1 2 1 0,-3 2-1 16,-5 2 0-16,0-2 0 0,3 2 2 0,-5 1-2 16,-3-1 2-16,0-2 0 0,0-1-1 15,0-8 0-15,0 0 0 0,0-5-1 16,0-2-1-16,5-4 1 0,-5-4 0 16,0 0 0-16,0 0 2 0,0-5 1 15,5-9-2-15,-3-4-1 0,3-2-1 16,3-6 1-16,0-3-2 0,2 1 1 15,0-5 0-15,3 2-1 0,-6-2-1 16,6 6 2-16,-3 3 0 0,1 6 0 16,1 4 0-16,-4 5-1 0,-3 1 1 0,3 5 0 15,-3-1 0-15,2 3 0 0,1 1 0 16,2 0 0-16,0 0-2 0,0 5 2 16,1 6 0-16,1 3 0 0,1 3 0 15,0 4 1-15,0 4 0 0,-11-1 0 16,8 5-1-16,-7 1 1 0,-3-1-2 0,5 5 3 15,-5-6-2-15,0 1 1 16,0-3-1-16,0-5 2 0,0-2-2 0,0-3 0 16,0-1 0-16,0-7 0 15,0-4-2-15,0-2-1 0,0-2-2 0,0 0-6 16,0 0 0-16,2-6 0 0,4-4-10 16,-1-3-4-16,2-1-14 0,1-3-8 15,0 0-44-15</inkml:trace>
  <inkml:trace contextRef="#ctx0" brushRef="#br0" timeOffset="-154598.39">17122 13437 535 0,'5'-12'11'0,"-5"1"-8"15,0 3 31-15,0 3 5 0,0-1-13 16,-5 1-8-16,-3 1 0 0,3 2 0 15,-3 1-4-15,6 1-4 0,-9 0-4 16,4 1-2-16,-6 7 2 0,0 3 0 0,3 2 1 16,0 1-3-16,0 3-1 15,0 2-1-15,2 4 2 0,6 0-1 0,-4 2-1 16,1 2 0-16,5-4-1 0,0-1 0 16,0-1-1-16,11-1 2 0,-1-4-1 15,0-3 0-15,0-3-1 0,8-3 2 16,-3-3-1-16,-2-4 0 0,5 0 0 15,-8-3 1-15,8-5 0 0,-3-5-2 16,-5-2 2-16,0-3-2 0,-10 1 1 16,5-3-1-16,-5-2 1 0,0 3-1 15,0-5 0-15,0-1 0 0,-12-2 0 0,-1-3 0 16,3 3-1-16,0 0 1 0,-3-1-1 16,5 6 1-16,6 6 0 0,-9 7 0 15,9 5-3-15,-3 4 3 0,2 0-3 16,3 0-2-16,-5 3-1 0,5 5 1 15,-5 1-4-15,5 1 1 0,0 0-7 16,10-1-5-16,6-2-7 0,-4 0-4 0,9-5-22 16,-6-2-32-16</inkml:trace>
  <inkml:trace contextRef="#ctx0" brushRef="#br0" timeOffset="-154300.54">17363 13187 582 0,'5'-8'52'0,"0"1"-52"0,-2 3 4 0,2 4 24 16,-2 0-6-16,7 0-11 15,-8 0 1-15,8 5 3 0,-7 9-1 0,10 5-3 16,-8 5-2-16,2 8-2 16,-4 4-1-16,7 3-1 0,-7-1 0 0,7-2 0 15,-8-1-1-15,6-1-1 0,-8-5 0 16,5 2 0-16,-5-3-1 0,0-5-1 15,0-3-2-15,0-2 2 0,0-5 0 16,0-4-1-16,5-3 0 0,-2-5 1 16,2 0-2-16,-3-1 0 0,4 0-1 0,-1-3-2 15,2-7-2-15,1-3-5 0,0 0-5 16,2-2-3-16,-3-1-7 16,1-1-7-16,0 1-11 0,4-3-31 15</inkml:trace>
  <inkml:trace contextRef="#ctx0" brushRef="#br0" timeOffset="-153331.78">17956 13056 651 0,'8'-8'9'0,"-1"7"-9"0,-2 1 4 15,3 0 10-15,0 4-8 0,-1 7 3 16,3 6 9-16,1 5-3 0,-6 6-4 16,0 2-2-16,2 9-3 0,-7 3 1 15,0 2-2-15,0 2 0 0,0-1 1 16,0-5-3-16,0-5 2 0,0-2-1 16,0-2-1-16,0-3 1 0,-5-4 0 0,3-3 0 15,2-5-3-15,-5-4 1 0,5-5 0 16,0-4-2-16,0-2 1 0,0-1 1 15,0 0 3-15,0-6 0 0,0-7-3 16,5-2-2-16,-5-4 0 0,2-2 0 16,-2-1 0-16,0-2 1 0,0-3-2 0,5-2 1 15,-5-3 1-15,0-3-2 16,0-2 1-16,0-2 1 0,0 2-2 16,0 3 1-16,3 5 1 0,-3 4-1 15,5 2-1-15,0 5 2 0,-2 0-2 0,2 3 2 16,0 4 1-16,2 0-2 0,-4 1 0 15,10 0 1-15,-8 1-1 0,10-1 0 16,-2 2 0-16,0-1 1 0,-1 0-1 16,1 2 0-16,-5 1 0 0,7 4 0 15,-2-2-1-15,-1 2 1 0,1-1 0 0,0 1 0 16,2-1 0-16,-2 3 0 0,-1 0 0 16,1 0 0-16,-5 0 0 0,7 1-1 15,-5 4 1-15,0 3 0 0,-4 2 0 16,1 1 0-16,1 4 0 0,-8 0 0 15,5 3 0-15,-5 0 0 0,0 3 1 16,0-2 0-16,0 2-1 0,-8-2 1 16,-4 3 1-16,-4-2-1 0,-9-2 0 15,4 0 2-15,-4-1-1 0,-3 1 0 16,0-1 1-16,-2 0-1 0,-4-4 1 16,6 1-1-16,3-4 0 0,2-1 0 0,3-4-1 15,7-3 1-15,0 0 0 0,8-2-2 16,3 0 2-16,2 0-1 0,0-3 2 15,0-1-3-15,2-2 1 0,11 0-2 16,5 0 1-16,5-1 0 0,-3 1 0 16,5 1 0-16,1 0 0 0,-3 1 0 15,7 2-1-15,-2-1 1 0,10 3 0 16,-7-2 0-16,7 2 0 0,-2 0 0 16,-3 0 0-16,0 4 0 0,-8 2 0 15,1 2 0-15,-11 4-1 0,0 0 1 0,-2 2 0 16,-3-2-1-16,-7 4 1 0,4-2 2 15,-7-1-2-15,0 2 1 0,0 0 1 16,0 0 0-16,0 2 1 0,-15-3-1 16,2 3 3-16,-2-3-3 0,-5 3 3 15,-1 0-2-15,-4-2 2 0,0 3-1 16,-3-1 0-16,0-5 0 0,-3 4-1 16,-10-4 0-16,6 1 1 0,-3-2-1 15,2-2 0-15,3-2 0 0,0-4-2 16,5 1 0-16,-5-3 0 0,7-1 1 0,-2 0-2 15,-2 0 1-15,9 0 0 0,-1 0-2 16,1-1-3-16,3-2-3 0,11 1-4 16,2-2-6-16,2-1-14 0,-7-3-19 15,7-3 8-15,-9-4-251 0</inkml:trace>
  <inkml:trace contextRef="#ctx0" brushRef="#br0" timeOffset="-152436.52">13685 12615 583 0,'0'0'33'0,"0"0"-32"0,0 2-3 16,-13 11 4-16,-2 4 11 0,-6 7 4 15,-9 6 3-15,-11 9-4 0,-7 4 0 0,-3 7-2 16,2 7-3-16,-4 1-1 0,0 5 2 15,-3 2-2-15,-3 4-1 0,-2 1-2 16,-5 2-1-16,-3-1 1 16,-10 0 0-16,0-2-2 0,-10 3 0 0,-5 0 0 15,-5 4-1-15,-3-2 1 0,-5 0-1 16,8-7 1-16,13-8-2 0,12-10 0 16,21-10-1-16,17-6 0 0,8-9-1 15,5-5 0-15,13-4 0 0,0-6 0 16,7-6 0-16,3-2-1 0,0-1 1 15,0 0 0-15,3 0 0 0,7 0 0 0,-3 0-1 16,6-2 1-16,2-4 0 16,-2 2-1-16,0-2-2 0,2 1-1 0,-2 0-3 15,5 0-4-15,-3 1-6 16,-2-2-4-16,12 1-10 0,-5-5-26 0,1-2-45 16</inkml:trace>
  <inkml:trace contextRef="#ctx0" brushRef="#br0" timeOffset="-151580.78">18648 15063 488 0,'0'-12'109'0,"8"3"-107"0,-8 4-6 16,0 1 4-16,0 4 12 0,0-1 11 15,0 1-8-15,0 0 0 0,0 0-4 16,-3 4-4-16,-5 5 3 0,-9 4 1 15,-4 9 2-15,-12 5 1 0,-2 5-4 16,-11 4 0-16,-3 4-3 0,-9 3-1 16,-3 5 1-16,-10 6 1 0,-3 2-2 15,-2 11 2-15,-8 5-3 0,-5 6 0 0,-6 5-1 16,4 7-2-16,-3-1 1 0,5-12-2 16,17-8 1-16,9-15 1 0,12-13-2 15,18-7 1-15,10-8-1 0,5-3 0 16,11-6 0-16,1-3-1 0,4-4 0 15,2-3 0-15,0-2 0 0,0-4-2 0,0 2-1 16,0 0-1-16,0-1-3 16,2 0-4-16,-2-1-3 0,6 1-7 15,1-2-12-15,-2 0-13 0,3-11-33 16</inkml:trace>
  <inkml:trace contextRef="#ctx0" brushRef="#br0" timeOffset="-149364.87">19312 12532 419 0,'-3'0'15'16,"-2"0"-13"-16,5 1-4 0,0 2 4 16,0 2 16-16,0 2 12 0,0 4-2 15,8 0-6-15,-8 3 0 0,5 6-4 16,3 1 2-16,-3 5-7 0,-3 5 3 16,3 2 0-16,1 3-1 0,-4 4-4 15,3 2 3-15,-5 7 1 0,5 1-6 16,-2 2 3-16,-3 5-1 0,5 0-4 15,-5 3 2-15,0 4-1 0,0 3-1 0,0-5-1 16,0 1 1-16,0-4 0 0,0 0 1 16,0 2-3-16,0 3 0 0,0 2 1 15,0 2-2-15,-5 0 3 0,2 3-2 16,3-4-2-16,-5 0 2 0,0-2 0 16,-3-4-3-16,3 0 2 0,-2 1 0 0,-1-5 0 15,3 3-2-15,2-3 3 16,3 1-2-16,0-1 1 0,0-4-1 15,0-3 0-15,3-4 2 0,7-5-6 16,-2 1 2-16,-1 1 0 0,1 0 0 0,2 0 1 16,0 1 0-16,-4 4 1 0,-6 1-1 15,5 3 0-15,-5 0-1 0,0 2 1 16,0-3-1-16,0-1 1 0,0-1-2 16,0-5 3-16,2-1-3 0,6-3 1 15,-3-2 1-15,8 0-1 0,-6-3 1 16,6-3-2-16,-5-2 1 0,4 0 0 0,4 0 0 15,-6-3 0-15,-3 1 0 0,-4 0 0 16,7-2 0-16,-7 1 0 16,2 1-1-16,0-1 1 0,-5 4-1 15,0-3 1-15,0-3-1 0,2 0 1 0,-2-1 0 16,0 2-1-16,5-2 1 0,-2 2-1 16,-3-2 0-16,5 0 0 0,0 0 1 15,3-3-1-15,-6-3 1 0,9 1 0 16,-4-2 0-16,1-2-1 0,-1 2 0 15,4-1 1-15,-9 1 0 0,6 3-1 0,-3-2 0 16,0 2 1-16,-5 0-1 0,2-1 1 16,4-3-1-16,-6-2 0 0,2-3 0 15,3-3 0-15,0-4 0 16,-2-1 0-16,-3 0 0 0,0-3 0 0,0 0 1 16,0 0-1-16,0 0 1 0,0 0-2 15,0-4 0-15,0-3-3 0,0-5 0 16,-3-3-5-16,-2-3-1 0,-2-4-6 15,1-3-6-15,6-5-10 0,0-5-14 16,0-7-24-16,0-7-181 0</inkml:trace>
  <inkml:trace contextRef="#ctx0" brushRef="#br0" timeOffset="-147617.29">19058 13956 480 0,'0'-6'19'0,"0"-2"-17"0,5 2 0 16,0 0 20-16,2 1-7 0,-4 0-9 0,2 1 6 16,-5 3 3-16,5 0 1 0,-5 1-7 15,3 0-4-15,-3 0 0 0,5 0 2 16,0 0 1-16,-3 0 3 0,3 1-1 15,-2 0 0-15,2 1-2 0,0-2 1 16,5 0 0-16,1 0-1 0,-4 0 0 16,8 0-1-16,-2 0-1 0,0 0 0 15,-5 0-2-15,-1 2 1 0,6-1-1 0,-3 1 1 16,0 1-1-16,8 0 1 0,-3-2 0 16,6 2-1-16,-1 1 1 0,5-2 1 15,3-2-1-15,3 0 0 0,-3 0-1 16,8 0 0-16,-3 0-1 0,0 0 0 15,0-5 0-15,5 3 0 0,-5 0-3 0,-2 2 2 16,2-3-1-16,0 2 0 16,5 1 1-16,-5 0 0 0,0 0 0 15,-5 0-1-15,0 0 0 0,0 0 0 16,5 4 0-16,-2-4 0 0,-3 3 0 16,5-3 1-16,-5 0 0 0,5 0-1 0,-5 0 1 15,5 0 0-15,-5 0-2 0,5 0 2 16,0 0-1-16,8 0 1 0,-8 0 1 15,7 0-2-15,4 0-1 0,-1 0 2 16,-2 0-1-16,4-1 1 0,-4-1-1 16,0 2-1-16,2-1 1 0,-7-1 0 0,-3 2 0 15,2 0 0-15,-2-1 0 16,6 1-1-16,-4 0 2 0,-2 0-1 16,5 0 0-16,-5 0 1 0,3 0-1 15,5 0 1-15,-1 0-1 0,4 1 2 0,-1-1-2 16,3 0 2-16,2 0-1 0,-10 0 0 15,3 0-2-15,-3 2 1 0,-7-1 0 16,2-1-1-16,0 2 1 0,-3-1-1 16,1 3 2-16,2-2-1 0,-8 0 0 15,3-1 0-15,5 3 1 0,-7-3-1 16,9-1 1-16,-4 1-1 0,-3-1 0 0,5 0 0 16,3 0 0-16,2 0 0 0,-3 0 1 15,4 0-2-15,-4 0 2 0,3 0-1 16,-2 0 0-16,2 0 0 0,-5 2 0 15,8 1 0-15,0 0 0 0,-3-1 1 16,3 1-2-16,-6 1 3 0,6-3-3 16,-3 3 1-16,3-3 0 0,-1 1 0 15,1 0 0-15,0-1 0 0,2-1 0 16,0 0-1-16,3 0 1 0,0 0-1 0,-3 0 1 16,8-1 1-16,-5-2-2 0,-3-1 1 15,3 2 0-15,2 0 1 0,-5-3-1 16,1 3-1-16,2 0 1 0,-6-1-1 15,6 1 1-15,-5-1 0 0,5 1-1 16,-6-2 0-16,1 2 1 0,0 0-1 16,-1-1 0-16,1 2 0 0,-3 0 0 15,3-1 0-15,-3 2 0 0,-7 0 0 16,2 0 1-16,-3 0-1 0,-2 0 0 16,0 0 1-16,0-1 0 0,5 1 0 0,-7 0 0 15,2-2 0-15,-8 1 1 0,0 1-1 16,-2 0 0-16,-3 0 0 0,-4 0 0 15,-4 0 1-15,-4 0-2 0,2 0 0 16,-5 0 1-16,0 0 0 0,0 0-1 16,0 0 1-16,5 0-1 0,-5 0 1 15,0 0 0-15,0 0 0 0,0 0-1 16,3 0 1-16,-3 0 0 0,5 0 0 16,-5 0-1-16,0 0 1 0,2 0 0 15,3 0 0-15,-5 0 0 0,0 0-1 16,5 0 0-16,-2 0 1 0,-3 0-2 0,5 0 1 15,0 0 1-15,3 0 0 0,-6 0 0 16,8 0-1-16,-2 0 1 0,0 0 0 16,-3 0-1-16,-3 0 0 0,8 0 0 15,-7 0 0-15,2 0 0 0,-2 0 0 16,-3 0 0-16,0 0 0 0,0 0 0 16,5 0 0-16,-5 0 0 0,5 0 1 15,-3 0-1-15,-2 0 0 0,8 0 1 0,-3 0-1 16,0 0 0-16,-2 0 0 15,4 0 0-15,-7 0 0 0,5 0 0 0,-5 0 0 16,0 0 0-16,0 0 0 0,0 1 0 16,0-1 0-16,0 0-1 0,0 0 1 15,0 0 0-15,0 0 0 0,0 0-1 16,0 0 1-16,0 0 0 0,0 0 0 16,0 0 0-16,0 0 0 0,0 0 0 0,0 0-1 15,0 0-2-15,0 0-4 0,0 0 0 16,0 0-6-16,0-1 0 0,-5 1-8 15,3-4-9-15,-3-2-19 0,5-10-56 16,0-11-95-16</inkml:trace>
  <inkml:trace contextRef="#ctx0" brushRef="#br0" timeOffset="-142608.83">20248 15145 660 0,'-13'0'13'16,"6"-1"-14"-16,-1-1-4 0,1 2 0 16,-4-1 6-16,9 1 6 0,2 0-2 15,0 0 0-15,0 0 0 0,0 0-3 16,0 0-2-16,0 0 4 0,0 0 6 15,0 0 1-15,0 0 1 0,0 0-3 16,0 0-1-16,0 0 0 0,0 0 2 0,0 0-5 16,0 0 0-16,0 0-2 0,0 6-1 15,0 4 2-15,0 6 3 0,0 7-2 16,0 4-1-16,0 6 1 0,0 2 1 16,0 3-3-16,0-1 2 0,0 3-1 15,2 0-1-15,-2-3 0 0,6 3 1 16,-1-2-1-16,-3 0-1 0,3-4 1 15,-2-1-1-15,2-4 1 0,-5-2-2 16,5-4 1-16,-5-6-2 0,0 0 1 16,0-7-1-16,0 0 2 0,0-4-2 0,0-4 1 15,0-1-1-15,0-1 0 0,0 0 1 16,0 0 0-16,0 0 1 0,0 0-1 16,0 0 0-16,0 0 0 0,0 0-2 15,0-6-1-15,0 0 0 0,-5-3-1 16,5 1 0-16,-5-1-4 0,5 0 0 0,0 2-3 15,0 0-3-15,0 4-4 0,0 0-8 16,0 0-10-16,10-1-16 0,0-1-20 16</inkml:trace>
  <inkml:trace contextRef="#ctx0" brushRef="#br0">20872 15377 525 0,'-8'-5'91'0,"0"-1"-90"16,-2 6-4-16,2 0 3 0,6 0 5 15,2 0 0-15,-5 0 1 0,5 4-1 16,0 2-3-16,0 1 0 0,0 4 5 15,0 1 1-15,0 1-5 0,0 0 6 16,5 2-5-16,-5 0 3 0,0 0-2 16,0 4 2-16,0 0-1 0,0 2 2 15,0 0 0-15,0 3-5 0,0-1 1 0,0 0 0 16,0 0 0-16,0-1 1 0,0-2-3 16,0-1 0-16,0-4-1 0,0-4-1 15,0-4 2-15,0-4 0 0,0 0-1 16,0-3-1-16,0 0 3 0,0 0 1 15,0 0 1-15,0-4-2 0,2-6 0 16,-2-4-5-16,6-3 1 0,-6-4 2 16,7 3-2-16,-7-3 1 0,5-2 0 15,-2 0-1-15,-3-3-1 0,10 2 3 16,-2-2-3-16,-1 2 1 0,1 0 1 0,5 1 0 16,-6 4-1-16,3 2 1 0,1 6 0 15,-6 3 0-15,0 2 0 0,-3 3 0 16,-2 3 0-16,0 0-1 0,8 0 0 15,-8 0 1-15,10 1 0 0,-2 6 1 16,-1-1 0-16,1 2 0 0,2 2-1 16,-2 2 2-16,-1 1-1 0,1 3 0 0,0 3 0 15,2 1 2-15,-8 2-2 16,4-2 2-16,-4 4-1 0,3-1 1 16,-5-1-1-16,0-2 0 0,0-2 0 15,5-6-2-15,-2-1 1 0,-3-7-1 0,0-1 0 16,0-3 1-16,0 0 0 0,0 0 4 15,0 0 1-15,0-7-2 0,5-8-4 16,2-4 0-16,1-3 0 0,-3-3 0 16,3-1 0-16,-1-1 0 0,-1 1-2 15,1 0 4-15,3 0-2 0,1 0 0 0,-1 4-2 16,0 4 2-16,3 3-1 16,-1 2 1-16,1 3-1 0,2 3 1 15,3-1-1-15,-3 4 0 0</inkml:trace>
  <inkml:trace contextRef="#ctx0" brushRef="#br0" timeOffset="-141112.29">21800 15295 672 0,'-10'-11'6'0,"0"4"-7"0,-3 2 1 15,0 3 1-15,-5 2-1 0,8 0 3 16,-2 0 1-16,-1 5 1 0,0 2 2 0,0 3-4 15,1 5 0-15,-4 0-1 0,-1 5 0 16,6 0 2-16,-1 1 0 0,-1 3-2 16,0 0 0-16,6 0 3 0,2 1 0 15,2 0 0-15,3-1-1 0,0-3 2 16,0-1-2-16,8-6 1 0,7-1-2 0,3-4 0 16,2-3 1-16,6-2-1 0,4-4 0 15,1 0-1-15,-3 0-2 16,5-4 1-16,-5-6-1 0,-3-1 2 15,1-1-2-15,-6-4 1 0,-10 2-1 0,0-2 0 16,-7-1 0-16,-3 0 0 0,0-2 1 16,-3-3 0-16,-7 2-1 0,-5-2 0 15,-6 3 1-15,1 2-1 0,0 0 0 16,-6 3 0-16,6 2 0 0,0 4 0 16,4 1 0-16,4 5 0 0,-1 1-1 0,5 1 1 15,-2 0-2-15,8 0 2 0,-4 2-1 16,6 0-2-16,0 2-5 0,0 0-2 15,8 1-1-15,5-2-11 0,0 0-7 16,7-3-5-16,5 0-33 0</inkml:trace>
  <inkml:trace contextRef="#ctx0" brushRef="#br0" timeOffset="-140744.72">22182 15051 674 0,'2'-5'6'15,"3"3"-8"-15,-2 2 1 0,2 0 11 0,3 0 4 16,-1 3 2-16,-2 7 1 16,3 3 0-16,2 3-3 0,-7 6-2 15,-3 8 3-15,0 5-3 0,0 5-2 16,0 3 1-16,0 1-1 0,0 0-3 0,-3 0 0 15,3 0-2-15,0-3-1 0,0-2-1 16,3-2-1-16,4-7-1 0,6-3 0 16,0-4 1-16,-6-5-1 0,6-4-1 15,-5-3 1-15,-8-6-1 0,5-2 0 16,0-3 0-16,-5 0 0 0,0 0 1 16,0 0-1-16,0 0-2 0,0-7-1 15,0-3-1-15,0-2-4 0,0-2-4 16,0 0 0-16,8 1-6 0,-6 3-1 15,3 1-2-15,0 1-6 0,-2 2-21 16,4-5-17-16,4 3-62 0</inkml:trace>
  <inkml:trace contextRef="#ctx0" brushRef="#br0" timeOffset="-140317.55">23019 15126 85 0,'0'-3'552'0,"0"2"-533"0,0 1-21 15,0 0 2-15,0 0 6 0,0 8-1 16,0 3 8-16,0 5 4 0,0 4-5 16,2 5-2-16,3 4 0 0,-2 0-3 15,2 2-1-15,-5 1-2 0,5 1 3 16,-5 2 1-16,0 0-1 0,0 0-2 16,0-4 0-16,0 3-1 0,0-2 1 15,0-2-2-15,0-2-1 0,0-2 1 16,0-3-1-16,0-6 0 0,0-4-2 15,0-4 1-15,3-3-1 0,-3-4 0 0,5-1 0 16,-5-1-3-16,2 0 0 0,-2 0-3 16,0 0 0-16,5-8-4 0,-5-3-9 15,5-2-6-15,-5-2-13 0,0 0-1 16,0-3-27-16,-5 0-42 0</inkml:trace>
  <inkml:trace contextRef="#ctx0" brushRef="#br0" timeOffset="-139561.02">23062 15172 567 0,'0'-6'49'16,"0"-2"-45"-16,0 4 0 0,0-1 19 15,0-2-2-15,0-1-5 0,13 1-5 0,-1-4 1 16,4 2-2-16,1 1-1 0,-1-3-2 16,4 3 1-16,-2-1-3 15,2 1 1-15,1 0-1 0,4 0 0 0,-2 2-2 16,7-1 0-16,1 3 0 0,0 1 0 16,-9 2-1-16,4 1-2 0,-1 0 1 15,-2 0-1-15,-5 7 1 0,-3 2 0 16,-5 1 1-16,1 4 0 0,-6 0 0 15,0 1 0-15,-5 2 0 0,0 0-1 0,0 0 1 16,-10 2 1-16,-6-3 0 16,1 3 0-16,-3-3-1 0,3-1 1 0,-5-1-1 15,-3-1 1-15,2 0-1 0,1-1 0 16,-8 0 0-16,3-3 0 0,4-3 0 16,-2-3-2-16,3 0 2 0,2-3 0 15,6 0-2-15,4 0 1 0,0 0 0 16,1-3 1-16,7-2-1 0,0 1-1 15,0 0 2-15,0-1-2 0,0 1 1 16,0 0-1-16,7 3 0 0,-4-2 0 0,10 3 0 16,-3 0-1-16,5 0 1 0,-2 0 1 15,2 0-1-15,5 3 1 0,1 0-1 16,-4 0 0-16,4 4 0 0,-1-2 1 16,1 2-1-16,-1-2-1 0,0 5 1 15,-2-2 0-15,-3 2 0 0,3-2 0 16,-8 2 0-16,8 0 0 0,-5-1 0 15,2 1 0-15,-2 0 0 0,-6 0 0 16,6 1 0-16,-5 1 0 0,-1 1 0 16,-7 2 0-16,0-2 0 0,0 1 1 15,0 2 0-15,-2-1 0 0,-11-1 1 0,-2 2 0 16,-3-4 0-16,3 3 1 0,-3-4 0 16,-2 2 1-16,-6-2 1 0,6 0-2 15,-3-2 0-15,-8-2 1 16,9-1-1-16,-9-2-1 0,3-4 0 0,0 0 1 15,0 0-2-15,3-4 0 0,-3-4-1 0,2 1 0 16,1-3 1-16,2 1 0 16,2 0-3-16,-4 1 0 0,0 1-2 15,4 3-1-15,-4 2-3 0,4 2-4 16,-1 0-6-16,-4 0-14 0,6 0-8 0,7-6-26 16</inkml:trace>
  <inkml:trace contextRef="#ctx0" brushRef="#br0" timeOffset="-138716.56">19879 12980 565 0,'0'-3'2'0,"0"2"0"16,0 0-2-16,0 1 7 0,0 0 14 15,0 0-9-15,0 1 0 0,0 6 2 16,-5 8-1-16,5 4 1 0,-2 9 0 16,2 4-2-16,-5 6-2 0,0 4 3 15,2 2-3-15,3 5-2 0,0-2-1 0,-5-1 1 16,5-5-1-16,0-2-4 0,0-7 2 16,-3-4-3-16,-2-2 2 0,0-2-1 15,3-6-2-15,-3-4-1 16,2-6 0-16,3-2 1 0,0-5-1 0,0-1-3 15,0 0-1-15,0 0 1 0,0-5-4 16,0-6-5-16,0-2-5 0,3-1-4 16,4-1-6-16,-2 0-6 0,3 1-16 15,0 1-26-15</inkml:trace>
  <inkml:trace contextRef="#ctx0" brushRef="#br0" timeOffset="-137855.72">20589 12962 530 0,'0'-8'6'0,"0"0"-5"0,0 1 4 16,-8 0 25-16,-2 0-10 0,0-1-5 15,0 5-4-15,-5-4-2 0,2 4 2 16,-2-1-4-16,-3 2-4 0,5 2 3 16,-10 0 1-16,3 0-3 0,-6 8 2 15,1 1 1-15,2 1 0 0,-2-1-3 16,4 4 1-16,4-1 1 0,1 1-2 15,4-1-1-15,-1 2-1 0,10-1-2 0,-2 1 2 16,5 1 3-16,0-4-4 0,0 3 0 16,13-3 1-16,2 2-1 0,-2-1 0 15,7 1 0-15,1-2 0 0,4 1-1 16,1 1 2-16,-4 1-2 0,4-1 0 16,7 2 1-16,-5 2 1 0,-3 0-1 0,8 2 0 15,-10 0 1-15,8-1-1 16,-8 1-1-16,-5 2 2 0,2-1-2 15,-5 2 2-15,-5-3-2 0,-2 0 2 0,-8-1 1 16,0-1 1-16,0-2-1 0,-8 1-1 16,-9-4 2-16,4 0-1 0,-8-1 2 15,1-2-1-15,0-3-1 0,-6 2-2 16,6-4 1-16,0-2-2 0,-3-1 2 16,-3-1-2-16,6 0 1 0,-6-4 0 15,6-5 0-15,-5-4 0 0,4-2-1 0,6-1 1 16,0-3-1-16,2-4 2 0,8 1-2 15,0-7 0-15,5-1 0 0,0-2 2 16,10 0-3-16,3 0 1 0,2 4 0 16,0 3 0-16,3 1-1 0,8 5 3 15,-11 3-4-15,5 1 2 0,-2 1 0 16,-3 3 0-16,1 2 0 0,-6 0 0 16,-3 1 0-16,1 1 0 0,0 1 0 15,-8-1-1-15,5 5 0 0,-5 0-1 16,0 1 0-16,0 1-2 0,0 0-4 15,0 0-3-15,0 0-5 0,5 0-9 0,-5 0-6 16,0 5 0-16,2 4-20 0,6-4-53 16</inkml:trace>
  <inkml:trace contextRef="#ctx0" brushRef="#br0" timeOffset="-135591.59">20996 13530 60 0,'-5'0'39'0,"0"0"-12"16,5 0 14-16,-3 0-8 0,3 0-11 0,0 0 2 15,0 0 8-15,0 0 56 0,0 0-33 16,0 0-20-16,0 0-10 16,3 0-3-16,-3 0-2 0,5 0-3 15,-5 0 2-15,5 0-5 0,-5 0-1 0,0 0-3 16,0 0 1-16,0 0 1 0,0 0-1 15,0 0 3-15,0 0-1 0,0 0 1 16,0-3-1-16,3 2-4 0,-3-2-3 16,0 1-2-16,0 1-1 0,0-1 1 15,0 2 0-15,0 0-1 0,0 0-2 0,0 0-1 16,0 0 0-16,0 0 0 0,0 0 0 16,-8 0-1-16,0 3 1 15,-2 2 1-15,8 1-1 0,-3-1 0 0,2 1 0 16,-2 2 0-16,5-1 0 0,0 3 1 15,0-1 0-15,0-2-2 0,0 0 2 16,8-2-1-16,-1-4 1 0,6 0-1 16,0-1 1-16,-6 0-1 0,4-2 0 15,-4-5 0-15,-7-2 0 0,0-1 0 16,0-2-1-16,0 2 1 0,-7 1 0 16,-4 0 0-16,4 2 0 0,-6 2 0 0,-2 1-1 15,2 2 1-15,0 2 0 0,1 0 0 16,4 0 0-16,0 2 0 15,8 0 0-15,0 0 0 0,0 1-1 16,5-1 0-16,3 0-1 0,5-1-7 0,2-1-5 16,5 0-9-16,1 0-17 0,-1 0-35 15</inkml:trace>
  <inkml:trace contextRef="#ctx0" brushRef="#br0" timeOffset="-134884.94">21762 12964 371 0,'-8'-13'171'15,"1"4"-168"-15,-4 0-4 16,1 5 18-16,0-2 7 0,-5 3-4 15,10-1 2-15,-3 2-6 0,3 0-3 0,-5 2-5 16,0 0-2-16,0 0 1 0,-8 3 1 16,5 4 0-16,-2 3 0 0,-3 0 2 15,-2 4-2-15,7 1 1 0,-7 5-1 16,-1 4-1-16,6 2 0 0,-3 4-2 16,-2 3 0-16,4 3-1 0,9 3 1 0,-3 2-1 15,-1 1-1-15,6 2 1 0,0-2-2 16,5 1 1-16,0-5 0 15,0-3-3-15,13-7 1 0,5 0 2 16,2-5-3-16,3-2 0 0,3-5 1 16,2-5 0-16,2-5 0 0,3-5 0 0,-2-1 0 15,7-3 0-15,-5-10-2 0,2-3 1 16,-4-4 0-16,-3-1 0 0,-8-2 0 16,1 1 0-16,-9-2-1 0,1-2 2 15,-5-1-1-15,-3-1-1 0,-5-5 1 16,0 0 1-16,0 1-1 0,-10 0-2 0,0 2 2 15,-8-1 1-15,5 5-2 0,-7 1 3 16,7 4-2-16,-7 2 0 0,4 5 1 16,-2 1-1-16,3 3 2 0,3 2-2 15,-1 2 1-15,0 1-2 0,5 1 2 16,1 1-1-16,2-1 0 0,2 0 0 0,-2 2 0 16,5 2-2-16,0-3-1 15,0 3-1-15,0 0-5 0,0 0-5 16,8 0-3-16,4 0-6 0,1 0-12 15,2 0-9-15,3 0-43 0</inkml:trace>
  <inkml:trace contextRef="#ctx0" brushRef="#br0" timeOffset="-134302.82">22205 13157 595 0,'0'-6'24'0,"-3"-2"-22"0,-2 4 2 0,5-2 23 15,0 2-8-15,0 0-2 0,0-3-1 0,8 4-5 16,4-1-4-16,6 1-2 15,2 1-3-15,1 2 0 0,2 0 0 0,2 0-1 16,1 0-1-16,-3 2 1 0,-3 4 0 16,0 0-1-16,-2 3 0 0,-3 2 0 15,-10 1 0-15,3 4 2 0,-8-1 1 16,0 3-1-16,0 3 1 0,-3-1 0 16,-14 2 1-16,4 1-1 0,-2-1 2 15,-3 3-1-15,-2 0 1 0,-3-1-1 16,-3-1 0-16,1-3 1 0,-3-1 2 15,0 0-3-15,-3-3 0 0,8 1 0 0,-2-2-1 16,10-2-1-16,-3-4 0 0,5 2-1 16,5-4 0-16,6-1-1 0,-3-1 1 15,0-3-1-15,5-1 1 16,0-1-1-16,0 2 1 0,0-2 1 0,10 2-1 16,0-1 2-16,3-1 2 0,5 0-4 15,5 0 0-15,-3 0-1 0,10-5 1 16,-2 3 0-16,5-4-1 0,1 4 1 15,-1-2-2-15,-5 2 1 0,0 0 0 16,-3 1 0-16,-5 1-2 0,-4 0 1 0,-4 0-3 16,-7 0-1-16,-2 0-2 0,-3 0-1 15,0 0-4-15,0-1-3 0,0 0 1 16,0-2-6-16,0 3-16 0,0-2-9 16,0-4-32-16</inkml:trace>
  <inkml:trace contextRef="#ctx0" brushRef="#br0" timeOffset="-133571.95">23021 13350 535 0,'0'-18'42'0,"5"2"-40"15,-5 1 5-15,0-2 21 0,0 4-5 16,0-1-6-16,-5 2 3 0,3 1-1 16,-8 3-4-16,7 0-3 0,-7 1-1 15,0 1-4-15,-1-1-2 0,-4 2-1 0,-3 3 0 16,3 2 0-16,-10 0 0 0,2 0-2 16,-3 5 1-16,1 3 0 0,-3 2 1 15,2 1-1-15,6 3-1 0,5 2 1 16,-3 0 0-16,8 4 0 0,0 0-2 15,2 1-1-15,8-1 1 0,0 0 0 16,8-5-1-16,4-1 1 0,6-3 0 0,5-2-2 16,3-3 1-16,-1-1-1 15,3-4-1-15,-3-1 2 0,-2 0-1 0,-2 0-1 16,-1-7 1-16,-2-3 0 0,2-3 1 16,-5-1-2-16,6-3 2 0,-11 0 0 15,-2-1-1-15,-3 1 2 0,-5 0-1 16,0 4 0-16,0 0 0 0,0 4 2 15,-5 0-2-15,-3 5 4 0,3 0-1 16,0 4 1-16,-3 0-2 0,1 0 1 16,1 0 0-16,-1 0 0 0,-1 5-1 0,3 4 0 15,3 1-1-15,-9 2 1 0,9 4 1 16,2 1-2-16,0 2 1 0,13-1-1 16,-1 2-1-16,-2 1 0 0,8-1 2 15,-2-1-2-15,1 1 1 0,4 2-1 16,-1-1 0-16,-5 0 0 0,6 0 1 15,-9 0 0-15,1-2-2 0,-5 0 0 16,-3 1 3-16,0-1-2 0,-5-2 0 16,0-1 0-16,0 0 0 0,-5-2 0 15,-8-1 0-15,0-3 0 0,1 1 1 0,-9-3-1 16,1 0 2-16,0-3-2 0,-3 2 0 16,-3-4 1-16,-2-1-1 0,-2-1 0 15,2-1 1-15,2 0-1 0,-2-1 1 16,3-4 0-16,2-1-1 0,3 2 0 15,2-1 0-15,5 1 0 0,5 0 0 16,3 1-2-16,5-3 1 0,0 3-2 16,0-2-2-16,11-2-3 0,4-2-5 15,13 3-2-15,-3-1-7 0,3-2-10 16,5-2-15-16,5-1-33 0</inkml:trace>
  <inkml:trace contextRef="#ctx0" brushRef="#br0" timeOffset="-132504.84">23662 12989 601 0,'0'-2'7'0,"0"-1"-5"15,0 3 22-15,0 0-1 0,0 0-10 0,0 0-2 16,0 2-1-16,0 7 2 0,0 2 2 16,0 5-3-16,0 4-1 0,0 3-2 15,3 2 0-15,-3 3-2 0,5 5-1 16,0 3 0-16,-2 2-1 0,2 2-1 15,-3 1 0-15,-2-1 0 0,0-2-1 16,5 0 1-16,-5-5-1 0,0-4 1 16,0-2-1-16,0-2 1 0,0-5 0 15,0-3-1-15,0-3-1 0,0-4 1 16,0-4-1-16,0-2-1 0,0-4 1 0,0 0 1 16,0 0 3-16,0-2-1 0,0-7-3 15,0-5-1-15,0 0 0 0,0-3 0 16,0-2 0-16,0-4 0 15,0-2 0-15,0-2 0 0,0-4 0 0,0-6 0 16,-5-6 0-16,5-5 0 0,-2 0-1 16,-3-1 1-16,5 6 0 0,0 8 0 15,0 4 0-15,7 7 0 0,-2 6 0 16,3 2 0-16,0 7 0 0,-8 0 1 16,5 2 1-16,0 2-1 0,2-2 1 0,1 2-1 15,5 0-1-15,2 1 0 0,-2 1 1 16,5-1-1-16,4 0 0 0,4 3 0 15,2-2 0-15,-3 3 0 16,1 0 0-16,-3 0 0 0,-3 2 0 0,0 4-1 16,-7 0 1-16,-3 3 0 0,0 0 0 0,-4 2 0 15,1 1-1-15,-7 2 1 16,0 1 0-16,0 1 1 0,0 2-1 16,-2 0 1-16,-9 0 0 0,-4 2 0 15,-3 0 1-15,-2-2-2 0,-3 2 1 0,-7-2 0 16,2 0 0-16,0-2 0 0,0 0 0 15,-3-4 0-15,3-2 0 0,3-3 0 16,-3-1 0-16,2-3 0 0,11-2-1 16,-3-1 1-16,8 0 0 0,0-4 0 15,2-2 1-15,8-1-2 0,0-1 1 16,0 2 1-16,0 0-2 0,13 1 0 0,2-1 0 16,8 4 0-16,-3-2 0 0,3 2 0 15,3 2 0-15,-1 0-1 16,-2 0 2-16,8 0-2 0,-1 0 1 15,1 4 1-15,-3 0-2 0,0 3 2 0,-3-1-2 16,3 2 1-16,-2 2 1 0,-1 1-2 16,-2 2 1-16,-3-1 0 0,-2 3-1 15,-3-1 2-15,-5 3-2 0,1-2 1 16,-6-1 0-16,0 1 0 0,-3-1 1 16,-2 2-1-16,0-3 1 0,0 4 0 0,-2-2 0 15,-8-3 0-15,-1 3 1 0,-6-3 0 16,1-1 0-16,-4-1 2 15,-5 0-1-15,7-1 1 0,-10-3-1 16,2 1 2-16,-4-1 0 0,-3-3-1 0,0 2 1 16,-8-1-1-16,3 0-1 0,5-2 0 15,0-1 1-15,5 0-3 0,2-1 1 16,3 0 0-16,3 0-2 0,0-3 1 16,2-2 0-16,3 0 0 0,4 0-1 15,4-2-2-15,4 5-3 0,3 0-3 0,-5-1-3 16,5 2-7-16,0-2-7 0,0 1-19 15,5-4-24-15,3-3-268 0</inkml:trace>
  <inkml:trace contextRef="#ctx0" brushRef="#br0" timeOffset="-131657.52">18681 12602 587 0,'0'-1'8'15,"0"-2"-12"-15,0 2 3 0,0 1 2 0,0 0 6 16,0 0-3-16,0 4-2 0,0 4 10 16,0 9 10-16,-5 5-4 0,-10 10-3 15,-6 3-1-15,-4 6-2 0,-3 4 0 16,-13 4-1-16,3 3 0 0,-10 2-2 16,-1 4 0-16,-4 0 1 0,-6 3-3 0,6 4-1 15,0-1-1-15,4 0 3 16,-4-7-1-16,12 0-1 0,-5-7 0 15,1-3-2-15,1-1-2 0,1 0 2 16,0-5-2-16,5-5-1 0,2-3 2 16,6-7-1-16,9-4-1 0,1-4 1 0,7-5-1 15,5-5-1-15,6-4 1 0,2-1-1 16,-5-2 0-16,5-1 0 0,0 0-1 16,0 0-3-16,-5 0-2 0,2 0-8 15,-2 0-8-15,0 0-13 0,5-2-30 16</inkml:trace>
  <inkml:trace contextRef="#ctx0" brushRef="#br0" timeOffset="-130669.19">23952 14938 246 0,'-7'-5'356'15,"-1"1"-348"-15,-2 1-7 0,2 2-1 16,1 1 5-16,2 0 12 0,-6 0-6 0,1 0 0 15,0 6 6-15,-8 0-5 0,-2 4-3 16,0 1-1-16,-6 6 1 0,-2 4 2 16,-5 4 0-16,-3 6-3 0,-7 4-2 15,-5 5 1-15,-8 5 1 0,-3 4 0 16,-2 2-1-16,-10 3 2 0,-3 2-2 0,-7 1-1 16,-1 5-1-16,-4 0-1 0,-1 1-3 15,1-2 4-15,5-3-2 16,12-2-1-16,5-3 1 0,8-3 1 15,5-4-3-15,8-5 2 0,2-5-2 0,8-7 0 16,3-6 0-16,10-7-2 0,4-6 2 16,11-7 0-16,3-1 0 0,2-2 0 15,-5 0-2-15,-1 0-2 0,4 0-3 16,-6-3-2-16,3 0-1 0,0-2-6 16,5 0-6-16,0-3-10 0,0-1-19 15,0-3-44-15</inkml:trace>
  <inkml:trace contextRef="#ctx0" brushRef="#br0" timeOffset="-129458.88">24708 12529 264 0,'0'-6'31'0,"-5"1"-31"16,2 3-14-16,3 0 11 15,-5 2 3-15,5-2 6 0,-5 2 7 0,5 0-10 16,0 0 5-16,0 0-1 0,0 0 8 16,0 0 6-16,0 0-1 0,0 2 5 15,0 0 1-15,0 2-1 0,0 1-5 16,0 2-4-16,0 2-1 0,0 1 1 15,5 0-2-15,-5 4-4 0,0 1-4 16,5 4 3-16,-5 5-1 0,3 5 4 0,2 5-2 16,-2 3 2-16,9 7-3 0,-7 2 2 15,3 4-3-15,0 2-1 0,2 2 2 16,-8 0-5-16,-2 3 3 0,0 0-2 16,0 1 0-16,0 1-1 0,0-2 1 15,0-2-3-15,-2-1 3 0,2-2-2 16,0 5 2-16,0 2-4 0,0 6 2 15,0 2-3-15,0 4 2 0,0 3 1 16,0 1-2-16,-5 0 3 0,-3 1-1 16,-5-1-1-16,1 4 0 0,-1-2-1 0,0 2 0 15,3-3-1-15,0 2 1 0,0-7 0 16,-1-5-1-16,11-2 4 0,-2-5-6 16,2 2 2-16,0 0-2 0,-5 1 3 15,0 1 0-15,5-2-1 0,0 1 0 16,0-3 0-16,0-5 2 0,0-2-2 0,0-4 0 15,0-2 2-15,0-4-1 0,0-1 1 16,0 1 3-16,0-5 1 16,0 3-2-16,0-2-3 0,0-2 5 15,0 0-4-15,0-1-1 0,0-4 0 16,0 0 1-16,-3-5-2 0,-2-2 0 0,3-3 1 16,-4-3 0-16,1-3-1 0,5-1-1 15,-2-6 2-15,-3 2-1 0,2-5 0 16,3-3 0-16,0-2 0 0,0 0 0 15,0 0 1-15,0 0-1 0,0-1-2 16,0-7-1-16,0-2-2 0,0-2-4 0,0-3-4 16,0 0-9-16,0-5-4 0,0-3-20 15,0-3-54-15</inkml:trace>
  <inkml:trace contextRef="#ctx0" brushRef="#br0" timeOffset="-128212">24105 13939 295 0,'-5'-9'209'0,"2"2"-203"16,3 2-12-16,0-4 6 0,3 3 4 0,10 1 14 15,-6 2-6-15,6-1 4 16,0 0 2-16,2 3 0 0,-5 1-5 16,0 0 0-16,3 0 1 0,0 0-1 15,0 0-2-15,2 0 1 0,3 0-2 0,2 0-1 16,0 0-1-16,6 0 2 0,-3 0-1 15,7 0-3-15,3 1 2 0,-2 1-5 16,7 0 1-16,-2 0-1 0,-3 3 1 16,0-1-2-16,0 2 2 0,0 0-2 15,0 1 0-15,-5 1-1 0,-3-1 2 0,3-2 0 16,3 1 0-16,-1-2-2 0,3 0 3 16,1-2-1-16,6-1-1 0,6-1 0 15,2 0 1-15,6 0-1 16,-1 0 2-16,1 0 0 0,-1 0 0 0,0 0-1 15,-2 1 0-15,-7 4-1 0,1-1 1 16,-4 1-1-16,0 1 0 0,-3-2-2 16,-2 3 2-16,-3-4-1 0,5 2 0 15,-3-2 1-15,6 1 0 0,5-2-1 16,2-1-1-16,6 0 1 0,4-1-1 0,3 2 1 16,0-2 0-16,3 4-1 0,0-1 1 15,2 1 0-15,-5 0 0 0,5 0 0 16,-5 2 0-16,-8-1 0 0,6-1 0 15,-3-1 1-15,2 1-2 0,1 0 1 16,-3-2-1-16,-3 3 0 0,6-2 1 16,-6-1-1-16,1 0 0 0,2 0 2 15,-3 1-2-15,8-1 0 0,-7 1 0 16,9 0 1-16,-7 3 0 0,5-2-1 16,-2 1 2-16,-3 0-1 0,-3-1 1 0,0 0-1 15,-2-1 0-15,-2 1 0 0,-1-1 0 16,-5 1 0-16,6-2 0 0,-1 1 0 15,5 0-1-15,1 1 1 0,7-1-1 16,-3-1 0-16,3 2 0 0,6-2 0 16,1 1 0-16,3 2 1 0,-4-3 0 15,-4 3 0-15,-4-2 1 0,-6-1-1 16,-7 0 0-16,-5 0-1 0,-6-1 1 16,-4 1 0-16,-1-2 0 0,1 1 1 15,-8-1 0-15,7 0 1 0,-7 0-1 16,8 0 0-16,-8 0 1 0,2 0 0 0,-5 0-2 15,1 0 2-15,-3 0 0 0,-3-1-1 16,-2 1 0-16,-6-2 1 0,1 2-1 16,-8 0-1-16,0 0 2 0,0-1-3 15,0 1 2-15,0 0 0 0,0 0 0 16,0 0-2-16,0 0 1 0,0 0-1 0,0 0 0 16,0 0 0-16,0 0 0 0,0 0 0 15,0 0 0-15,0 0 0 0,0 0 0 16,0 0 0-16,0 0 0 15,0 0-1-15,0 0-2 0,-3 0-3 0,-4 0 0 16,-11 0-5-16,-8 0-1 0,6 0-7 16,-8 0-5-16,13 0-10 0,-3 0-15 15,5 0-24-15</inkml:trace>
  <inkml:trace contextRef="#ctx0" brushRef="#br0" timeOffset="-122551.82">25352 14983 561 0,'0'-4'13'0,"-5"1"-10"15,5 2-2-15,-3-1 13 0,-2 1 15 0,5 1-7 16,0 0-5-16,0 0-3 0,0 0-1 16,0 0-6-16,0 0-3 0,0 0 0 15,0 0 0-15,0 7 2 0,0 2 3 16,5 7 1-16,-2 2 0 0,-3 5-3 15,0 2 1-15,0 5-1 0,0 3-1 16,-3 5 2-16,-2 3 0 0,5 3-1 16,-3 0-1-16,-2 0 0 0,5-2-3 15,-5-1 0-15,5-2 1 0,0 0-1 16,0-3 0-16,0-4 2 0,0-1-4 16,0-6 1-16,-2-3 0 0,-3-1 1 0,2-6-1 15,-7-1 0-15,10-7 0 0,-8 1-1 16,8-5 0-16,0-2 0 0,0-1 0 15,0 0 1-15,0 0 0 0,0-5 1 16,0-3-4-16,0 0-1 0,5-3 0 16,-2 2-1-16,-3 2-3 0,0 0 0 15,0 0-4-15,0 4-2 0,0-1-6 16,5 2-4-16,3 0-12 0,9 1-11 16,-1-3-16-16,4 1-66 0</inkml:trace>
  <inkml:trace contextRef="#ctx0" brushRef="#br0" timeOffset="-121616.09">26390 15507 133 0,'7'-10'156'0,"1"1"-105"16,2 1-25-16,-7 0 40 0,2 1-7 15,0-1-16-15,-3 1-11 0,-2-2-4 0,0 1-4 16,0 1-7-16,0 1 2 0,0-2-7 16,-7 0 0-16,-1-1-3 0,-2 1 1 15,-5-2 0-15,2 3 0 0,0-2-6 16,-7 0 2-16,-1 1 0 0,1 1-1 16,-5 0-2-16,-3 3 2 0,0 0-3 0,0 1 3 15,-3 0-2-15,-2 3 1 0,-3 0-1 16,-2 0 0-16,8 0 0 0,-3 9-1 15,0 0 1-15,2 3 0 0,8 0 1 16,-2 6 0-16,10 1-1 16,2 2-1-16,5 1 0 0,3 3 0 0,5 0 0 15,0-1-1-15,20 0 0 0,1-3 1 16,7-2-2-16,10-3 1 0,-2-2 0 16,2-4 0-16,7-4 0 0,-9-6-2 15,2 0 1-15,-2 0 0 0,-8-6-1 16,-5-3-1-16,-8-2 0 0,-7-3 2 0,-1-2-1 15,-7 2 1-15,0-5 0 0,0 2-1 16,-7 1 2-16,-6-2-1 0,3 1 0 16,-8 1-1-16,3 1 2 0,2 4 0 15,0 1 1-15,1 4 1 0,4 1-2 16,3 3 2-16,5 1-1 0,-3-1 0 16,3 2 1-16,0 0-2 0,0 0 0 15,0 0-1-15,0 4 0 0,3 3 0 16,10 5 1-16,-1-1 1 0,4 3-1 15,4 2-1-15,3 3 2 0,-3 2-2 0,0 3 0 16,1 2 0-16,-1 3 1 16,-5 2-1-16,-2 3 0 0,0 0 2 0,-5 2-2 15,-1 1 0-15,-7 0 1 0,0 1 0 16,0 0 1-16,0 1-1 0,0-2 1 16,0-1 0-16,-7-2 1 0,-1-1 1 0,-5-4-1 15,-2 2-1-15,-3-2 1 16,-2 0-2-16,-1-3 2 0,-4 1-2 15,2-4 3-15,-2-3-3 0,-1-2 1 16,3-4 0-16,-2-4-1 0,-1-4 0 0,6-2 1 16,0-3-1-16,-3-1-1 0,0 0 1 15,0-5 0-15,-2-5 0 0,4-3-1 16,1 0-1-16,-1-2 0 0,4 1-1 16,7 2 1-16,-3 0-1 0,5 3 1 15,-2 2-4-15,2 0 0 0,3 0-1 0,3 2-3 16,2-1-2-16,0 0-3 0,15 1-6 15,5-2-3-15,6 1-11 0,7-2-17 16,2-4-27-16</inkml:trace>
  <inkml:trace contextRef="#ctx0" brushRef="#br0" timeOffset="-120423.92">27265 15233 607 0,'-5'-8'5'16,"0"-1"-3"-16,-3 6 24 0,3 1 8 15,5 0-9-15,-3 1-5 0,3 1-3 16,0 0-4-16,0 0-7 0,0 8-2 16,0 5 3-16,0 4 2 0,-5 7-1 15,3 1 1-15,2 2-5 0,-5 5 2 0,5 0-3 16,0 5 1-16,0 2 1 15,-5 3-2-15,5 0 2 0,0 0-2 16,-3 0 0-16,-2-2-1 0,5-4 0 16,-3-3 0-16,-2-2 1 0,0-6 0 0,3-5-1 15,-3-5 0-15,5-6-1 0,0-3 0 16,0-5 0-16,0-1 1 0,0 0 1 16,0 0 3-16,-6-8-4 0,6-4-1 15,0-6-1-15,0-1 2 0,0-4-2 16,0 1 0-16,-2-6 0 0,-3 1 0 0,2-1 0 15,-2-2 0-15,5-1 0 0,0-3 0 16,0 0 0-16,0-2 0 16,0-2 0-16,0 2-1 0,0 1 1 15,8 0 0-15,-1 5-1 0,4 0 2 0,-4 3-1 16,9 3-1-16,-6 3 1 0,0 3 0 16,-5 4 0-16,8 1 0 0,-6 1 0 15,1 3 0-15,5-1 0 0,-6 2 0 16,6 1 0-16,0 0 0 0,5 1 0 15,-3 1 0-15,0 0-1 0,-2 1 1 16,7 3 0-16,0 0-1 0,-2 1 1 0,3 0 0 16,-6 0 0-16,5 0 0 15,1 2 0-15,-4 3 0 0,-1 1-1 0,1 3 1 16,-4 0 0-16,0 2 0 16,-11 2 0-16,6 2 0 0,-8 2 0 0,0 1 0 15,0 3 0-15,0 0 0 0,-8-2 0 16,-4 4 0-16,-1-1 0 0,-7-3 1 15,-3 1 0-15,-8-4 0 0,3 1 1 16,0-1-1-16,-5-3-1 0,-5-2 2 16,8-1-2-16,-4-2 1 0,4-3 0 15,7-1-1-15,-2-3 0 0,4-1 1 0,9 0-1 16,-4 0 1-16,6-1 0 0,10-3 0 16,0 0 0-16,0 0 0 0,5-2 1 15,8 1-2-15,2 0 0 0,11-1 0 16,-1 3 0-16,3-2 0 0,0 4 0 15,3-1 0-15,-1 2-1 0,8 0 1 16,-2 0 0-16,2 0 0 0,-2 0 0 16,-3 3 0-16,5 2 0 0,-5 4 0 15,-5-1 0-15,5 1 0 0,-13 3 0 0,6-1-1 16,-6 0 1-16,-7 2 0 0,2-2 0 16,-2 0 0-16,-6 3 0 0,1-3 0 15,-3 3-1-15,0 0 2 0,-5 1-2 16,3-2 2-16,-3 3-1 0,0 1 1 15,0-2 0-15,-3 2 1 0,-7-2-1 0,2-1 1 16,-4 3-1-16,-4-2 1 16,-1-1-1-16,-4-1 2 0,1 0 0 15,0-2-1-15,-3 0 0 0,-8-1 1 16,3-1 0-16,-5-1-1 0,0-4 1 0,0 1 1 16,-3-2-3-16,-4-3 1 0,-4 0 0 15,-4 0 0-15,2-8-1 0,-2 1 0 16,2-3 0-16,5-1 0 0,6-3-1 15,4 4 1-15,-2-1-1 0,10 3 0 16,-2 2 0-16,10 2 0 0,4 3 0 0,4 0 0 16,7 1 0-16,0-2-2 15,0 2-3-15,0 0-3 0,0 0-1 16,0 3-7-16,7 3-5 0,4-2-10 16,1-4-12-16,-1 0-26 0,1-13-145 15</inkml:trace>
  <inkml:trace contextRef="#ctx0" brushRef="#br0" timeOffset="-119519.76">25352 12822 401 0,'0'-10'66'0,"0"2"-65"0,0 1 2 15,0 2 34-15,0 2 13 0,0 1-21 16,0-1-9-16,0 3 0 0,0 0-7 16,0 0-4-16,0 0-3 0,0 5 2 15,-5 0 4-15,5 7 1 0,0 3 0 16,0 4 1-16,0 6-3 0,0 3-3 16,0 5 2-16,-3 3 1 0,3 0-5 0,0 3 3 15,0 0-3-15,0 0 1 0,3 0-3 16,-3-4 1-16,0-3 0 0,5-2-2 15,0-2 1-15,-3-4-2 0,3-1 0 16,3-6 0-16,-3-1 0 0,-2-4-1 16,-3-3 0-16,0-5-1 0,0 1 2 15,0-4-2-15,0-1 0 0,0 0 0 16,0 0-2-16,0 0-1 0,0 0 0 16,0 0-1-16,0 0-3 0,0-7-4 15,0 0-3-15,0 1-6 0,0 0-6 0,0 0-12 16,0-1-9-16,0-2-36 0</inkml:trace>
  <inkml:trace contextRef="#ctx0" brushRef="#br0" timeOffset="-118632.66">25995 13083 335 0,'5'-7'188'0,"-2"3"-179"0,-3 2-8 16,0 0 33-16,0 2 5 0,0 0-20 15,0 0-4-15,0 0 0 0,0 0-4 16,0 0-6-16,0 2 2 15,0 4 0-15,-3 5 3 0,-2 3-2 16,5 3 0-16,-2 2-1 0,2 3 1 0,0 3 0 16,-5 6-2-16,5-1 1 0,-5 4-1 15,5-2 0-15,0-1-4 0,0 0 5 16,-3-4-3-16,3-4 0 0,0-4-2 16,0-4 1-16,0-2-1 0,0-6 1 15,0-2 0-15,0-4 0 0,0-1-2 0,0 0 5 16,0 0 1-16,3-4-4 0,2-7-2 15,-5-4 1-15,5-1-2 0,-5-3 1 16,0-6-1-16,0 0 0 0,0-6-1 16,0-3 2-16,0 1-1 0,0-3 0 15,0 7 0-15,0 0-1 0,0 7 2 16,2 2-1-16,6 7 0 0,2 1 0 16,-2 4 1-16,7 2-1 0,3 2 0 15,-3 2 0-15,5 2-1 0,1 0 1 16,-1 0 0-16,-2 3 0 0,-3 6-1 0,3 2 1 15,-3 2 0-15,3 3 0 0,-5 1 0 16,-6 7 0-16,1 0 0 0,-3 0 1 16,-2 4 0-16,2-2 0 0,-3 2 0 15,3 0 0-15,0-4 1 0,-2-5-2 16,-3-1 1-16,5-3 2 0,-5-2-1 16,0-5-2-16,0-3 1 0,0-1 0 15,3-3 0-15,-3-1 1 0,0 0 1 16,0 0 2-16,0-5 0 0,-8-5-4 15,8-2 0-15,-8-7 0 0,3-3-1 0,5-6 0 16,0-3 0-16,-7-2 1 0,7-3-1 16,0 3 0-16,0 1 0 0,0 4 0 15,7 7 0-15,6 4-1 16,0 4 1-16,5 3 0 0,-8 4 0 0,2 4 0 16,6 2-1-16,-5 0 0 0,-3 3 1 0,3 9-1 15,0 2 1-15,-1 2 0 0,-4 6 0 16,5 1 0-16,-6 2 0 15,11 1 1-15,-8 2-1 0,0 3 0 16,3-2 1-16,-5 0 0 0,-1-3-1 16,1-4 0-16,0-2 1 0,-3-5-1 0,-5-2 0 15,5-1 0-15,-5-3 1 0,0-5-1 16,2 0 0-16,-2-3-1 0,6-1 0 16,-6 0-2-16,0 0 0 0,0-5-3 15,0-5-5-15,0-1-3 0,0 0-3 16,0-3-1-16,2 0-6 0,-2-1-10 0,5-3-12 15,3-6-25-15</inkml:trace>
  <inkml:trace contextRef="#ctx0" brushRef="#br0" timeOffset="-118179.2">26911 12979 657 0,'0'0'6'0,"0"0"-7"0,0 0 19 16,0 0 5-16,0 1-11 0,0 5 0 16,0 4 4-16,0 2 0 0,0 5-7 15,0 0-1-15,0 3-1 0,0 1-1 16,0 3 0-16,0 2-1 0,0 3 0 16,0 1 0-16,0 4-1 0,0-2 1 15,0 3-2-15,-5 1 0 0,2-6 0 16,-2 1 0-16,0-7-1 0,5-5 1 15,-7 0 0-15,4-3 0 0,-2-2-1 16,0-3 0-16,2-1-1 0,-2-2 2 0,0-1-1 16,5-3-1-16,0 0 1 15,0-1-1-15,0-3 1 0,0 1-2 16,0-1 2-16,0 0-1 0,0 0 0 0,0 0 0 16,0 0 0-16,5 2 1 0,8-2 0 15,2 0-1-15,3 0 1 0,5 0-2 0,10 0 0 16,0 0 0-16,8 0 0 15,12 0 1-15,-2 0-1 0,3 0 0 16,2 0 0-16,2 0 0 0,-4 0 0 16,-9 0-1-16,-9 0-4 0,-8 1-2 0,-8 2-1 15,-15 1-4-15,0 1-5 0,-5-2-5 16,-10 0-3-16,0-1-10 0,-3-2-18 16,1 0-47-16</inkml:trace>
  <inkml:trace contextRef="#ctx0" brushRef="#br0" timeOffset="-117209.16">28092 13152 670 0,'0'-2'8'0,"-3"-1"-10"16,-2 2 13-16,5 1 15 0,-5 0-12 15,5 1-5-15,0 10 3 0,0 3 0 16,0 5-4-16,0 4-1 16,0 2-2-16,0 4 1 0,0 3-3 0,5 1 2 15,0 0-1-15,-5-1 1 0,0 0-3 16,0 0 1-16,0-2 0 0,0 0 0 15,0-4 0-15,0-1-2 0,0-3 1 16,0-1-2-16,0-4 3 0,-5-2-1 16,0-5-1-16,5 0-1 0,0-6 1 0,0-1-1 15,0-2 2-15,0-1 0 16,0 0 1-16,-8-4 1 0,8-4-2 0,-2-4-1 16,2-1-1-16,-5-4 1 0,5-3-1 15,-6-2 0-15,6 0 1 0,0-4-1 16,0-1 0-16,-2-6 0 0,-3-5 0 15,5-1-1-15,0-8 2 0,0 0-1 16,0 3 0-16,0 5 0 0,0 7 0 16,7 4 0-16,-7 6 1 0,6 4-1 15,-1 0 2-15,-3 4-1 0,6 1 2 0,-3 4 0 16,3-3-1-16,4 2-1 0,6 2 1 16,2 3-2-16,1 1 0 0,7 0 0 15,0 0 0-15,2 4 0 0,-2 0 0 16,0 0 0-16,0 0 0 0,3 0 0 15,-8 6 0-15,7 1 0 0,-7 4 0 0,-3 0 0 16,1 2 0-16,-11-1 0 16,0 3 0-16,-5 1 0 0,3 2 0 15,-8-1 0-15,0 4 0 0,0-2 0 16,-8 2 0-16,-4-3 0 0,-1 2 0 16,-8-3 0-16,-7 3 0 0,3-3 0 0,-5-1 1 15,-9-2 0-15,1-1 0 0,3-2-1 16,-4-3 1-16,4-2 0 0,-3-2-1 15,7-4 1-15,1 0-1 0,2 0 1 16,7-4-1-16,3-2 1 0,11 3 0 16,4-1 0-16,3 1 0 0,0 0 1 0,10-1-1 15,11 2 0-15,4-1-1 16,13 0 0-16,3 3 0 0,0 0 0 16,5 0 1-16,2 4-1 0,0 2 0 15,6 3 0-15,-9 3-1 0,1-1 2 0,-5 1-1 16,-5 1-1-16,-11-1 2 0,3 1-2 15,-10 2 1-15,-5 1 0 0,-1 1 0 16,-9 1-1-16,4-1 1 0,-7 2 0 16,6 0 0-16,-6-1 1 0,0-2 0 15,-13 0-1-15,0-1 2 0,-2 0 1 0,-11-1-1 16,3-2 1-16,-7 0-1 0,-3-3 1 16,0 0 1-16,-8-1-1 15,0-2-1-15,1-2 2 0,-6-3-1 0,5-1-1 16,-5 0-1-16,6-6 1 0,-9-6-2 15,9 0 1-15,-6-3-1 0,10-1-1 16,-2-1-4-16,5 3-3 0,5 3-6 16,0 5-5-16,-2 5-5 0,2 1-12 15,0 0-15-15,-6 0-83 0</inkml:trace>
  <inkml:trace contextRef="#ctx0" brushRef="#br0" timeOffset="-116417.38">24510 12680 451 0,'0'-4'146'0,"0"3"-141"0,-8 1-5 15,8 0 2-15,-3 0 23 0,3 0-10 16,0 0-5-16,0 5 7 0,-10 4 5 16,3 2-8-16,-6 4 1 0,-8 2-2 15,-1 2 1-15,-9 3-4 0,-10 2 2 16,-4 4-2-16,-4 3-1 0,-7 3 1 16,-7 5-3-16,-1 2 0 0,-10 4 0 15,-10 4 0-15,-2 1-3 0,-8 4 1 0,-8 0-1 16,3 0-1-16,-3 0-1 0,3-8 1 15,12-4-2-15,13-5 0 0,6-3 2 16,9-3-1-16,16-4 0 0,2-1-1 16,3-3-1-16,13-4 2 0,4-4-2 15,9-5 0-15,4-3 1 0,8-3-3 16,0-2-2-16,0 0-1 0,13-2-3 16,-1 1-6-16,4 0-10 0,9-1-12 15,3 0-31-15</inkml:trace>
  <inkml:trace contextRef="#ctx0" brushRef="#br0" timeOffset="-115548.9">28501 15327 140 0,'0'-5'368'15,"0"-1"-321"-15,-7 1-44 16,4 1 1-16,-2 2 28 0,0 1-6 15,5-1-3-15,-8 0-6 0,6 2-1 0,-9 0-4 16,1 0-3-16,-2 2 0 0,-9 9 3 16,-9 3-1-16,-3 4 3 0,-8 3-4 15,-2 5 2-15,-11 5-3 0,-9 4-2 16,-6 6 4-16,-5 2-2 0,-12 6-1 16,-8 5 0-16,-8 5-3 0,-13 3 3 0,-9 5-2 15,-4 5-1-15,-1-5 0 0,-4-3-1 16,11-5 0-16,5-4 0 0,21-4-2 15,14-2-1-15,11-5 2 0,15-4-3 16,3-2 0-16,14-4 1 0,6-6-1 16,8-2 0-16,5-9 0 0,9-4-1 15,6-7-3-15,5-3-3 0,0-3-3 16,0 0-2-16,5-4-5 0,6-8-5 16,9-4-10-16,5-10-29 0,3-5-72 15</inkml:trace>
  <inkml:trace contextRef="#ctx0" brushRef="#br0" timeOffset="-112976.2">28733 12916 465 0,'0'-8'49'0,"-5"4"-45"0,2-3-2 15,-7 1 11-15,10 1 15 16,-3 1-7-16,-2-2-6 0,5 2-2 0,0-1-2 16,0 0-4-16,0 0-3 0,8 2 1 15,-3-1-2-15,0 1 2 0,-2 1-2 16,-3-1 3-16,0 3 0 0,0 0-2 15,0 0 1-15,0 0-1 0,0 0-1 16,0 0 0-16,0-1 0 0,0 1-1 0,0 0 1 16,0 0-2-16,0 0 2 0,0 0-1 15,0 0-2-15,0 0 2 0,0 0 0 16,0 0 2-16,0 0-1 16,0 0 2-16,0 0-1 0,0 0 1 0,0 0 3 15,0 0-3-15,0 0 0 0,0 0 0 16,0 0-1-16,0 0-1 0,0 0-2 0,0 0 3 15,0 0-2-15,0 0 0 16,0 0 0-16,0-1-1 0,0-2 0 16,0-1 0-16,-3 1-1 0,-2-2 1 0,0-2 0 15,2 1-1-15,-4-1 2 0,2-2-2 16,-8 0 2-16,5 1-1 0,-10-3-1 16,3 1 2-16,2 2-2 0,-2-2 0 15,-3 0 1-15,6 1-1 0,-4 2 0 16,-1-1 0-16,1 3 0 0,1 1 0 0,5 0 0 15,-3 2 0-15,6 0 2 0,4-3-2 16,-2 4 1-16,5 1 0 16,0 0 1-16,0 0-1 0,0 0 1 15,0-1 1-15,0 1-1 0,0 0 0 0,0-2-1 16,0 1 0-16,0-2 1 0,0 2-2 16,5-1 1-16,-2 2 1 0,-3 0-2 15,7 0 2-15,-7 0-2 0,5 0 1 16,0 0-1-16,-2 0 2 0,2-1-2 15,0 1 0-15,-2 0 1 0,2-1-1 16,-5 1 1-16,2 0-1 0,-2 0 1 0,0 0-1 16,0 0 0-16,0 0 1 0,0 0 1 15,0-3-1-15,0 2-1 16,0 0 0-16,0-1 1 0,0 0-1 16,0-3 0-16,0 2 1 0,-2-3-1 0,-3-1 0 15,-3 0 0-15,3 2 0 0,-8-3 1 16,3 1-1-16,-8-3 0 0,-2-1 0 15,-1 1 0-15,-4 0 0 0,5-1 0 16,-3 0 0-16,-8 1 0 0,11 1 0 16,-8-3 0-16,2 2 0 0,-7 0 0 0,5 1 0 15,3 0 0-15,-6-1 0 16,-2 2 0-16,0 0 0 0,-5-1 0 0,5 2 0 16,0-1 0-16,2-1 0 15,-2 3 0-15,3-1 0 0,-3 2-1 0,5 0 1 16,5-2 0-16,0 5 0 0,3-3 0 15,-1 2 0-15,1 0 0 0,0-1 0 16,-1 1 0-16,1 1 0 0,0-2 0 16,-6 1 0-16,6-2 0 0,-8 1 0 15,2 0 0-15,-2 0 0 0,3-1 0 0,-3 3 0 16,2-1 0-16,-2 1 0 0,3 0 0 16,2 1 0-16,-7 1 0 15,7 0-1-15,-5 0 1 0,2 0 0 0,-2 0 0 16,-2 0 0-16,7 0 0 0,-3 0 0 15,-2 1 0-15,3 1 0 0,5 0 0 0,-6 1 0 16,3-1 0-16,0-1 0 16,8 3 0-16,-5-3 1 0,2 2-1 15,-2 2 1-15,-1-2-1 0,-2 2 0 16,-2-1 0-16,0 3 0 0,2 0 0 0,-8 0 1 16,3-2-1-16,0 2 0 0,0 1 1 15,-2-1-1-15,7 0 0 0,-3 2 1 16,1 0-1-16,2 1 1 0,0 1-1 15,0-1 0-15,-2 1 0 0,4 0 1 16,6 2 0-16,-3-2-1 0,6 3 1 0,-4-4-1 16,-1 2 2-16,6-1-2 0,1 0 0 15,0-1 0-15,-3 1 1 16,3 1-1-16,0-1 0 0,0 1 0 16,0 3 0-16,-1 3 1 0,-1 0-1 0,1 3 1 15,1 0-1-15,0 0 0 0,0 0 0 16,7 3 1-16,-2 0-1 0,3 2 2 15,2-1-2-15,0 1 1 0,0 2-1 16,0-2 0-16,2-1 1 0,6-1-1 16,2 1 2-16,-7-3-2 0,4 4 1 15,-7-3 0-15,5 0-1 0,0 0 0 0,-5 2 0 16,0 4 1-16,0 0 1 16,0 2 0-16,0 0 0 0,0-1 1 15,0 0-1-15,0-2-1 0,0-2-1 0,0-4 2 16,3 1-1-16,2 0-1 0,-2-1 2 15,2 0 0-15,2 2-1 0,-2-4 1 16,3 0-1-16,0-3 0 0,-3 0 1 16,2-2-2-16,1-3 1 0,-3 2-1 15,0 0 2-15,-2 0-2 0,7 1 2 16,-2 0-2-16,-1 0 2 0,9-1-1 0,-4 2 1 16,6-1-1-16,-3 0-1 0,6 3 2 15,4-1-1-15,3 0 0 0,0-1-1 16,5 1 1-16,0-2 1 0,-2 1-2 15,-1-1 1-15,3-1 0 0,0-3-1 16,0 1 1-16,1-2-1 0,-1 0 1 0,2-2-1 16,-2-1 0-16,8 0 2 15,-3 0-2-15,3-1 0 0,5-1 1 16,2 5-1-16,3-5 1 0,-3 2-1 16,1 0 1-16,4-2 0 0,-2 1-1 0,-3 1 0 15,1-3 1-15,1 2-1 0,-6-1 0 16,-1 0 1-16,0 0-1 0,-2-1 0 15,0 1 0-15,2-3 0 0,0-1 1 16,3-1 1-16,2 0-2 0,-2 0 0 16,5 0 0-16,0 0 0 0,0 0 0 0,-6 0 0 15,-1 0 0-15,1 0 0 16,-6 0 0-16,1 0 0 0,-4 0 0 0,-3 0 0 16,0 0 0-16,0 0 0 15,-5 0 0-15,5 0 0 0,-5 0 1 0,5-3-1 16,5-3 1-16,-2 0-1 0,5 0 0 15,-3-1 0-15,3-4 1 0,4 0-1 16,-4-1 0-16,5 0 0 0,-10-3 0 16,-3 2 1-16,-5-4-1 0,-3 1 0 15,-5 0 0-15,1-3 0 0,-3-1 0 16,-3 0 0-16,3-3 0 0,-3 1 0 16,0-2 0-16,3-6 1 0,-3 3-2 15,6-3 1-15,-4-1 0 0,-4 0 0 16,0-3 0-16,-6 1 0 0,-4 1 0 15,-3-1 0-15,0 2 0 0,0 3 0 0,0 3-1 16,-8 3 2-16,6 2-2 0,-8 0 1 16,2 0 0-16,-5 0 0 0,1-1-1 15,-4 3 1-15,4-2 0 0,-9 1 0 16,6-1-1-16,-10-1 2 0,4 1-2 16,-4-3 0-16,2 1 1 0,-8-1 0 0,3-1 0 15,-5-2 0-15,8-2 0 0,-8 0 0 16,2 3 0-16,1 1 0 0,2 5 0 15,2 0 0-15,-2 5 0 16,3-2 0-16,-3 1 0 0,2 3 0 0,-7-2 0 16,5 3 0-16,-5-1 0 0,5 2 0 15,-5 0 0-15,0 1 0 0,0 0 0 16,0 0 0-16,3 0-2 0,-9 0 2 16,6 1-1-16,0 0 1 0,5-1-2 15,3 3-1-15,4 1 0 0,-4 0-3 0,10 1 1 16,-1-1-2-16,-1 0-1 0,14 2-3 15,-2 0-3-15,0 3-5 0,5 0-5 16,0 4-12-16,0 3-11 0,0-2-29 16,0 1-79-16</inkml:trace>
  <inkml:trace contextRef="#ctx0" brushRef="#br0" timeOffset="-111687.83">26542 12661 67 0,'3'-5'77'0,"-3"0"-21"16,5 2-25-16,-5-1 56 0,5 2-32 15,-5 0-22-15,0-1 9 0,0 3-6 16,0-3-6-16,0 3-5 0,0 0-8 0,0-1 1 16,0 1 2-16,-5 0-5 0,0 0-4 15,-3 0 1-15,3 0-2 0,-5 0-1 16,0 0-3-16,0 0 2 0,-1 0-2 16,1 0 0-16,0 0 0 0,-3 0-1 15,3 0 1-15,0 0-3 0,-5 0-1 16,2 0 0-16,-2 1 0 0,-3 4 2 0,3-1 0 15,-6 3-1-15,1-1 0 0,-6 0-2 16,6 0 1-16,-5 2 0 16,4 2 0-16,1 0 1 0,0 0 1 15,4 1 0-15,-4 2 0 0,2-1 1 0,3 4-2 16,-3 1 1-16,3 0 1 0,-6 0-2 16,1 3 0-16,0-1 1 0,-3 1 0 15,3 2 0-15,-1-4-1 0,1 1 3 16,5 0-1-16,-3 0-1 0,2-2 1 15,4 2-2-15,-3 1 0 0,-3-1 1 0,5-1 0 16,-7 3-1-16,4-3-1 0,-1 1 0 16,6-1 0-16,-1 2 0 0,-1-2 1 15,0 2-2-15,8 3 0 16,-2 1 2-16,7-1-1 0,0 4 1 0,0 0-1 16,0-1 2-16,12 2-2 0,1-5-1 15,2 0 1-15,-2-2-1 0,7 0 1 16,1 0-1-16,4-2 0 0,1 1 1 15,1 1 1-15,9-2-1 0,-3 2-1 16,8-2 1-16,-8 1-1 0,8-2 0 0,-3-1 0 16,0-2 0-16,3 0 0 0,-6-2 0 15,6-3 0-15,0 0-1 0,-3-4 1 16,3 2-1-16,-1-1 0 16,-2-1 0-16,-2 1 0 0,-3-1 1 0,0-3 0 15,-5 2-1-15,3-4 0 0,-8-1 0 16,2 0 0-16,-5 0 1 0,1 0-1 15,-6 0 0-15,-2-6 0 0,-3 4 0 16,-2-2 1-16,-6 1-1 0,3 1 0 16,0 0-1-16,-5 1 0 0,0-2-1 0,0 2-4 15,-10-1-4-15,2 0-4 0,-4-1-4 16,4 2-8-16,3 0-14 0,-3-5-29 16</inkml:trace>
  <inkml:trace contextRef="#ctx0" brushRef="#br0" timeOffset="-89019.88">29720 13741 620 0,'-3'0'31'0,"-4"0"-31"0,2 0-2 16,-1-2 7-16,6 0 19 15,0 2 0-15,0 0-9 0,0 0-5 16,0 0-3-16,0 0-1 0,0 0-1 16,0 0-1-16,0 0 0 0,0 0 0 0,0 0 0 15,0 0-1-15,6 0 0 0,1 0-1 16,1 0 1-16,4 0-1 0,1 0 0 16,5-4-2-16,-3 1 1 0,11 0 1 15,-3-1-1-15,-3 1-1 0,5 1 1 16,-4-2-1-16,-1 1 1 0,-2 1 0 0,-3 1-1 15,3 0 0-15,-8 1 0 0,0 0 0 16,-7 0 0-16,2 0 0 16,-2 0 0-16,-3 0 0 0,0 0 0 15,0 0 0-15,5 0-1 0,0 0 0 0,-5 0-1 16,2 0-3-16,3 0-2 0,0 1-1 16,-2-1-4-16,5 0-3 0,-8 1-4 15,5-1-10-15,-5 0-15 0,0 0-13 16,0 0-78-16,-5 0 13 0</inkml:trace>
  <inkml:trace contextRef="#ctx0" brushRef="#br0" timeOffset="-88760.01">29827 13898 689 0,'-11'0'18'0,"1"0"-18"0,8-1-2 16,2 0 10-16,0 1 15 0,2 0-7 0,11 0-4 16,0 4-3-16,2-1-3 0,5 2 0 15,-2 1-2-15,8-2-1 16,-4 0-2-16,9-1 1 0,0-3-1 16,-6 0 0-16,3 0-1 0,-3 0 0 0,1-2-5 15,-11-3-2-15,-7 2-4 0,2-3-11 16,-8 3-13-16,-2-2-24 0,0 0-42 15,0-2-116-15</inkml:trace>
  <inkml:trace contextRef="#ctx0" brushRef="#br0" timeOffset="-86616.3">30422 15251 174 0,'0'-4'223'0,"0"-1"-119"0,0-1-101 16,0 0-4-16,0 1 6 0,0 0 27 16,0 0-6-16,0-2-6 0,0 4-5 15,0-1 0-15,0 0-1 0,-3 1-2 16,-2 0 3-16,5-1-3 0,-5 0 1 16,3 0-4-16,-9-2 1 0,9 3-2 15,-6-1 0-15,-2 0 1 0,3-1-2 16,-1 2-2-16,3-2 1 0,-5 0-2 0,-1-1-1 15,-1 2 1-15,2 2-3 0,-1-1 2 16,-4 0-2-16,0 3 0 0,-3 0 1 16,3 0 0-16,-3 0 0 0,-2 1 0 15,-1 4 0-15,6 2 0 0,-5 1 0 16,2 1 0-16,5 1-1 0,0 0 1 16,3 2-1-16,-3 1 1 0,3 1 0 15,3 3-1-15,-1 2 2 0,3 3 0 16,-3 1-2-16,8 2 1 0,0 0-1 15,0 1 1-15,0-1 0 0,0 0-2 0,8-6 0 16,5-2 1-16,-1-3-1 0,6-3 1 16,3-2 0-16,-1 0 0 0,3-4-2 15,-3-3 3-15,11 0-2 0,-3-2 1 16,-3-2 0-16,3-6-1 0,0-4 0 16,-8 0 0-16,1-3 0 0,-8 1 0 0,-6-2-1 15,3 1 1-15,-10 1 0 16,0-1 0-16,0 0 0 0,0-2 0 15,-10-1 0-15,-5 2 0 0,2-1 0 16,-2 0 0-16,-3 0-1 0,5 1 2 0,-7 0-1 16,10 1 0-16,-13 3 0 0,13 0 0 15,0 2 0-15,-1 2 0 0,1 0 0 16,3 1 0-16,2 0 0 0,5 3 0 16,0-1 0-16,0 0-2 0,0-1-2 15,0 0-1-15,12-1-2 0,6 0-1 0,-5 1-3 16,-3 1-4-16,3 5-5 0,4 0-3 15,-9 0-10-15,5 8-24 0,-6 3-31 16,-1 1-24-16</inkml:trace>
  <inkml:trace contextRef="#ctx0" brushRef="#br0" timeOffset="-85913.48">30323 15627 119 0,'0'-1'416'0,"0"-3"-388"15,-8-2-21-15,0 5 6 0,3-3 20 16,3 1-7-16,-3 2-6 0,2-2-11 0,-2-2 3 16,0-2-6-16,-3 1 1 0,6 0-2 15,-3 2 1-15,-3 0 1 0,-2-2 2 16,2 5 0-16,1-1-1 16,-6 1-4-16,0 1-1 0,1 0 1 0,-9 0 0 15,6 0 0-15,0 3-3 0,-3 4 0 0,-3 0 2 16,6 0-2-16,-3 3 1 15,3 0 0-15,-3 0 1 0,6 5 0 16,1-4-1-16,-6 5 0 0,4-2 1 16,5 3 0-16,1 2 0 0,-1 3-2 0,3-1 2 15,0 0-2-15,2 3 2 0,3 2-2 16,0-1 2-16,0 0-2 0,0-2 1 16,8-3-1-16,7-2-1 0,-2 0 0 15,7-4 0-15,-2-2 0 0,-3-2 0 16,6-5 0-16,-1-2 0 0,0-3 0 0,1 0 0 15,2-1-2-15,0-6 0 16,-6-3 0-16,6 0 1 0,-10-1-1 16,5-4 1-16,-3 3-1 0,3-5 0 15,-8 1 1-15,-5 0 1 0,3-1 1 0,-1 1-1 16,-7 0-1-16,0-2 1 0,0 0 0 16,0-2 0-16,0-3 0 0,-10 1 1 15,0 0-1-15,2 1-1 0,-7 0 2 16,5 4-1-16,-5-1 0 0,-1 3 0 15,-6 3-1-15,6 0 1 0,-4 3 0 0,5 2 0 16,2-3 0-16,0 6 0 0,0-2 0 16,8 2 0-16,-2 1 0 0,4 1-1 15,-2 1 1-15,5 1-3 16,0 0-2-16,0 0-3 0,0 0-5 16,0-1-10-16,8 1 4 0,10 0-4 0,-8 0-19 15,13 0-27-15,-8 0-66 0</inkml:trace>
  <inkml:trace contextRef="#ctx0" brushRef="#br0" timeOffset="-85156.45">31005 15319 213 0,'-8'-6'306'0,"-5"-1"-281"0,8-2-27 0,-5 0 3 16,0 2 19-16,0 1 11 15,-1 1-14-15,1 0-8 0,-3 0 3 16,3 0 1-16,0 1-4 0,-3 0 0 0,1 2 0 16,-6 1 2-16,8-1 1 0,-8 1-3 15,3-1-2-15,-3 1 0 0,5 0 1 16,-7 0-3-16,10-1-1 0,-8 2 0 15,5 0 0-15,0 0-1 0,-2 0 0 16,2 2-1-16,-2 4 1 0,2 2 0 0,1 0 0 16,-4 3-1-16,6 0-1 0,0 1 1 15,-3 2 0-15,3 0 0 16,0 2 0-16,0 2-1 0,10 0 2 16,-3 1-2-16,3 0-1 0,0 2 1 0,0-1 0 15,3 1 1-15,9-2-2 0,-4 1 1 16,5-2 1-16,0-1-2 0,4-1 0 15,-1-1 0-15,4-3 1 0,8-4 0 16,-8-3-1-16,11-5 1 0,-8 0-1 16,2 0 2-16,3-5-2 0,-7-4 0 15,-1 0 1-15,3-4-1 0,-8 2 0 0,-2-2 0 16,-6 1 1-16,-2-2 1 16,-2 0-2-16,2-1 0 0,0 0 0 0,-5-2 0 15,0-1 0-15,0 1 0 0,-5-1 0 16,-3-1 1-16,-2 2-1 0,0 0 0 15,0 0-1-15,-5 1 1 0,-3 1 0 16,8 3 0-16,-3 3 0 0,0 1 0 16,1 2 0-16,-1 5 0 0,5-2 0 15,1 2 0-15,1-2 0 0,4 3 0 16,2-1-4-16,0 1-3 0,0 0-1 0,0 0-8 16,2 0-1-16,11 0-3 0,5 1-6 15,-8 7-20-15,3-1-25 0,-5 2-47 16</inkml:trace>
  <inkml:trace contextRef="#ctx0" brushRef="#br0" timeOffset="-84489.28">30885 15716 147 0,'0'-9'254'0,"0"-1"-224"15,0 1-20-15,5 1 33 0,0 0 8 0,-2 1-19 16,-3 0-8-16,5 0-6 16,-5 1 3-16,0-1-4 0,0 2-2 15,0 1 0-15,-5 0-1 0,2 1-2 0,-7-3-2 16,2 5 0-16,-4-1-2 0,4 0 1 15,-5 2-1-15,1 0-1 0,1 0-1 16,-6 0-1-16,1 0 0 0,4 0 0 16,-6 0-2-16,2 2 1 0,-1 1 0 15,1 3-1-15,1 1 1 0,-5 0 0 0,2 2 2 16,-2 0-3-16,4 3 0 16,-1 1 0-16,1 0 0 0,6 3 0 0,0 3 0 15,0 1 0-15,2 2-2 0,8-2 0 16,0 3 2-16,0 1-1 15,5 0 0-15,3 2 0 0,-1 0 1 0,6 0-2 16,5 1 1-16,-8-4-2 0,11-1 1 16,-1-6-1-16,5-3 0 0,3-2 1 15,-2-4-1-15,2-2 0 0,5-5 1 16,-3 0-1-16,-2-2 1 0,-2-7-1 16,-6-4 0-16,0 0 0 0,-4-5-1 0,2-3 0 15,-8-2 1-15,2-2 0 0,-6 0-1 16,-4 0 1-16,-2-1 0 0,0 2 0 15,0-1 0-15,-2 0 0 0,-6 0 0 16,-2 3 0-16,0 0 0 0,-1 2-1 16,-4 1 1-16,-3 1 0 0,3 2 0 15,-5 1 0-15,2 0 0 0,-2 5-1 16,-1 0 1-16,11 1 0 0,-13 3 0 16,13 1-1-16,-8 1 1 0,5-2 0 15,6 1 0-15,-1-1-1 0,3 0-1 0,5-2-3 16,0 1-2-16,0 0-3 0,8 0-4 15,2-1-6-15,3 2-5 0,2 2-11 16,0 2-27-16,8 2-52 0</inkml:trace>
  <inkml:trace contextRef="#ctx0" brushRef="#br0" timeOffset="-83173.19">31361 15244 49 0,'0'-5'28'0,"-8"3"4"0,6-2 19 0,-4 1 11 16,1 0 31-16,3 1-15 0,-3 0-40 16,2 1-12-16,-2-1 14 0,0 1 0 15,5-2-7-15,0 3-8 0,0-3-1 16,-3 2-1-16,3 0 2 0,-5-2-5 15,5 2-2-15,0 0 0 0,0 0-1 0,0 0-2 16,0 1-3-16,0 0-1 0,0 0-2 16,0 0-1-16,0 0 0 0,0 0-4 15,0 0 0-15,0 0 0 0,0 0-2 16,0 4 1-16,0 4 2 0,0 5-1 16,0 2-1-16,0 2 1 0,0 3 2 15,0 1-2-15,0 3 0 0,0 2 0 16,0 2 0-16,0 0-1 0,0 1 1 15,0 0-1-15,0 4 0 0,8 0 1 16,-8 0 0-16,0-1-1 0,0 0 0 0,0-3 0 16,0-4 0-16,0 0-1 0,0-3 0 15,0-3 1-15,0-2-2 0,0-3 1 16,0-2-1-16,5-3 0 0,-5-5 1 16,5-2-2-16,-2-2 1 0,-3 0 0 15,0 0 1-15,5 0 0 0,-5 0 0 16,0 0-1-16,0-3 1 0,0-1-2 15,0 0 0-15,0-3-1 0,0 4 1 16,0-3-1-16,0-1 0 0,-5 3-1 16,2 0 1-16,-2-1-3 0,5 2 0 0,-5 1-3 15,5-1-2-15,0 3-4 0,0-1-2 16,0 1-8-16,0 0-14 0,5 0-13 16,8-1-34-16,-6-3-27 0,-1-1-268 15</inkml:trace>
  <inkml:trace contextRef="#ctx0" brushRef="#br0" timeOffset="-82003.91">31903 15655 95 0,'0'-3'151'0,"0"0"25"0,0-1-101 0,0-2-40 16,0 1-3-16,0 2 1 0,0-1-3 15,0 0-8-15,0 1-4 0,-3-2 2 16,-2-2-4-16,0 1 1 0,-3 0-2 16,1-1-1-16,-1 1 0 0,0 2-4 15,-2-2 0-15,-3 3-3 0,6-1-3 0,-1 4-1 16,1-1 0-16,-1 1-1 0,3 0-1 16,0 0-1-16,5 0 0 0,-8 1 0 15,6 6-1-15,2 1 2 16,-11 0-2-16,11 2 2 0,-2-1-1 0,-3 3 0 15,5-2 0-15,0-1 0 0,-5 2 1 16,5-4-1-16,0-1 0 0,0-3 0 16,5 3 0-16,2-5 0 0,4 1-1 15,-4-2 1-15,-4 0 1 0,7 0-1 16,0 0 0-16,-5 0 0 0,0-3 0 0,3-3 0 16,-6-2 0-16,4 0-1 0,-6-1 2 15,7-2-1-15,-7-3-1 0,0 4 1 16,5 0-1-16,-5 0 0 0,0 4 1 15,0 1 0-15,0 2 0 0,0 3 0 16,0 0 0-16,-5 0-1 0,-2 0 1 0,1 1 0 16,-1 6 0-16,4 1 0 15,-2 1 1-15,5 2-1 0,-5 0 1 16,5-1-1-16,-2-2 0 0,2-1 0 16,0-2 0-16,0-2 0 0,0-1-1 0,0-2 0 15,2 0-2-15,3 0-4 0,3 0-2 16,-1-2-4-16,-7-4-8 0,11-4-10 15,-9-1-29-15,-2-3-59 0</inkml:trace>
  <inkml:trace contextRef="#ctx0" brushRef="#br0" timeOffset="-81033.56">32831 15163 354 0,'0'-6'195'16,"0"-1"-186"-16,0-2-6 0,-5 0 15 15,3 3 16-15,-9 0-8 0,4 1-11 16,2-2-3-16,-6 1 2 0,1-1-1 16,3 0-5-16,-6 2-2 0,0-1 0 15,3 1 1-15,-8-1-1 0,3 3 2 16,-5 1-2-16,-6-1 1 0,1 1-1 16,-3 0 0-16,2-1-4 0,-2 3 3 15,0 0 0-15,-5 0-1 0,0 0-1 0,0 6 2 16,5 2-2-16,0 0 0 0,5 2 0 15,3 3 2-15,5 0-3 0,2 4 1 16,8-1-1-16,-3 4-2 0,8 0 1 16,0 2 0-16,5 0 0 0,3-1-1 15,5-2 0-15,-1 3 0 0,1-4 1 0,2-2-1 16,3-2 0-16,2-3 0 16,1-3 0-16,2-5 0 0,-3-3-1 15,6 0 1-15,-1-1-1 0,-2-7 0 16,2-4 0-16,1-2 0 0,-3-2 0 0,-6 0-1 15,4-3 0-15,-6-1 2 0,5 0-3 16,-7-1 2-16,0-2-1 0,0 1 0 16,-1 2 2-16,-9 1-1 0,2 3 1 15,-5 2 0-15,0 1 1 0,0 5-1 16,0-2 0-16,0 5 2 0,0 1 1 16,-5 2 0-16,5 2 1 0,-3 0-1 0,-2 0-1 15,3 0-1-15,-3 0 0 16,0 6 1-16,2 2 1 0,-2 2 0 15,2 0-1-15,-2 5 2 0,0 1-1 16,3 1 0-16,2 3 1 0,0 3 1 0,0 1-1 16,0-1-1-16,0 4-1 0,0 0 2 15,2 0-2-15,8 2-1 0,-10 0 3 16,3 0-3-16,-3 2 1 0,0 0 2 16,0 0-2-16,0 0 0 0,-3-1 0 15,3-3-1-15,-10-2 1 0,10-4-1 0,-2-2 0 16,2-3 1-16,0-1-2 0,-5-5 1 15,5-1-1-15,0-3 0 16,0-2 0-16,0-1 0 0,0-2 0 0,-6 1 0 16,6-1-1-16,0-1 1 0,0 3-3 15,-2-3 0-15,2 0 0 0,0 0-2 16,0 0-3-16,-5 0-4 0,5-4-3 16,0-3-9-16,0-5-7 0,0-3-11 15,7-4-32-15,6-3-53 0</inkml:trace>
  <inkml:trace contextRef="#ctx0" brushRef="#br0" timeOffset="-80032.27">33564 15026 475 0,'0'-4'145'0,"0"-2"-141"15,0 1-5-15,0 2 24 0,-10 3 10 0,0 0-16 16,-3 0-6-16,5 0 0 0,-5 0 2 15,3 0-4-15,-2 0-3 16,-6 0 1-16,5 3 1 0,-2-1-1 16,-1 1-1-16,-6 1-2 0,-1-2 0 0,2 2 0 15,-4-1-2-15,-1-1-1 0,6 0 2 16,0 3-2-16,4-1 0 0,-1 0 0 16,6 0 2-16,1 0-1 0,8 0-1 15,-8 1-1-15,7-2 1 0,-2 2-1 16,2-3 0-16,-2 2 1 0,0-1 0 0,-2 0-1 15,-1 1 1-15,3-2 0 0,-3 4 1 16,1-1 1-16,-1 0 0 0,-2 1 0 16,2-1 0-16,6 5 0 15,-9-3 0-15,4 5 0 0,4-2 0 0,-7 1 0 16,10 4-1-16,-8 0 0 0,3 1 0 16,3 1-1-16,-3 1 1 0,2 1-2 15,-2-2 2-15,0 5-1 0,2-4 1 16,-2 0-1-16,3-2 0 0,2-1 1 15,0-3-1-15,-5 0-1 0,5-2 0 0,0-5 1 16,0 0 0-16,0-5-1 0,0 3 0 16,0-3 0-16,0 0 2 0,0 0-2 15,0 0 3-15,0-3-1 0,0-3-1 16,0-3-1-16,7-1-1 0,1-2 1 16,-3-1 0-16,8 4-1 0,-6-1 1 15,1 2 0-15,5 1-1 0,-6 2 1 16,4 0 0-16,-1 3-1 0,0-2 1 15,5 4-1-15,-2 0 1 0,2 0 0 16,-5 0 0-16,6 0-1 0,1 0 1 0,-1 0 0 16,4 5 0-16,0 0 0 0,1-1 0 15,-1 0 0-15,1 1 0 0,-1 1 0 16,-7 0 0-16,-1 0 0 0,-4 2 0 16,5 0 0-16,-1 1 0 0,-4 1 0 15,-3 4 0-15,-2 0 1 0,-3 2-1 16,0 2 1-16,0 0-1 0,0 2 1 15,0 3 0-15,0 0 1 0,0 5-2 16,0-2 2-16,0 4 0 0,0 0-1 16,-3-1 1-16,-2-3-1 0,5 0 1 0,-3-2 1 15,-2-4 0-15,0 0-1 0,-2-2-1 16,-1-3 1-16,-5-1-1 0,8-6 0 16,-5 0 0-16,0-2 2 0,0 0-3 15,-8-5 1-15,-2 2 0 0,4-3 0 16,-7 0 1-16,3 0-1 0,0 0-1 15,-1 0 1-15,-2 0-1 0,-2 0 0 0,-3 0 1 16,-3 0 0-16,3 1 0 16,3 3-1-16,2-1 1 0,-2 1 0 15,4 0 1-15,9 0-2 0,-1-1 0 16,13-2 0-16,-3 0 0 0,3-1 0 0,0 0-2 16,3 0-3-16,7-1-2 0,10-8-9 15,-4-2-8-15,4-6-24 0,-2 1-44 16</inkml:trace>
  <inkml:trace contextRef="#ctx0" brushRef="#br0" timeOffset="-78489.58">29638 16699 53 0,'0'-5'114'15,"0"-2"118"-15,0-3-178 0,0 3-28 16,0 0 3-16,0 4 15 0,0 0-6 16,0 3-10-16,0 0-6 0,0-1-2 0,0 1-6 15,0 0-2-15,0 0-4 0,0 0 0 16,0 0 0-16,0 1 0 0,0 4 3 16,0 3-2-16,0 3 0 0,0 3 0 15,-2 4-4-15,-3 5 0 0,5 3 1 16,0 6-2-16,0 4 3 0,0 1-2 15,-5 2-1-15,5 0 1 0,-8 2-1 16,3-4-2-16,5-4 1 0,0-7-2 16,0-6 0-16,0-6 0 0,0-4 0 15,0-3 1-15,5-3-1 0,0-1 0 0,-2-3 1 16,-3 0-1-16,0 0 2 0,5-4 0 16,-5-3 0-16,5-5-2 0,-3-1-1 15,3-6 0-15,-2 0 0 0,2-1 0 16,3-3 0-16,-1-1 0 0,6-2-1 15,0-1 1-15,0-2-1 0,2 3 1 0,3 1 0 16,-3 5-2-16,-2 3 1 16,-1 3 1-16,4 4 0 0,-6 3 0 15,-3 3 0-15,-2 0 0 0,6 1-1 16,-11 3 0-16,5 0 1 0,2 0 0 0,1 0 0 16,-3 0 0-16,3 3 0 0,-1 3 1 15,4 0 0-15,-4 3-1 0,1 0 0 16,-1 3 1-16,4 3 1 0,-1 1-2 15,0 4 0-15,0 2 1 0,-5 3-1 16,3 0 0-16,2 2 1 0,-7 2 1 0,-3 1-1 16,5-1 0-16,-5 0 1 0,0-1 0 15,0-1 0-15,0-4 0 16,0-3 0-16,0-4 0 0,0-5-1 16,2-4 1-16,-2-5-1 0,0 0-1 0,0-2 2 15,0 0-1-15,0 0 2 0,0 0 0 16,0-3-1-16,0-2-2 0,0-2 0 15,0-2 1-15,0-3-1 0,0 3 0 16,0-5 0-16,0 0-1 0,0-2 1 16,5-1 0-16,3-1 0 0,0 2 0 15,2 1 0-15,2 1-2 0,-1 0 2 0,9 2-1 16,-2-1 1-16,-3 5-1 16,3-1 1-16,-3 3 0 0,-2 1 0 0,5 1 0 15,-8 0-1-15,3 0 1 0,-1 2 0 16,4-2 0-16,-4 0 0 0,-2-1 0 15,1 2 0-15,-6-3 0 0,0 4 0 16,-3 1 0-16,-2 1 0 0,0-2 1 16,0 2-1-16,0 0-1 0,0 0 1 15,0 0 0-15,0 0 0 0,-2 3 0 16,2 2 0-16,-5 2 0 0,5 2 0 0,0 1 1 16,0 3-1-16,0 1 0 0,0 0 2 15,0 5-2-15,0-1 2 0,0 4-1 16,5 1 1-16,-3-2 0 0,-2-1-1 15,5 0 0-15,-2-1 1 0,-3 1-1 16,0-3 1-16,5-2-1 0,-5-1-1 16,5-3 1-16,-5-1-1 0,0-2 0 15,0-5 0-15,0 0 0 0,0-3 0 16,0 0 0-16,0 0 0 0,0 0 0 16,0 0 0-16,0 0-1 0,0 0 1 0,0 0-3 15,0 0 0-15,0-1-2 0,0-2-1 16,0 1-5-16,0-1-3 0,0-1-5 15,0-2-6-15,0-1-14 0,3-2-14 16,7-4-50-16,-8-3-182 0</inkml:trace>
  <inkml:trace contextRef="#ctx0" brushRef="#br0" timeOffset="-77933.58">30656 16787 383 0,'0'-7'269'0,"-5"-3"-254"16,-3-2-18-16,6 5 5 0,2 3 35 16,0 4-6-16,0 0-15 0,0 0-4 15,2 4-2-15,-2 0-2 16,0-1-2-16,0 5 3 0,0 3 1 15,5 7-2-15,-5 3-2 0,0 3 2 0,3 2-3 16,-3 2-1-16,5 2-1 0,0 4 1 16,-2 3 0-16,7 0-1 0,-10 1 0 15,0-2 0-15,0-1-1 0,0-6 0 16,0 0-1-16,0-2 2 0,0-4-1 16,0-3 0-16,-10-4 1 0,10-2 0 0,-3-2 1 15,-7 0-2-15,7 0 1 0,-4-1-2 16,-3-2 2-16,2-1-2 0,5-1 2 15,-7-1-3-15,8-2 2 0,-3-4-1 16,5 0 0-16,0 0 1 0,0 0-1 16,0 0 0-16,0 0 1 0,0 0-2 15,5-4 1-15,7-2-1 0,4-3 0 16,4-1 0-16,8 0 0 0,3-1 0 16,4 1 0-16,6 1 0 0,0 2 0 15,4-2 0-15,6 2 0 0,-8 0 0 0,3 2 0 16,-10 2-1-16,-6 3 1 0,-7 0 0 15,-5 0 0-15,-5 0-1 0,-6 0 0 16,-1 0 1-16,-6 3-1 0,2 0 0 16,-2-1-3-16,0 0-1 0,0 1-2 15,-2-1-3-15,-9 1-5 0,4-2-6 16,-1-1-10-16,3 0-18 0,2-9-34 16,3-8-58-16</inkml:trace>
  <inkml:trace contextRef="#ctx0" brushRef="#br0" timeOffset="-76316.83">31546 16591 261 0,'0'-7'265'0,"0"3"-237"0,0-3-27 15,0 6 2-15,0 1 33 0,0 0 5 16,0 0-14-16,0 0-8 0,0 0-1 16,0 0 1-16,0 0-3 15,0 0-2-15,0 0-1 0,0 0 0 0,0 5-2 16,-5 0-1-16,5 1-2 0,0 2-3 16,0 1 1-16,0 1-1 0,0 4 1 15,0 2-3-15,0 0 2 0,0 4-1 16,0 3 0-16,0-1-1 0,5 4-1 15,1 5 1-15,-4 3 1 0,6 5 1 16,-8 2-2-16,0 3 1 0,5 1 0 0,-5 1-1 16,0 1 0-16,0-3 0 0,0 2-1 15,0-4 0-15,0-4-1 0,0-5 1 16,0-7-3-16,5-8 3 0,-3-6-2 16,9-4 0-16,-11-5 0 0,0-3 1 15,2 0-1-15,-2 0 0 0,0 0 1 16,0 0-1-16,0-4 0 0,0-5-2 15,0-1 0-15,0-4 0 0,0 0-4 16,0 1 1-16,0-2-3 0,0 3-3 16,0-1-1-16,0 0-5 0,0 1-2 0,0 0-4 15,0 2-3-15,0-2-5 0,8-2-21 16,-3-2-25-16,2 1-34 0</inkml:trace>
  <inkml:trace contextRef="#ctx0" brushRef="#br0" timeOffset="-75862.51">31875 16582 603 0,'0'-10'31'16,"0"-6"-32"-16,0 5 2 0,0 2 21 15,0 4 11-15,0 3-14 0,0 2-6 0,0 0-1 16,0 2-6-16,0 5-2 0,0 3 2 16,0 5 2-16,5 6 0 15,-3 3-1-15,-2 3 0 0,0-1 0 16,0 3-1-16,0 3 0 0,0 0 3 0,0 4 1 16,0 3-2-16,0 2-3 0,0-1 2 15,0 1-1-15,0-2 0 0,0 0-1 16,0-2-1-16,0 1-1 0,0-1 0 15,5 2 0-15,-2-2-2 0,-3-2 0 16,5-4 1-16,0-3-2 0,-5-6 1 16,0 0 0-16,0-5-1 0,0-2 1 0,0-6-1 15,0-4 0-15,0-3 0 0,0-2 0 16,0 0 0-16,0 0-1 0,0 0 1 16,0-4-2-16,0-2-1 0,0-1-3 15,0-2 0-15,-5-2-3 0,0 3 1 16,-3-3-4-16,1 2-2 0,-6 1-4 15,0-2-5-15,0 1-9 0,3-6-9 16,-8-1-56-16,6-2-29 0</inkml:trace>
  <inkml:trace contextRef="#ctx0" brushRef="#br0" timeOffset="-75584.24">31508 17122 512 0,'-7'-3'168'0,"-1"-5"-163"15,3-1-8-15,5 3 7 0,0 2 21 16,0 2-10-16,10 2-9 0,5-3-4 0,13 3 4 16,3 0 0-16,-3 0-4 0,0 0 1 15,2 0-1-15,1 0 1 16,12-2 1-16,-7-9-1 0,4 2-1 0,-6-1-1 15,-1 2-1-15,-5 2 0 0,-8 3-4 16,0 1-3-16,-7 2-3 0,-5 0-6 0,-8 0-3 16,0 6-8-16,0 3-17 15,-3-2-36-15,-10-2-78 0</inkml:trace>
  <inkml:trace contextRef="#ctx0" brushRef="#br0" timeOffset="-74925.49">32114 17058 601 0,'2'-4'70'16,"3"-4"-65"-16,-2 3 4 0,-3 0 23 15,10 2 1-15,-2 3-16 0,-1-2-9 16,9-2-2-16,-4-1-1 0,6-1-2 16,-3-2-2-16,16-1 1 0,-11 1-2 15,8 0 0-15,-2 4 1 0,-3-2 0 16,-3 5-1-16,0-1 0 0,-2 2 1 0,-3 0-1 16,-2 4 0-16,5 5 0 15,-10 2 2-15,-1 3 0 0,1 1 1 16,-1 5-1-16,-7 2 2 0,6 3-1 15,-6 1 2-15,0 3-2 0,0 3 1 0,0 1 0 16,-6 0-1-16,-4-2 2 0,0 0-1 16,2-4 0-16,-4-1-1 0,-1-2 0 15,3-1-1-15,-3-4 1 0,0 0-1 16,-2-4 0-16,2-4-1 0,-4-1 1 16,1-4-2-16,-1-1 1 0,-4-3 0 0,1-2-1 15,-3 0 1-15,0-2-2 0,3-6 1 16,-1-2-1-16,1-4 0 0,7-2-1 15,3 0 1-15,5-4-1 0,5 0-1 16,0-1 0-16,0-1 0 0,5 5 3 16,3 3-1-16,4 4-1 0,4 4 2 15,4 2 0-15,-2 2-1 0,-3 2 1 16,5 0 0-16,-2 0 1 0,3 2-1 16,-1 5 1-16,0 5 0 0,1 0 2 15,-1 3-2-15,0 2 0 0,1 0 1 0,-6 1 1 16,8 0-1-16,-13 0-2 0,10 1 2 15,-7-1-2-15,0 0 0 0,0-2 0 16,-1-5 0-16,-4-2 0 0,-3-6 0 16,-2 0 0-16,4-3-2 0,-7 0 0 15,5 0-4-15,-5 0 0 0,5-6-4 16,-2-3-7-16,2-2-7 0,0-3-13 16,-5 1-9-16,0-2-72 0,3 0-317 15</inkml:trace>
  <inkml:trace contextRef="#ctx0" brushRef="#br0" timeOffset="-74245.25">33129 16857 627 0,'-8'-10'37'0,"6"-4"-37"0,-9 3 2 15,4 0 20-15,-1 4 5 0,3 1-11 16,-8 2-7-16,6 0 2 0,-6 0-1 16,-2 3-2-16,0 1-3 0,-3 0 2 15,2 0 2-15,-4 5-1 0,-3 2 0 0,3 3-1 16,-1 0 0-16,1 0-1 0,0 3 0 15,-1 1 1-15,9 2-1 0,-9 4 0 16,9 3 1-16,-4 4-3 16,9 2 0-16,-1 1 1 0,8 4-3 0,-5 3 3 15,5 3-3-15,0 4 1 0,0 0-1 16,5 1-1-16,-2-1 1 0,2-2 1 16,2-5-1-16,-2-4-2 0,6-3 1 15,-1-5 0-15,5-5 0 0,3-1 0 16,2-4-1-16,1-6 0 0,1-2 1 0,-1-2-1 15,4-5 1-15,3 0-1 0,-2-6 1 16,2-4-1-16,-8 0 1 0,11-2-2 16,-9-3 0-16,-1-1 1 0,2-2 0 15,-3 0 0-15,0-1-1 0,-4 0 1 16,1-2 0-16,-1-1 0 0,-4-1 0 16,1-1 0-16,-3-3-1 0,-5-2 1 15,3 0 0-15,-8 1 0 0,0 3 0 16,0-2 0-16,0 4 0 0,-8 0 0 15,1 3-1-15,-6 2 2 0,-2 3-1 0,5 2 0 16,-6 2 0-16,4-1 1 0,-4-1-1 16,-1 0 0-16,4 1 1 0,3-1-1 15,-13 0 0-15,13 0 0 0,-8-1 0 16,5 1 0-16,0-2 0 0,-2 4 0 16,2 0 0-16,6 4-1 0,-1 1 1 15,1 4 0-15,7-1-1 0,0 2-1 0,-6 0-2 16,6 1-4-16,0 0-4 15,-5 0-5-15,5 2-8 0,-2 5-12 16,2 1-16-16,-5 0-92 0</inkml:trace>
  <inkml:trace contextRef="#ctx0" brushRef="#br0" timeOffset="-71138.59">33658 14314 278 0,'-8'-1'245'16,"1"-1"-237"-16,2 2-14 0,-6 0 4 0,1 0 13 15,3 0 12-15,-1 0-4 0,0 0-5 16,-2 0 0-16,10-2 2 0,-7 0-2 15,4 1-3-15,-2-2-1 0,-3 1-1 16,1 1 1-16,-6-2 0 0,-5 1-1 16,-2-1-3-16,-3 2 0 0,-10-1 0 0,2-1 0 15,-9 0-1-15,-1 0-1 0,0 2 1 16,0-3-2-16,1 0 1 0,-6-1 1 16,8 2-1-16,-3-3 3 0,5 2-1 15,-2 2 0-15,3-2 0 0,-11 3-3 16,0-2 3-16,-7 2-2 0,-1 1 0 15,-2 0-1-15,-2 0 0 0,12 0 0 16,-5 0 1-16,8 0-2 0,0 0-1 16,2 0 1-16,-5 0 1 0,5 0-1 15,1 0 0-15,-4 0 1 0,4 0-1 0,-1 0-1 16,-5 0 0-16,6 0 0 0,-4 1 0 16,1 1 1-16,2 0-2 0,-2-1 1 15,0-1-1-15,0 0 1 16,-3 0-1-16,0 0 2 0,5 0-2 0,6 0 1 15,-3 0-1-15,-3-3 1 0,3-1-2 16,-3 0 2-16,0 0 0 0,6 1-1 16,-6 2 1-16,-2-2-1 0,2 3 1 15,0-1-1-15,1 1 0 0,4 0 0 16,-2 0 1-16,5 0-2 0,-3 0 2 16,6 0-1-16,-3 0-1 0,-3 0 2 0,8 0-1 15,-5 0 0-15,-5 0 0 0,2 0 0 16,-5 0 0-16,3-3 0 0,3 2 0 15,-4 0 0-15,4-1 0 0,2 0 1 16,2 1-1-16,3 0 0 0,8 1 0 16,0 0 0-16,2 0-1 0,-3 0 1 0,11 0 0 15,0 0 0-15,0 0 0 0,0 1-1 16,2 4 1-16,0-2 0 16,1 3 0-16,-3-1 0 0,2 2 0 15,-5 0 0-15,0 2 0 0,-2-1 0 0,0 0 0 16,-3-1 0-16,5-4 0 0,1 3 0 15,4-4 0-15,6-1 0 0,-4-1 0 16,6 0-1-16,0 0 1 0,0 0 0 16,0 0 0-16,0 0 1 0,0 0-1 15,0 0 0-15,0 0 1 0,0 0 0 0,0 0-1 16,0 0 0-16,0 0 1 0,0 0-1 16,-5 0 0-16,5 0 0 0,-2 0 0 15,2 0 0-15,-5 0 0 16,5 0 0-16,0 0 0 0,-3 0 0 0,3 0 0 15,-5 0 0-15,5 0 0 0,-5 0 0 16,5 0 0-16,0 0-1 0,0 0 1 16,0 0 0-16,0 0-1 0,0 0 0 15,-3 0 1-15,-2 4-1 0,3 5 1 16,-8 2 0-16,7 3 0 0,-7 2 0 0,0 2 1 16,0 1-1-16,-1 3 1 0,-6 2 0 15,4 2 0-15,0-1-1 0,-2 1 2 16,0 1 0-16,-3 3-1 15,5 2 1-15,-7 4-2 0,4-1 3 0,-4 7 2 16,0 1-6-16,-1 2 1 0,-1 5 0 16,-6 5 1-16,2 7 1 0,-2 1-1 15,-5 2 2-15,5 0-3 0,3-8 1 16,-3-4 0-16,2-4 0 0,-7-7 3 16,5 1 0-16,-5-5-2 0,5 1 1 15,-5 0-1-15,0-1 0 0,5-3 0 16,0 2 0-16,-3-1-2 0,9 1 1 0,1-3 0 15,1 3-1-15,2-1 1 0,3 2 1 16,2 1-1-16,0 5-1 0,-2 1 3 16,2 0-3-16,3-1 0 0,0-1 1 15,0 0 0-15,0-3 0 0,-1-1 0 0,-1-4 0 16,4-1 0-16,6 0 0 16,-9-1 1-16,1 1-1 0,0 0 1 15,2-2-1-15,-4 1 0 0,4 1 0 16,3-2 0-16,-5 1 0 0,0-1 0 0,2 3-1 15,0 1 1-15,3 2-1 0,-2 1 0 16,2 4 1-16,5 3-1 0,0 1 0 16,-3 3 0-16,-2 2 2 0,2 1-2 15,-2 1 1-15,-7-4-1 0,4-3 0 16,0-5 1-16,-4-4 0 0,4-2-1 0,-2-3 1 16,7-2 0-16,-2-4-1 0,5-3 0 15,0-1 0-15,0-6 0 16,0-1 0-16,0-4 0 0,8-3 0 15,-8 2 1-15,0-3-1 0,0 2 0 0,0-2 0 16,0-2 0-16,0 3 0 0,0 1 0 16,0 1 0-16,0 3 0 0,0-2 1 15,-3 2-1-15,3-3 0 0,0-1 0 16,0 1 0-16,0-4 0 0,0 0 0 16,3 0 0-16,-3-4 0 0,0 0 0 0,0-2 0 15,0-1 1-15,5 0-2 16,-5 0 2-16,5 0-2 0,-3 1 2 15,4 0-1-15,-1 1 0 0,2-2 0 0,1 2 0 16,5-2 0-16,-1 0 0 0,-1 1 0 16,11 1 0-16,-6 0 0 0,4 2 0 15,8 0 0-15,-8 0 0 0,11-4 0 16,2 0 1-16,0 0-1 0,8 0 0 16,-1 0 0-16,1 0 0 0,5 2 0 15,2-1 0-15,1 3 0 0,2 0 0 0,2 2 0 16,0 2 0-16,-4 0 0 0,4 1 0 15,-5 1 0-15,3 1 0 0,-2-1-1 16,9 1 1-16,-2-4 0 0,5-1 0 16,3 0 0-16,-3-5 0 0,8 1 0 15,2-1 0-15,-2-1 0 0,-1 0 0 0,-4 2 0 16,-3 1 0-16,-5 0 0 16,-3 2 1-16,-7-2-1 0,2 1 0 15,-7-2 0-15,2 2 0 0,-7-3 0 16,5 0 0-16,-1 0 2 0,6 1-2 15,0-2 0-15,0 3 0 0,2-3 0 0,0 1 0 16,6 3 0-16,-3 0 0 0,-3 0 0 16,-2 4 1-16,-5 0-1 0,-6 0 0 15,-2 2 0-15,-2-2 0 0,-8-1-1 16,-3 2 1-16,5-1 1 0,-4-1-1 16,-1 1 1-16,1-2 0 0,4 0 0 0,-2-3 0 15,0-3 1-15,5 0 0 16,5 0 0-16,0 0-1 0,10 0 1 15,3-3-2-15,2 2 2 0,-2 0-2 16,-5 1 1-16,-1 0-1 0,-6 0 0 0,-1 0 1 16,-3 0-1-16,1 0 0 0,2 0 0 15,-3 0 1-15,3 0-1 0,-2 2 1 16,-1 0 0-16,3-1-1 0,-2-1 1 16,-6 3 0-16,3-2-1 0,3-1 0 15,-8 2 0-15,7 1 0 0,-7-1 1 16,3 2-2-16,-6-1 2 0,0 2-2 15,6 0 1-15,-1 0 1 0,-4-2-1 0,7-1 1 16,-3 3-1-16,6 2 0 16,2-1 0-16,0 1 0 0,5-3 1 0,-5-3 0 15,0-1-1-15,-10 0 0 0,2 0-1 16,-4 0 1-16,4 0 1 0,-2 0-2 16,-5 0 1-16,-3 0 1 0,-2 0-1 15,5-2 0-15,-11-1 0 0,1 0 0 16,5-3 1-16,-6 2 0 0,1-1-1 0,5-2 0 15,-6 3 1-15,3-2-1 0,-7 3 0 16,5-1 0-16,-8 0 0 0,5 2 0 16,0-2 0-16,-5 3 0 0,2 0 0 15,-2-1-1-15,0 2 1 0,0 0-1 16,0 0 2-16,0 0-2 0,0-1 2 0,0 1-1 16,5 0-1-16,-2 0 1 15,-3 0 0-15,10-2 0 0,-7 0-1 16,7 2 1-16,-8-2 0 0,6 1 0 15,-3-2-1-15,3 2 1 0,-1-1 1 0,-1 2-2 16,1 0 1-16,1 0-1 0,-3 0 1 16,3 0 0-16,2 0-1 0,-10-1 0 15,10 0 1-15,-5 0 0 0,3-1-1 16,-3 2 1-16,-3-2-1 0,3 1 1 16,0-1 0-16,-2-2-1 0,7 2 1 15,-10 0 0-15,0 2-1 0,0 0 1 16,0 0 0-16,0 0-1 0,0 0 1 15,0-2 0-15,0 2 0 0,0 0 0 16,0 0 0-16,0 0-1 0,0 0 1 16,0 0 0-16,0 0 0 0,0 0 0 0,0 0 0 15,0 0-1-15,0 0-2 0,0 0 0 16,0 0-1-16,-5 0-2 0,-3 0-3 16,8 0 0-16,0-1-4 0,0 0-8 15,0-4-2-15,0-1-13 0,0-5-17 16,0-4-38-16,0-3-26 0,8-3-1 15</inkml:trace>
  <inkml:trace contextRef="#ctx0" brushRef="#br0" timeOffset="-68564.27">33617 14396 160 0,'0'0'194'0,"0"0"-95"0,0-2-89 0,0 0-1 15,0 1 20-15,0 0-4 16,0-2-8-16,0 2 1 0,0 1-2 16,0 0 2-16,0 0-4 0,0 0-2 15,5 0 1-15,-5 0-4 0,0 0-1 0,0 0 1 16,0 0-2-16,0 0 0 0,0 0-1 15,0 0-1-15,0 0-1 0,0 3 4 16,-5 2 0-16,5 1 0 0,-7 1-3 16,4 2 0-16,-7 1-1 0,7 1-2 15,-7 0 3-15,3 2-1 0,-1-2 0 0,3 0-1 16,-3 1 0-16,6-1 0 0,2 2 2 16,0 0-2-16,-5 0 1 0,5 0-1 15,0 4 0-15,-5 0-1 16,5 2 2-16,0-1-2 0,-3 0 2 0,-2 1 0 15,5 1-4-15,-5 1 1 0,2-2 1 16,-2 0-1-16,3 1 0 0,-9-2 1 16,9 3-1-16,-6 0 1 0,3 0 0 15,0-1-1-15,-3 3 1 0,6 1-1 16,-3-3 1-16,-3 3-2 0,3-2 1 0,0-1 1 16,5 0-1-16,-8 1-1 0,6 0 3 15,2-1-2-15,-5 1 0 16,5 1 0-16,0 0 0 0,-5-2 1 0,5 0-1 15,0-2-1-15,0 3 0 16,0 0 2-16,0-2-2 0,0-1 1 0,0-2-1 16,0 5 2-16,0-2-2 0,0 2 1 15,0 0-1-15,0-1 2 0,-3 3-2 16,3 1 0-16,-5-1 0 0,5 2 0 16,0 1 0-16,0 0 1 0,-3-1-1 15,3 1 0-15,0-4 0 0,0 1 0 0,0-1 0 16,0-3 1-16,0-2-1 0,0 0 0 15,0-1 1-15,0-1 0 0,0 0-1 16,0 0 0-16,0-2 1 0,0 3-1 16,0 1 0-16,-5-1 0 0,5 2 1 15,-5-1-2-15,5 1 1 0,0 1 1 16,0-1-1-16,0 0 1 0,-2-3-1 16,2 1 1-16,-5 0-1 0,5 2 0 15,-5 0 1-15,5 0-1 0,0 1 0 16,-3-2 0-16,-2 0 1 0,5 1-1 0,0 0 0 15,0 0 1-15,0-3 0 0,5 2-1 16,-2 0 2-16,2-3 0 0,0 2-1 16,-3-1 0-16,-2 1 0 0,0 0-1 15,0 1 2-15,0-2-1 0,0 3 1 16,0-2-2-16,0 1 0 0,0 0 0 0,0 1 0 16,0-1 1-16,0 5 0 0,0-1 0 15,5 2-1-15,0 2 1 16,-2-1 0-16,-3-1-1 0,5-2 0 15,-5-2 2-15,0 1 0 0,0-3-2 0,0 0 0 16,0 0 1-16,0 0 1 0,0 0-1 16,0 0 0-16,0 0 0 0,0-1-1 15,0 2 1-15,0-2-1 0,0 4 2 16,0-5-1-16,0 4-1 0,3-2 0 16,2 1 1-16,0-2-1 0,-3 0 0 0,6-2 1 15,-8 1 0-15,0 0-1 0,0 2 0 16,0-1 1-16,-8 2-1 15,6 0 1-15,-8-1 0 0,2 2-1 16,5-3 1-16,-2-1-1 0,0-1 0 0,5 0 1 16,-2 2 1-16,-3 1-2 0,0 2 0 15,5-1 1-15,0-1-1 0,0 0 0 16,0-2 0-16,5 2 1 0,2-4 0 16,3 1 0-16,-7-3-1 0,2 1 1 15,-2-1-1-15,-3 0 2 0,0 0-2 0,0-2 1 16,0 0-1-16,0-1 0 15,0 0 0-15,0-1 0 0,0 0 0 0,0 2 1 16,0-3-1-16,0 1 0 0,5 0 0 16,0 0 1-16,-3 0-1 0,-2 0 0 15,8 1 0-15,-8 0 0 0,0 0 0 16,5-2 0-16,-5 2 0 0,0 0 0 0,0-1 0 16,0 1 0-16,0-1 0 15,0 0 1-15,0 0 1 0,0 2-2 16,5-2 0-16,-5 2 0 0,0 0 0 15,0-3 0-15,0 0 1 0,3 0 0 0,-3 0 0 16,5-1-1-16,0 1 1 0,-5 0 0 16,0-1-1-16,0-1 1 0,0 1-1 15,2 1 0-15,4-1 0 0,-6 1 1 16,2 3-2-16,-2-2 2 0,0 1-1 16,0 2 0-16,0 3 0 0,0-1 0 0,0 1 0 15,0-1 1-15,0-1-1 0,0-1 0 16,0 0 0-16,0-4 0 15,0-2 0-15,0-1 0 0,0-3 0 16,0 0 1-16,0 2-1 0,0-2 0 0,0 4 0 16,0-2 1-16,0 3-1 0,0 1 0 15,0 0 1-15,0 0-1 0,0 0 1 16,0 0-1-16,0-1 1 0,0-3-1 16,0 2 0-16,0-3 0 0,0-2 0 15,0 0 1-15,0 2-1 0,0-2 0 0,0 0 0 16,0 0 0-16,0 0 0 15,0 0 0-15,0 0 0 0,0 0 0 16,0 0 0-16,0 0-2 0,0 3 2 16,0-1-2-16,0-2-1 0,0 2-2 0,0-2-2 15,0 0-4-15,0 0-5 0,0 0-8 16,0-5-14-16,0-6-21 0,0-3-71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4:36.952"/>
    </inkml:context>
    <inkml:brush xml:id="br0">
      <inkml:brushProperty name="width" value="0.05292" units="cm"/>
      <inkml:brushProperty name="height" value="0.05292" units="cm"/>
      <inkml:brushProperty name="color" value="#7030A0"/>
    </inkml:brush>
  </inkml:definitions>
  <inkml:trace contextRef="#ctx0" brushRef="#br0">2755 15633 56 0,'-2'-3'350'0,"-3"-1"-317"16,0 0-12-16,2 1 20 0,-2 0 4 0,0 2-14 15,2-2-10-15,3 3-3 0,0-1-4 16,0 1-1-16,0 0-2 0,0 0-3 16,0 0-1-16,0 0-2 0,-5 0-1 15,5 0 0-15,0 5-2 0,0 4 2 16,0 7 1-16,0 5 0 0,5 6 0 16,-5 10 0-16,3 7 0 0,7 6-1 0,-2 7 1 15,-1 0 0-15,11 1-1 0,-3-3-1 16,-2-6-2-16,2-3 0 15,-5-2-1-15,-2-5 1 0,5-3 0 16,-6-5 1-16,6-3-2 0,-10-4 2 0,2-3 1 16,0-5-1-16,-3-3 1 0,-2-5-2 15,0-3 1-15,0-2 0 0,0-3-1 16,0 0 3-16,0 0 0 0,6-3 1 16,-6-8 0-16,0-6-3 0,2-7-3 15,8-5 1-15,-2-3 0 0,5-2 0 0,-6-1 0 16,8 0-1-16,3 0 1 0,3 3 0 15,-1 1 0-15,0 4-2 0,-7 1 2 16,2 7-1-16,-10 4 1 16,3 7-2-16,0 6 0 0,2 2 0 0,-3 5 0 15,-7 2 2-15,8 2-1 0,-3 1 2 16,3 1 0-16,5 3 1 0,-3 4 0 16,13 1-1-16,-8 5 1 0,5 1 0 15,-2 0-1-15,-3 0 1 0,-2-1-3 16,2-2 3-16,6 1-1 0,-4-2 0 0,-1-1 0 15,2-2 0-15,-3-2-1 0,3-2 0 16,-3-3 0-16,-2-4 0 0,-1 0-2 16,1-4-1-16,-5 0-2 0,-1-3-2 15,1 0-1-15,-3 0-5 0,3 0-6 16,-3-6-6-16,-3-3-12 0,3-5-38 16,-5-2-40-16</inkml:trace>
  <inkml:trace contextRef="#ctx0" brushRef="#br0" timeOffset="458.05">3686 16111 577 0,'-15'-5'99'0,"-3"-1"-101"15,6-2-8-15,1 0 16 16,-1 3 11-16,7-2-6 0,5 4-6 0,-3-1 5 15,3 1-3-15,0 2-1 16,0 1-5-16,0 0 2 0,0 0 1 16,0 0 3-16,0 0-4 0,-10 0-3 0,2 6-1 15,1 3 1-15,-6 3-1 0,0 5 2 16,-2 4 0-16,2 5 1 0,0 3-2 16,6 0 1-16,7-2 3 0,0-3-2 15,7-3 0-15,1-1-1 0,5-2-1 16,7-4 3-16,-2-2-2 0,5-4 0 0,-3-4-1 15,11-2 3-15,-11-2-1 0,8 0 1 16,-8-8-1-16,-2-2 2 16,-10-2-2-16,-6-2 2 0,-2-2 0 15,0-2-2-15,0-2 0 0,-7 0-2 0,-6 0 3 16,-2 2-3-16,-6-2 1 0,1 3 0 16,0 2-2-16,-1 1 1 0,1 2 1 15,2 3-2-15,6 0 1 0,9 5-1 16,-2-1 1-16,0 2-5 0,5 1-1 15,0 0-3-15,0-2-4 0,10-1-10 0,-2-2-1 16,7-2-5-16,-2 0-3 0,4 0-22 16,-1-4-28-16,-4 0-27 0</inkml:trace>
  <inkml:trace contextRef="#ctx0" brushRef="#br0" timeOffset="751.08">3780 15736 598 0,'-12'9'98'16,"2"-4"-97"-16,-3-4-4 0,8 2 4 0,2 1 10 16,3 7-1-16,0 2-2 0,3 6 1 15,15 5 2-15,2 1-4 0,3 6-2 16,7 1-2-16,3 2 1 0,-5 0 2 16,0-3-3-16,-2-1-1 0,-6 0-1 15,-5-2 1-15,3-1 0 0,-2-2-1 16,-4-2 0-16,1-3-1 0,2-3 0 15,-5-2 2-15,-2-1-2 0,-5-4 0 16,2-1 2-16,0-4-3 0,-5-1 0 16,2-3-1-16,-2 1-2 0,0-2-2 0,0 0-3 15,0 0-3-15,0 0-5 0,0 0-5 16,0 0-11-16,0-2-20 0,0-5-54 16,0-1-22-16</inkml:trace>
  <inkml:trace contextRef="#ctx0" brushRef="#br0" timeOffset="1346.34">4643 16049 639 0,'-20'-8'62'16,"-1"-1"-66"-16,3 0 3 0,-2 2 18 15,5-2 6-15,10 1-13 0,-3 1-4 16,0-2 2-16,8 3 0 0,-5 1-5 0,3-1 0 16,-3 0-1-16,-3 0-1 0,-5 1 0 15,-4 1 1-15,1 3-2 16,-4 1-1-16,0 0 1 0,-6 10 0 16,-2 3-1-16,3 7 1 0,-3 1-1 0,2 1 1 15,6 2 0-15,12-1 0 0,3 1 0 16,3 4-1-16,2-2 1 0,0 0 0 15,12-1-1-15,9-4 1 0,2-2 0 16,10-7-3-16,5-3-1 0,-3-4 1 16,-1-5 1-16,4-3 1 0,-10-9 1 0,0-4-1 15,-3-3-1-15,3-6 0 0,-8-3 0 16,-2-3 0-16,-5-2 1 0,-10-3 0 16,-3-3-1-16,0-7 1 0,-16-4-1 15,-4-4-1-15,-11-4 1 0,-2 1 0 16,3 5 3-16,-1 9-1 0,3 6 3 15,3 12 2-15,4 9 3 0,1 5 0 16,0 6 0-16,5 5-2 0,4 0 1 16,9 3-2-16,2 4-2 0,0-1-3 15,7 3 0-15,-7 3 1 0,6 8 0 0,1 8-1 16,8 3 3-16,16 7-1 0,-3 1-1 16,5 0 1-16,8 5-1 15,-1 0 0-15,1-2 1 0,5 1-2 0,-10-4 0 16,2-4 0-16,-5-2 0 0,-5-1 0 15,0-3-3-15,-3-5-2 0,-4-1-2 16,-1-4-2-16,-7-4 0 0,-6-4-5 0,-2-3-5 16,-5-5-5-16,0-1-12 15,0-2-36-15,-5-4-50 0</inkml:trace>
  <inkml:trace contextRef="#ctx0" brushRef="#br0" timeOffset="1784.49">5332 15810 349 0,'-20'-2'362'0,"0"1"-366"0,-1-2-7 16,9 0 22-16,-6 2 0 0,3 1-3 16,2 0-1-16,-8 2-1 15,6 4 1-15,-8 2-5 0,8 3-3 0,-5 0 2 16,-1 2 0-16,-4-1 0 0,5 1-1 15,-1-2 0-15,6-1 0 0,2-1 0 16,6-2 0-16,-4 0-1 0,9 0 1 16,2 0-2-16,0-2 1 0,15 1 1 15,5-2 0-15,14-3 0 0,4-1 1 0,-3 0 0 16,6 0-1-16,5 0-1 0,-6 0 2 16,-1 0-3-16,-4 1 1 0,-7 5 1 15,3 3-1-15,-11 4 1 16,-5 0 0-16,-2 5-1 0,0-1 1 0,-6 2 2 15,-1 1 0-15,-6 0 0 0,0-1 2 16,0-2 2-16,-6-1-1 0,-6 0 2 16,4-3-1-16,-5 0-2 0,-7-2 2 15,5-1-1-15,-6-1 0 0,-4 0-2 16,-3-2-1-16,3-3-1 0,-3 0-1 0,2-1 1 16,-7 0-2-16,5-2-2 0,-5 2-3 15,5-2-7-15,-3 0-7 16,9-1-18-16,4 0-45 0</inkml:trace>
  <inkml:trace contextRef="#ctx0" brushRef="#br0" timeOffset="2775.52">7482 15722 318 0,'0'-7'248'16,"-5"0"-222"-16,-3 0-27 0,3 1 2 16,-5-2 25-16,0 3 3 0,2-1-14 15,1 2-3-15,2-2 1 0,-3 6-1 0,0-3-2 16,3 3-6-16,-7-1 0 0,-1 1-3 15,3 0 1-15,-8 1 0 0,-5 6 0 16,-3 2 0-16,-2 3-2 16,3 2 1-16,-8 1-1 0,5 1 0 0,-3 0 1 15,9-2-1-15,-4 1 0 0,11-2 1 16,-3-2-1-16,10-1 2 0,1-3-2 16,2-2 2-16,5 0-2 0,0 0 0 15,0 0 0-15,12 3 2 0,1-1 0 16,7 2 1-16,3-2-1 0,8 2-1 15,-3 0 0-15,-3 0 0 0,11 1 0 0,-6 0 0 16,1 1-2-16,2 2 2 0,0-1-1 16,-2 4 0-16,-8-4 0 0,7 3 0 15,-10-1 0-15,-4 2 1 0,-4 1 0 16,1 2 0-16,-10 0 0 0,-3 3 3 16,0-1-3-16,0-1 2 0,0 0-1 15,-8-1 1-15,-5-3-1 0,1 1 1 16,1-4 0-16,-6 0 0 0,-4-2 0 15,1 0 0-15,-5-3-1 0,2-1 1 16,-8-1-2-16,8-2 1 0,-10-2-1 0,13-2-1 16,-6 0 2-16,-2 0-2 0,11 0-3 15,-4-4 2-15,6-2-1 0,-3 2-1 16,10-3 0-16,1-1-3 0,7-2-2 16,0-3-4-16,0 0-4 0,0-4-8 15,15 0-16-15,-5-5-38 0,0 0-74 16</inkml:trace>
  <inkml:trace contextRef="#ctx0" brushRef="#br0" timeOffset="3418.95">7174 15755 408 0,'8'0'242'0,"-8"0"-235"0,0 0-7 15,0-1 3-15,5 1 7 0,3-3 0 16,4 2 3-16,16-2-1 0,0 1-2 16,3-1-5-16,2 0-2 0,-3 0-2 15,9-1 1-15,-6-1-1 0,7-2-1 16,1 0 2-16,-8-1-2 0,0-2 2 0,0-2-1 16,-12 5 0-16,-1-3-1 15,-5 5 0-15,-2-1 1 0,-5 1 0 16,-3 1 0-16,0 3 1 0,-5 0 2 15,0 1 4-15,0 0 1 0,0 0 0 16,0 0-2-16,0 0-2 0,0 0 0 0,-5 0-2 16,5 0-2-16,0 0 2 0,-5 6-3 15,2 2-2-15,-5 6 2 0,-2 3 2 16,-5 7-2-16,-5 8 1 0,7 3 1 16,-2 1 0-16,2 6 1 0,3 1-1 15,10 1-1-15,0-1 1 0,12-1-1 0,6-3 0 16,3-4-1-16,-6-3 1 15,5-3-1-15,-2-3 1 0,5-1-1 16,2-5 1-16,1-1-1 0,-1-4 0 16,-4-4 1-16,2-4 0 0,-3-1 0 0,-2-4-1 15,2-2 1-15,-5 0 2 0,6-4-1 16,-9-4-1-16,1-1 2 0,0-4-1 16,0-3 0-16,-6-3 0 0,-2-3-1 15,3-2-1-15,-8-3 1 0,0-4-1 16,-5-3-1-16,-8-1 0 0,-7-7 0 15,-1-4 0-15,-7-3-1 0,0-1 2 0,-2 5-5 16,-3 7 4-16,12 11 1 0,-1 11-1 16,4 7 0-16,-3 6 1 15,9 3-1-15,-1 0-1 0,5 0 1 0,6 3 0 16,-3-3 0-16,0 1 0 0,2-1-1 16,3 0 0-16,0 0-6 0,0 0-1 15,0 0-3-15,0 0-3 0,0 0-6 16,8 0-5-16,4 0-7 0,9 0-33 15,-1-6-57-15</inkml:trace>
  <inkml:trace contextRef="#ctx0" brushRef="#br0" timeOffset="3991.46">8469 15697 286 0,'-2'-6'385'0,"-11"-2"-382"15,-2 1-17-15,-3 1 21 0,10-3 9 16,1 2-6-16,-6-1-6 0,5 1 5 16,-2 1 5-16,-5 2-3 0,2 1-5 15,0 2-3-15,1 1 1 0,-9 0-2 16,1 5 0-16,-3 4 2 0,-2 4 0 15,-1 1 0-15,3 4-2 0,0 3 1 16,8 3-1-16,0 2 0 0,5 1 0 16,10 3 1-16,0 3-1 0,0 3-1 15,12 2 2-15,9-1-2 0,9-1 1 0,-2-2-1 16,13-3 1-16,-5-2 0 0,7-3-2 16,-2-4 1-16,-6 0 0 0,3-3-1 15,-2-6 2-15,-3 0-2 0,0-7 1 16,-5-2 0-16,-3-4 2 0,1 0-2 15,-3 0 3-15,-5-9-3 0,-3-1 2 16,-2-1 0-16,-6-3 0 0,-2-2 1 16,-5-2-2-16,0-2 0 0,0 1 1 15,-5-3-1-15,-7-1-1 0,1-4-1 16,-6-3 1-16,-4-4 1 0,1-1-2 0,-6-2 0 16,4 2 0-16,-9 0 0 0,3 2 1 15,0 4-2-15,-5 2 2 0,5 7-2 16,-5 4 2-16,13 6-1 0,-6 4 0 15,11 3 0-15,5 1 0 0,-1 1-1 16,6-2 1-16,5 3 0 0,0 0 0 0,0 0-3 16,0 0-3-16,0 0-4 0,0 0-2 15,0 0-6-15,5 0-9 0,6 3-6 16,-1 1-18-16,5 0-57 16</inkml:trace>
  <inkml:trace contextRef="#ctx0" brushRef="#br0" timeOffset="5561.81">9110 15861 252 0,'0'0'317'0,"-5"0"-285"0,-2-1-31 15,4-1 6-15,3 0 22 0,0 2-7 0,0 0-10 16,0 0-2-16,0 0-3 0,0 0-5 15,3 1-2-15,2 3 2 0,-3 2-1 16,3 3 2-16,0 2 3 0,-2 4-1 16,2 5 3-16,-5 4-2 0,3 5-2 15,2 3 2-15,0 2 0 0,2-2 1 16,-7 0-2-16,8-5 0 0,-3-1 0 16,-2-3-1-16,-3-3 1 0,0-4 1 15,0-2-3-15,0-5 0 0,0-3 1 16,0-2-1-16,0-4-1 0,0 0 2 0,0 0 0 15,0 0 3-15,0-4-3 0,0-6-2 16,0-4 0-16,0-3-1 0,0-5-1 16,0 0 0-16,0-1 1 0,0-2 0 15,0 0-1-15,5 2 0 0,0-3 0 16,-3 3 0-16,3-4-1 0,-2 4 1 0,7-2 0 16,-2 3-1-16,-1 2 0 15,1 3 0-15,2 4 1 0,0 5-2 16,-4 5 1-16,6 3-1 0,-9 5 0 15,7 4 2-15,-8-1-1 0,6 0 1 0,2 3 0 16,-2 1 1-16,5 6 0 0,-1 2-1 16,4 3 1-16,-4 0-1 0,9 1 1 15,-9-1-1-15,4 0 2 0,-4-4-1 16,-4 1 0-16,-3-4 0 0,0-2 0 16,-2-2 0-16,2-4 0 0,-3-4-1 0,-2-1 1 15,0-2-1-15,0-1 2 16,0 0 1-16,0 0 2 0,0-4 0 15,0-7-3-15,5-3 0 0,-5-4-1 0,6-3-1 16,-6-1 0-16,2-4 0 16,3-1 0-16,-5-4-1 0,3-1 1 0,2-1 0 15,-5 4-1-15,5-2 0 0,-3 5 1 16,4 4-1-16,9 6 0 0,-5 4 0 16,-2 7 0-16,4 4 0 0,-9 1-1 15,2 5 0-15,3 4-1 0,-1 3 3 16,3 3 1-16,-2 1 1 0,0 7-2 0,4 4 1 15,-4 7 0-15,5 0 1 0,2-1-1 16,3 0-1-16,-3-8 1 0,-2 0-2 16,-6-6 1-16,6 1 1 0,-5-4-2 15,2-2 3-15,-10-3-2 0,3-3 0 16,-3-5-1-16,5 0 0 0,-5-2-2 16,0-1 1-16,0 0-4 0,0 0 1 15,0-1-2-15,2-8-3 0,-2-1-1 16,5-3-3-16,0 1-7 0,-5-3 1 15,3 2-6-15,2-5-10 0,-5-2-26 0,3-4-26 16,2-4 22-16</inkml:trace>
  <inkml:trace contextRef="#ctx0" brushRef="#br0" timeOffset="6022.81">9927 15589 439 0,'0'2'246'15,"0"-2"-234"-15,0 0-9 0,0 0 17 16,0 0-5-16,0 1 0 0,0 7-2 0,0 2 1 16,0 6 1-16,0 5-3 0,0 4-4 15,0 2-3-15,0-1 3 0,0 1-4 16,2 0 0-16,4-1 0 0,-6 1 1 16,5-1-3-16,-5 3 0 0,2-1-1 15,-2-2 2-15,0 2-2 0,0-2 1 0,0-1-1 16,0-1 1-16,0-5 0 15,-7 1-1-15,1-3 1 0,4-2 0 16,-3-3-1-16,2-1 1 0,-2-3 0 16,5 0-1-16,0-4 0 0,0-1 0 0,0-1 0 15,0-2 0-15,0 2 0 0,0-2 0 16,5 0 2-16,3 0-1 0,5 0 0 16,-1-3-1-16,9-3 1 0,2-1-2 15,2-1 1-15,8 0-1 0,3 1 0 16,4 0 1-16,6-2 0 0,-5 3-1 15,5-1 0-15,0 1 1 0,-6 1-1 0,-7 0 0 16,3 0 2-16,-18 1-2 0,-3 4-2 16,-5 0 1-16,-10 0-1 0,0 0-1 15,0 0-2-15,-10 1-2 16,2 2 0-16,1 0-2 0,-1-1-2 0,3-1-2 16,-3 0-6-16,1-1-3 0,2 0-12 15,5 0-11-15,0-1-13 0,5-5-73 16</inkml:trace>
  <inkml:trace contextRef="#ctx0" brushRef="#br0" timeOffset="6432.55">10817 15608 597 0,'0'-8'97'0,"0"-1"-96"0,0 1-1 16,0 6 8-16,0 2 9 0,0 0-1 15,0 0-4-15,0 5-5 0,0-2-1 16,0 4-1-16,8 2 1 0,0 2-1 15,4 10-3-15,1 4 2 0,-5 4 1 0,-1 6-1 16,-2 1-1-16,1 3 1 0,1 4 0 16,-4-1-3-16,7 2 1 15,-8-2-1-15,3-6-1 0,3-5 0 0,-3-4 1 16,-2-5-1-16,2-4 0 0,2-2 0 16,-1-7-1-16,6-3-1 0,-4-2-1 15,0-4-2-15,-1 0 0 0,6-3-4 16,-5-5 0-16,2-5-9 0,-3-2-11 15,6-1-12-15,-5-3-33 0,-6-2-59 0</inkml:trace>
  <inkml:trace contextRef="#ctx0" brushRef="#br0" timeOffset="6711.06">11174 15499 669 0,'-13'0'76'0,"5"0"-74"0,8-3-2 16,0 2 4-16,0 1 4 0,0 7-1 16,5 10 2-16,-2 3 2 0,4 7 0 0,6 3-3 15,-3 4-1-15,1 2-3 0,1 6-1 16,6 1-2-16,-8 1 2 0,3-1-1 16,0-1-1-16,-1-2-1 0,-7-2 1 15,3-4 1-15,-5-3-2 0,2-4 0 16,2-4-1-16,-2-2-1 0,1-5-2 15,-4-4-1-15,3-5-2 0,-5-4-5 16,0-2-3-16,0-1-7 0,0 0-3 16,-7-10-18-16,-6-3-40 0,-5-3-79 15</inkml:trace>
  <inkml:trace contextRef="#ctx0" brushRef="#br0" timeOffset="6911.46">10985 15972 705 0,'5'3'29'0,"-2"-3"-30"15,5-3-3-15,9-3 6 0,6 3 3 16,10 2 3-16,5 0-2 0,-4-4-3 0,6 0-3 16,1-1 0-16,-3 0-3 0,3 1-5 15,-6 0-7-15,6-1-15 0,-8 3-16 16,-2-2-63-16,-8 0-84 0</inkml:trace>
  <inkml:trace contextRef="#ctx0" brushRef="#br0" timeOffset="7411.06">11535 15887 670 0,'0'-6'33'0,"0"-5"-35"0,0 1 4 0,7 1 6 16,-1 4 9-16,6 0-5 0,1 0-4 15,-3 1 1-15,8 2-3 0,2-1-3 16,1 3-1-16,-1 0-2 0,0 0 0 16,1 3 0-16,-1 4 0 0,-2 3 0 15,-11 1 1-15,9 4-2 0,-6 4 3 0,-2 4 0 16,-6 4 0-16,-2 4-1 0,0 2 4 16,5 0-2-16,0 1 0 0,-2-1 0 15,-3 1-2-15,0-2 1 16,0-2-1-16,-8-1 1 0,-5-2 0 0,1-2 0 15,-4-2 1-15,-1-3 1 0,-4-4-2 16,1-3 1-16,-3-3 0 0,3-5 0 16,-6-5-2-16,1 0 0 0,4-4 0 15,1-8-1-15,0-5 0 0,-1 0-1 16,4-6 0-16,6-1 0 0,-1-2 0 0,7 4-1 16,5 1 1-16,0 5-2 0,17 5 1 15,-1 3 0-15,4 1 0 0,0 5 1 16,6 2 1-16,-1 0-1 15,3 1 1-15,0 10 0 0,-2 0 0 0,2 5 2 16,0 1-3-16,-3 3 3 0,3 1 0 16,-10 3-2-16,2-3 1 0,6-1-1 15,-11-5 0-15,0-3 0 0,8-5 1 16,-8-1-2-16,-2-3 0 0,7-3-2 16,-4 0-1-16,4-4-2 0,-2-7-5 0,2-2-4 15,1-2-5-15,-1-3-8 0,0-5-18 16,1-3-46-16,-1-6-34 15</inkml:trace>
  <inkml:trace contextRef="#ctx0" brushRef="#br0" timeOffset="7866.92">12407 15713 707 0,'-2'-14'15'15,"-6"-8"-17"-15,3 1 1 0,-2 1 6 0,1 0 2 16,-6 4 1-16,-4-1 1 0,-4 0 3 15,0 5 0-15,-6 0-3 0,6 6-2 16,0 4-3-16,-6 2 1 0,3 5 1 16,-7 8 2-16,7 5 0 0,-3 3 0 15,6 3-3-15,7 3-1 0,1 3 0 16,9 3 0-16,3 3-2 0,0 3 1 0,3 3-1 16,9 1 0-16,9 3-1 0,4-1 3 15,3-2-4-15,5-6 3 0,-5-4-1 16,5-5-1-16,0-3 0 15,5-3 0-15,-10-6 0 0,13-4 0 0,-3-4 0 16,3-5 1-16,0-3-2 0,-1-1 1 16,-7-8-1-16,8-3 1 0,-8-3-1 15,0-2 0-15,-12-5 1 0,-1-1-1 16,-7-3 0-16,-11-2 0 0,3-7-1 16,-5-5 1-16,0-4 0 0,-17-1 0 0,1 1 0 15,-4 3 0-15,-8 4 0 0,-3 1 2 16,-9 11 2-16,-1 7-1 15,0 7 1-15,1 4 1 0,7 4-4 16,5 0 1-16,2 0-1 0,6-2 1 0,7 3-2 16,5 0 0-16,8-1-1 0,0 2-2 15,0-2-5-15,16-3-8 0,2 5-9 16,2-4-11-16,8 1-12 0,-3-2-100 16</inkml:trace>
  <inkml:trace contextRef="#ctx0" brushRef="#br0" timeOffset="12642.62">17106 15781 441 0,'-7'-4'122'0,"-6"0"-116"0,0 0-8 15,6 1 4-15,-6 2 12 0,8-1 17 16,2 1-11-16,-2 0-6 0,0 1-4 16,5 0 3-16,0 0-4 0,0-1-4 15,0 1-1-15,0 0 0 0,0 0 0 16,0 0-1-16,0 0-1 0,0 3 1 15,-2 6 2-15,-4 2 2 0,4 5-2 0,-8 1 2 16,2 4 0-16,0 4-2 0,3 8 1 16,3 8 0-16,2 5-2 0,0 5 2 15,2 2-1-15,11-1-1 0,0 0-1 16,2-4 1-16,-5-4 0 0,-2-4-1 16,5-5 0-16,-6-2 0 0,-2-7 0 15,3-5-1-15,-6-3 1 0,-2-8-1 16,0-3 0-16,0-6-2 0,0 0 2 15,0-1 0-15,0 0 3 0,0-5-2 16,-10-9-2-16,0-5-1 0,-3-2 0 0,3-3 0 16,0 0 0-16,-5-2 0 0,0-2 0 15,-3-4-1-15,5 0 1 0,0-5 0 16,-2 1-1-16,2-3 1 0,6 2-1 16,-6-2 1-16,-2 1 0 0,2 2-1 15,0 0 2-15,6 2-1 0,-4 4 0 0,9 4-1 16,2 6 1-16,0 1 1 0,0 4-2 15,0 2 2-15,0 1-2 0,0 3 1 16,0 2 0-16,0 6 0 16,2-1 1-16,4 2-1 0,-6 0-1 0,0 0 1 15,5 6 0-15,2 5 1 0,6 6 1 16,0 8-1-16,10 4-1 0,2 7 0 16,3 6 2-16,5-1-2 0,5 0 1 15,-2-1-1-15,10-3 0 0,-1 1 0 16,-1-1 0-16,1 1 0 0,-4-3 2 15,0-1-2-15,-8-3 0 0,5-3 1 16,-15-3-2-16,8-6 2 0,-16-2-1 0,3-5 2 16,-11-3-2-16,6-4 1 0,-10-1-1 15,2-4 1-15,-5 0 2 0,0 0 0 16,5-10 0-16,-3-5-2 0,-2-5 1 16,0-4-2-16,0-5 0 0,-2-5 1 15,-8-3-1-15,-6-6-1 0,-2-3 1 16,3-4-2-16,0 0 0 0,-8-1 1 15,3 1 0-15,4 2-1 0,-1 10 2 16,9 9-1-16,5 13 1 0,-7 11-1 0,3 5 1 16,-1 4-2-16,3 6 0 0,2 3 0 15,-4 0 1-15,7 1-1 0,-5 1-2 16,5-1-3-16,0 0-4 0,7 0-3 16,14 0-6-16,4-1-7 0,3-1-14 15,10 0-40-15,-5-2-53 0</inkml:trace>
  <inkml:trace contextRef="#ctx0" brushRef="#br0" timeOffset="13355.47">17831 16312 595 0,'0'1'82'16,"0"-1"-78"-16,0 0-6 0,0 0 4 0,0 0 8 15,0 0 0-15,5 0-5 0,11 3 2 16,4 0-2-16,-2 0 0 16,7-2-2-16,-2 2-2 0,3-3 0 15,2 0 0-15,-8 0-1 0,0-1 2 0,1-7 0 16,-11-1-2-16,0-2 1 0,0-2 0 16,-2-1 0-16,-8-2 0 0,0-4 0 15,0 1 1-15,0-1-2 0,-5-2 1 16,-8 3 0-16,3-3 1 0,0 2 0 15,-11 0-1-15,9 3 2 0,-9-1-2 0,1 5 1 16,0 1 1-16,4 5 1 0,-2 4-1 16,3 3 0-16,3 3 1 0,-4 6 0 15,4 4-1-15,-1 5 1 0,0 0 1 16,0 6-2-16,6 2 3 16,2 2-1-16,5 2 0 0,0 1 0 0,0 2-1 15,12 0 0-15,9 1-1 0,4-2-1 16,1-5 0-16,7-3-2 0,-3-7 1 15,8-3 0-15,3-3-1 0,0-3 1 16,5-3 0-16,-6-4-1 0,1-1 1 16,0 0-1-16,-3-4 0 0,3-6 0 0,-8 0-1 15,2-4 1-15,-4-1-1 0,2-2 0 16,-10-1 1-16,-3-3-1 0,0 0 1 16,-2-2-1-16,-5-2 1 0,-5 2 0 15,-1-4 0-15,-2 1 0 0,-5 1 0 16,0 1 0-16,-5 3 0 0,-7 3 0 15,-4-1 0-15,-2 2 0 0,-2 3 0 16,5 2 0-16,2 5 0 0,5 4 1 16,-4 3-1-16,-4 0 1 0,-1 8-1 15,-4 3 2-15,1 3-1 0,0 2 0 0,7 3 1 16,0 2 1-16,6 3-2 0,1 2 2 16,6 0-1-16,0 2-1 0,11-1 0 15,4 1 1-15,10-1-2 0,3-3 0 16,0-3 1-16,10-1-1 0,-2-2 0 15,5-4 0-15,10-2-1 0,-6-3-1 0,4-3-3 16,-3-3-3-16,-11-3-3 16,-2 0-4-16,-5 0-2 0,-2-7-8 15,-1-1-6-15,-10-2-15 0,3-2-62 16,-3-1-1-16</inkml:trace>
  <inkml:trace contextRef="#ctx0" brushRef="#br0" timeOffset="13948.12">19429 16250 475 0,'10'-13'136'16,"-10"-2"-130"-16,0 0-6 0,-2 2 17 0,-11-1 13 16,0 1-10-16,0 2-4 0,1 0 2 15,-3-1-3-15,-1 1 0 0,-7 0-9 16,3 0 1-16,0-1-4 0,-8 3 2 15,2-1 1-15,-2 1-4 0,3 4 1 16,-3 5 0-16,0 0-1 0,-5 10-1 16,0 5 1-16,-3 6 2 0,6 4-1 15,2 4-1-15,7 2 2 0,14 5-2 0,1 0 1 16,6 3-1-16,0 2 1 0,13 0 0 16,13-3-3-16,4-1 2 0,8-7-1 15,8-4-1-15,-3-9 1 0,3-4 0 16,0-8-1-16,2-5 1 0,-2 0-1 15,-5-11 0-15,-1-6-1 0,1-5 1 16,-8-6-1-16,0-3 0 0,-7-3 0 16,-11-3 1-16,-2-3-2 0,-6-4 2 15,4-3-3-15,-11-1 0 0,0-4 0 16,-18-2 0-16,-3-4-1 0,-7-6 3 0,-10-5-3 16,-2 3 1-16,4 9 2 0,-2 10 1 15,10 11 0-15,-5 14 1 0,0 8 1 16,-3 6 0-16,3 8 2 0,-5 0 1 15,10 3-1-15,0 9-1 0,5 0 1 16,13 1-1-16,0 0-3 0,10 0 0 16,0 2 1-16,0 4 0 0,5 5 0 15,15 7 0-15,8 4 0 0,5 8 0 16,8 7 1-16,10 4-1 0,-3 7 2 16,5 1-2-16,1-5 1 0,-1-3-1 0,1-4-1 15,-1-8 2-15,-5-6-1 0,-2-2-1 16,-5-10 0-16,0-3 0 0,-3-7-3 15,-5-7-2-15,-10-4-6 0,-3-3-9 16,-2-12-11-16,-5-10-19 0,-1-6-177 16</inkml:trace>
  <inkml:trace contextRef="#ctx0" brushRef="#br0" timeOffset="15239.38">21429 15689 363 0,'0'-9'221'15,"0"1"-202"-15,-8-3-20 0,-5 5 4 16,3-3 36-16,-3 1-8 0,1 1-11 16,-1 1-7-16,-2 0 1 0,-3 2 0 15,-2 2-4-15,-6 1-3 0,-2 1 0 0,0 0-1 16,-10 8 0-16,-5 2-1 0,-3 5-1 15,-7 2 0-15,-1 3-3 16,6-1 0-16,4 0 0 0,9 0 0 16,7 0-1-16,2 2 1 0,11 0-1 0,-3-2 2 15,13-1-2-15,3-1 1 0,2-2 1 16,2-2-2-16,16 2 2 0,10 0 1 16,10 0-1-16,5-1-1 0,3 1 2 15,13-1-2-15,-3-2 0 0,-3 2 0 16,6-2 0-16,-6 2-1 0,1 0 0 0,-6 0 0 15,-2 1 0-15,2-1 0 0,-15 1 1 16,0-1-2-16,-12 4 2 0,-9 0-2 16,1 1 1-16,-10 1 1 0,-3 1-1 15,0 0 1-15,0-2 0 0,-8-1 0 16,-5 0 1-16,-7-2-1 0,-1-1 1 16,1-3-1-16,-5-1 1 0,4-1-1 15,-7-3 1-15,3-3-1 0,-3-3-1 16,0-1 1-16,2 0 0 0,-2-5 0 15,3-5 0-15,2-1-1 0,-2-4 2 0,7-1-1 16,3-2 0-16,2-2 1 0,5 0-1 16,3-2 1-16,5-3-1 0,0-3 0 15,0 0 0-15,13-3-1 0,5-1 0 16,2-5-1-16,3-1 1 0,8-5 1 16,2-2-2-16,2-1 1 0,3 0-1 0,6 3 1 15,-4 4 0-15,-7 6-1 0,-7 4-1 16,-13 7 0-16,-11 6-1 0,-2 7 0 15,0 3 0-15,-15 5 0 16,-6 1-1-16,-4 0-1 0,2 7-1 0,-7 1 0 16,9 2-4-16,6-1-2 0,-3 0-6 15,16 1-4-15,2-3-11 0,0 0-7 16,2-2-45-16,19-4-46 0</inkml:trace>
  <inkml:trace contextRef="#ctx0" brushRef="#br0" timeOffset="15910.09">22202 15661 619 0,'0'-10'57'16,"-5"-2"-58"-16,-3 2-1 0,3 3 16 15,3 0 13-15,-8 0-15 0,10 4-6 0,-8-1 3 16,0 2 2-16,1 0-3 0,-4 2-5 16,-9 0-1-16,0 0 0 15,-3 4 0-15,-8 2 1 0,-2 2-1 16,-7 0-1-16,6 2-1 0,-6 2 2 0,4-1 0 16,3-1 1-16,5 6 0 0,8 1 1 15,7 0 0-15,3 3-2 0,10 0 1 16,0 1-1-16,10 2 1 0,13 0-3 15,2-1 2-15,14 0 0 0,1-2-2 16,3 1 1-16,11 1 2 0,-8-1-2 0,2 0 1 16,5-1-2-16,-9 0 1 0,-4-1 0 15,-12-1 0-15,0-1-1 0,-7 1 2 16,-1 0-1-16,0 0-1 0,-7 0 1 16,-3 0 0-16,-2 1 2 0,-5 0-1 15,-3-2 0-15,0-1-1 0,0 1 1 0,-8-3 0 16,-5 1 0-16,0-2-1 15,-7 0 1-15,0-2-1 0,-1-2 1 16,-2-2-1-16,-7-2-1 0,2-2 1 16,-5-1-1-16,5-2 0 0,-5-2 2 0,0-7-2 15,0-4 1-15,7-3-1 0,-2-3 2 16,3-1-2-16,10-4 0 0,-1-3 0 16,6-3 0-16,2-4 0 0,8-2 1 15,0-3-1-15,8 1 0 0,10-2 0 16,5 3 0-16,15 4-1 0,3 3 1 0,7 6 0 15,3 3 0-15,-3 3-1 0,6 0 1 16,-14 2 0-16,-7 3-1 16,-12 0 1-16,-8 8 0 0,-8 5-2 15,-5 0 0-15,0 0 1 0,-11 0-2 16,4 0 0-16,4 1-1 0,-2 2-2 0,0 1-3 16,-3-1-1-16,6 0-5 0,2-1-6 15,0 0-12-15,2-2-17 0,11 0-47 16,2 0-34-16</inkml:trace>
  <inkml:trace contextRef="#ctx0" brushRef="#br0" timeOffset="16215.31">22721 15665 679 0,'0'1'59'0,"0"-1"-59"0,0 0-5 15,0 6 13-15,0 5 13 0,-2 12-8 16,-4 8-3-16,6 4 3 0,0 5-1 16,0 4-4-16,13 2-1 0,-5 2-3 0,4-1 1 15,1 1-2-15,2-4 2 0,-2 1-3 16,0-2 1-16,0-3-1 0,-1-5-2 16,-4-4 2-16,0-3-2 0,-1-7 0 15,-7-3 0-15,5-7 1 0,-5-7-1 16,5-3-2-16,-5-1-2 0,0-4 1 15,0-6-4-15,0-5-2 0,0 0-2 16,0-5-5-16,0 1-1 0,0 3-4 16,0 3-7-16,0 0-18 0,0 1-46 15,0-1-72-15</inkml:trace>
  <inkml:trace contextRef="#ctx0" brushRef="#br0" timeOffset="16432.5">23309 16202 713 0,'0'-3'62'16,"0"-4"-60"-16,-5 6-3 0,2 1 10 0,3 3-2 16,0 2-2-16,0-4-4 0,0 0 0 15,0 0-2-15,0 2 1 0,0-1-3 16,3 2-7-16,2 0-8 0,2-2-13 15,1-2-19-15,10 0-60 0,-3-1-89 16</inkml:trace>
  <inkml:trace contextRef="#ctx0" brushRef="#br0" timeOffset="17386.02">24077 15695 213 0,'10'-6'276'0,"3"-1"-204"0,-5 1-46 16,2-1 14-16,-8 1 4 0,-2 0-12 15,0 1-8-15,0-1-7 0,0-2-2 16,0 1-3-16,-2-1-5 0,-11 1-2 16,0 2 0-16,-2-1 0 0,-3 0 0 15,-7-1-1-15,4 2-2 0,-12 1 0 16,-2 4-1-16,-3 0-1 0,2 0 0 16,-5 0 1-16,3 4 0 0,2 4 0 15,-2 2 2-15,10 1-1 0,0 5 0 16,11 1-1-16,4 0 0 0,5 0 0 0,8 4-1 15,0-2 1-15,8 2 0 0,10-3-1 16,2 0 1-16,5-2-1 0,3-4 0 16,8 0 2-16,-5-3-2 0,2-5 0 15,-3-4 1-15,3 0-1 0,-2 0 0 16,-3-8 0-16,-3-4 1 0,-2-1-1 0,-5-3 0 16,-5 1 0-16,2-3 0 0,-7-1-1 15,-3 0 1-15,-3 0 0 16,3 0-1-16,-5-1 1 0,0 2 0 15,-7 0 0-15,-1 3 0 0,3 3 0 0,0 6 0 16,2 6 1-16,-2 0-1 0,-2 5 0 16,1 6 0-16,-1 3 2 0,-1 3 1 15,1 5 1-15,-4 4 0 0,11 4 1 16,0 4 0-16,0 3 0 0,0 6 0 16,0 4 1-16,11 4-1 0,-4 2-1 0,1 0 2 15,-1-5-3-15,6-3-2 0,-5-5 2 16,2-2-3-16,-2-6 1 15,-1-4-1-15,1-8 1 0,2-5 1 0,-7-5-2 16,4-5 0-16,-7-3-2 0,0-1 0 16,0-1 1-16,0-2-1 0,5-7-2 15,-5-3-5-15,5-5-3 0,-2 0-4 16,2-2-2-16,-2-1-2 0,9-2-4 16,1-1-9-16,5 0-18 0,-3-3-61 15,0 2 14-15</inkml:trace>
  <inkml:trace contextRef="#ctx0" brushRef="#br0" timeOffset="17882.12">24828 15680 713 0,'-18'-15'20'0,"5"1"-26"16,-2 5 3-16,7 4 12 0,-2 4 7 15,-5-2-4-15,2 2-6 0,0-1 2 0,-7 2 2 16,5 0-3-16,-11 1-4 0,1 6 0 16,-6 2 2-16,1 2-1 0,-3 1 1 15,0-1-1-15,2 4-1 0,0-1 3 16,11 2-4-16,0 0 1 0,7 0-2 16,5 2 0-16,8 0 1 0,0-1-1 0,8 1 0 15,17-2 0-15,3 2-1 16,6 1 1-16,6 1 0 0,1 1 0 15,-8 2-1-15,8 1 0 0,-11-2 0 16,3-1 0-16,-5-1 1 0,0 2-1 0,-2-2 0 16,-1 1 0-16,-10-1 0 0,1 1 0 15,-6-1 0-15,-8 2 0 0,4-2 0 16,-1 0 0-16,-5-3 1 0,0 1-1 16,0-5 0-16,-5 1 1 0,-3-4 0 15,-2-2-1-15,-6-2 2 0,1-3-1 0,-5 0 0 16,-3-2 0-16,0-1 0 0,-10 0 0 15,0-2-1-15,0-4 0 0,-3-1 0 16,-2 0 0-16,5-2 0 16,-3 0 0-16,6 0-2 0,7 1 0 0,3 0-1 15,2 1-2-15,10 0-1 0,3 0-4 16,5 0-3-16,0-4-5 0,18 0-7 16,5-3-10-16,2-2-33 0,8 0-107 15</inkml:trace>
  <inkml:trace contextRef="#ctx0" brushRef="#br0" timeOffset="18135.41">24711 15736 685 0,'5'0'61'15,"2"-9"-59"-15,6 1-3 0,0 1 13 0,12 3 8 16,8 2-6-16,3 0-6 0,5-1-1 16,9 2 1-16,-6 1-5 0,-4 0-2 15,-2 0-2-15,-12 2-7 0,-11 1-3 16,-2-1-4-16,2-1-7 0,6 3-7 16,-1 0-14-16,5 2-42 0,1 1-85 15</inkml:trace>
  <inkml:trace contextRef="#ctx0" brushRef="#br0" timeOffset="18941.04">25611 15987 651 0,'0'2'54'0,"0"-2"-54"15,0 0 0-15,0 0 14 16,0 5 8-16,0 3-8 0,0 2-6 0,0 3 0 16,3 1-2-16,2 5-2 15,-3 3 0-15,-2 2-3 0,0 2 1 0,0 4-2 16,0 1 0-16,-7 4 1 0,-1 2-1 16,3 1 0-16,-3 2 3 0,6-5-3 15,-3-4 0-15,5-7 0 0,0-6 2 16,0-6-1-16,0-4 2 0,0-5 0 15,0-3 0-15,0 0 3 0,5-11 1 0,5-5-4 16,0-7-3-16,0-3 0 16,8-3 0-16,-3-2 0 0,-2-3 0 0,5 1 1 15,-3-4-2-15,-2 1 1 0,2 1 0 16,-2 0 0-16,5 0 0 0,-3 1 0 16,3 6 0-16,2 5 0 0,0 6 0 15,-7 9 0-15,-5 4 1 0,-6 3 0 16,9 1-1-16,-1 3 1 0,0 2 1 15,3 6-2-15,2-1 1 0,-2 1-1 16,-1 3 0-16,-2 1 1 0,3 3-1 0,-8 2 0 16,3 4 0-16,-8 2 0 0,0 2 1 15,0 3 1-15,-8 0 0 0,1 0 1 16,-4-4-1-16,4-1 1 0,4-2 1 16,3-3-2-16,0-1 0 0,-5-4 1 15,5-3-3-15,0-3 2 0,0-5-2 0,0-2 1 16,0-3 0-16,0 0 2 0,5 0 1 15,-2-9-2-15,4-5-1 16,4-1 0-16,-4-4-1 0,1-2 0 16,0-4 0-16,4-3 0 0,6-4-1 15,-3-2 0-15,3-1 1 0,-3-2 0 0,6-1-1 16,-1 1 1-16,6-2 0 0,-1 5-1 16,-2 4 1-16,5 8-1 0,-10 5 1 15,-3 7 0-15,-2 6 0 0,-6 1 0 16,-2 3 0-16,3 0 0 0,-3 4 0 15,-2 7 0-15,2 7 2 0,2 5-1 16,-7 7 0-16,0 2 1 0,0 6-1 16,0 2 0-16,-7 2 1 0,2 3-1 15,5 0 1-15,-3-1 0 0,3-1 0 16,0-2-2-16,0-7 0 0,3-4 1 0,7-4-1 16,-3-6 0-16,1-5 0 0,0-6-1 15,-3-7-4-15,2-2-1 0,6 0-3 16,-5-12-3-16,5-5-2 0,-1-6-4 15,1-3-7-15,0-4-10 0,-6-5-16 16,1-5-88-16</inkml:trace>
  <inkml:trace contextRef="#ctx0" brushRef="#br0" timeOffset="19474.57">26779 15773 726 0,'0'-8'20'0,"5"-2"-20"16,-3 2 5-16,-2 7 21 0,0 1 0 0,0 0-4 15,0 1-6-15,0 4-4 0,0-2-5 16,0-1-2-16,0 2-1 0,0 1 0 16,0 6 3-16,0 4-2 0,-2 1 1 15,-6 5-4-15,3 1 1 0,-2 3-1 16,-6 5-1-16,0 5 2 0,5 1-1 0,-4 2 0 15,4 1-1-15,1-4 0 16,-4 1 1-16,9-1 0 0,-6-1 0 16,8-3-1-16,-10 0 2 0,10-1-2 15,-3-3 1-15,3-2 1 0,-5-1-2 16,5-3 1-16,0 0 0 0,0-6 0 0,0-2 0 16,5-1-1-16,-2-5 1 0,7-3-1 15,-7-1-1-15,9-1 2 0,4-2-1 16,4 0 0-16,-2 0 0 0,7 0 0 15,-4 0-1-15,2-2 1 0,-3 0-1 16,5 1 0-16,3 1 0 0,3-1 1 16,2 1-1-16,3 0 0 0,4 0 1 15,6 0-1-15,0 0 0 0,2 0 0 16,1 2 0-16,4 2 0 0,-7 1 0 16,-8 2 0-16,-10-3 0 0,-13 1 0 0,-5-2 0 15,-10 1 0-15,0 0 1 0,-5 0 0 16,-8-4 0-16,1 0 0 0,-1 0 0 15,11 0-1-15,-6 0-1 0,-2-1-1 16,2-2-5-16,0-1-3 0,1-1-6 16,-3 2-6-16,2-3-12 0,0 4-8 0,-4-4-4 15,-1 0-79-15</inkml:trace>
  <inkml:trace contextRef="#ctx0" brushRef="#br0" timeOffset="70670.78">4470 10883 566 0,'0'0'15'16,"0"0"-14"-16,0 0 0 0,0 0 0 15,0 0 11-15,0 0-1 0,0 0 1 0,0 0 3 16,0 0-6-16,0 0-3 15,0 0-3-15,0 0-1 0,0 0 1 16,5-1 2-16,10-1 1 0,-2-2 0 16,7-1 3-16,1-1-4 0,4-2 0 0,1-3-1 15,2-4-1-15,12-5 0 0,1-5 0 16,5-5 0-16,10-5 0 0,7-3-2 16,1 1 2-16,7-3-2 0,-2 1-1 15,5-2 1-15,-1 0-1 0,6-1 0 16,-5 1 2-16,-8 1-2 0,3 2 2 15,-3-1-2-15,-7 4 2 0,-11 1-2 0,0 1 0 16,-2 2 2-16,-5 5-2 16,-3 1 0-16,-10 4 0 0,-3 4 0 15,-15 5 0-15,1 7 0 0,-9 2 0 0,-2 3 0 16,0 0 1-16,0 0 1 0,-7 0-1 16,-9 8 0-16,-14 2-1 0,-6 5-1 15,-10-1 1-15,-2 6 0 0,-10-2 1 16,-9-2-1-16,-1 3 1 0,-6-2-2 15,-5 2 3-15,-2-2-2 0,-6 0 0 0,6-1 0 16,-1-3 1-16,-4-1-1 0,15-5 2 16,-3-3-1-16,5 0 1 0,8-4 1 15,3 0-2-15,4 0 0 16,8 0 0-16,16 0 1 0,-1 0-1 16,11 0 2-16,12 0 1 0,1 0-2 0,2 0 0 15,5 0-1-15,0 0 0 0,0 0-1 16,0 0-1-16,0 0 1 0,0 0-1 15,0-2-1-15,0 2 1 0,0 0 1 16,0 0-1-16,0 0-1 0,5 0 2 16,2 3 0-16,6 3 1 0,0 3 0 0,7 3-1 15,3 3 0-15,10 4 1 0,5 3 2 16,11 2-3-16,12 4 1 0,10 0 3 16,3 4-1-16,15 1-1 0,5 6 1 15,-3-3-2-15,-2 3 1 0,-2-3-1 16,-8-2-2-16,-5 0 2 0,-6-3 0 15,-14-1 0-15,-14-3-1 0,-7-4 1 16,-5-3 1-16,-2-1-2 0,-8-1 1 16,-3-4 1-16,-2 0-1 0,-6-4-1 15,-2-3 2-15,-2 1 0 0,-3-3 1 0,0 0-2 16,0-4 3-16,0 2-1 0,0-3-1 16,0 0 1-16,0 0 0 0,0 0 1 15,0 0 0-15,-3 0-1 16,-9-3 0-16,-1-5 0 0,-2-8-3 0,-6-5 1 15,4-11-1-15,-9-8 0 0,3-10 1 16,-7-9-2-16,-1-10 0 0,-2-11 2 0,-8-3-2 16,3-6 1-16,-3-4 0 15,3 0-3-15,3 2 1 0,2 7 1 16,0 9 0-16,5 9 0 0,10 14 1 0,-3 9 1 16,6 9-2-16,8 7 1 0,-4 7-1 15,9 7 1-15,-3 1 0 0,2 5 0 16,3 1 0-16,-5 0 0 0,5 0-1 15,0 3 1-15,0-1-1 0,0 3 1 16,0-1 0-16,0 2-1 0,0 0 1 0,0 0-1 16,0 0 1-16,0 0-1 0,-5 0 0 15,5 0-1-15,0 3 0 0,0 10 0 16,0 5 2-16,0 12-1 0,0 8 3 16,-3 8 0-16,-2 4-2 0,-2 2 1 15,2 8 1-15,2 5 0 0,-10 7 2 16,6 0-2-16,-3 2 1 0,2 1 1 15,5-2-2-15,-9-4 1 0,1-1 0 16,4-6-1-16,-6-9 0 0,6-8 3 16,-6-8-3-16,5-6 1 0,-5-9 1 15,11-3-1-15,-8-8-1 0,7-3 0 0,-2-2-1 16,5-4 1-16,-2-1 0 0,2-1 1 16,0 0 0-16,0 0-1 0,-6 0-1 15,6 0-2-15,-7 0-2 0,2 0-5 16,5 0-5-16,0 0-9 0,0-1-18 15,0-4-25-15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091"/>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79484" y="0"/>
            <a:ext cx="3962400" cy="344091"/>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910"/>
            <a:ext cx="3962400" cy="3440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977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3300412"/>
            <a:ext cx="7315200" cy="270033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19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91" name="Shape 9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8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02" name="Shape 10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4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46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
        <p:nvSpPr>
          <p:cNvPr id="120" name="Shape 12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09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7241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8944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1122363"/>
            <a:ext cx="103632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0"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0"/>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1" y="4589465"/>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9"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9"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7"/>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7"/>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outu.be/DK2MEqz9fFs"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DK2MEqz9f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hyperlink" Target="http://ppt/slides/slide2.x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209800" y="382133"/>
            <a:ext cx="7772400" cy="2387600"/>
          </a:xfrm>
          <a:prstGeom prst="rect">
            <a:avLst/>
          </a:prstGeom>
          <a:noFill/>
          <a:ln>
            <a:noFill/>
          </a:ln>
        </p:spPr>
        <p:txBody>
          <a:bodyPr spcFirstLastPara="1" wrap="square" lIns="91425" tIns="45700" rIns="91425" bIns="45700" anchor="b" anchorCtr="0">
            <a:noAutofit/>
          </a:bodyPr>
          <a:lstStyle/>
          <a:p>
            <a:r>
              <a:rPr lang="en-US" dirty="0">
                <a:latin typeface="Impact"/>
                <a:ea typeface="Impact"/>
                <a:cs typeface="Impact"/>
                <a:sym typeface="Impact"/>
              </a:rPr>
              <a:t>N27 - Real Life Stoichiometry Examples</a:t>
            </a:r>
            <a:endParaRPr dirty="0">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98880" y="4438800"/>
              <a:ext cx="360" cy="360"/>
            </p14:xfrm>
          </p:contentPart>
        </mc:Choice>
        <mc:Fallback xmlns="">
          <p:pic>
            <p:nvPicPr>
              <p:cNvPr id="2" name="Ink 1"/>
              <p:cNvPicPr/>
              <p:nvPr/>
            </p:nvPicPr>
            <p:blipFill>
              <a:blip r:embed="rId4"/>
              <a:stretch>
                <a:fillRect/>
              </a:stretch>
            </p:blipFill>
            <p:spPr>
              <a:xfrm>
                <a:off x="3089520" y="4429440"/>
                <a:ext cx="19080" cy="19080"/>
              </a:xfrm>
              <a:prstGeom prst="rect">
                <a:avLst/>
              </a:prstGeom>
            </p:spPr>
          </p:pic>
        </mc:Fallback>
      </mc:AlternateContent>
      <p:sp>
        <p:nvSpPr>
          <p:cNvPr id="3" name="TextBox 2">
            <a:extLst>
              <a:ext uri="{FF2B5EF4-FFF2-40B4-BE49-F238E27FC236}">
                <a16:creationId xmlns:a16="http://schemas.microsoft.com/office/drawing/2014/main" id="{5EEB441A-1E04-B836-D68A-0483BC958BFE}"/>
              </a:ext>
            </a:extLst>
          </p:cNvPr>
          <p:cNvSpPr txBox="1"/>
          <p:nvPr/>
        </p:nvSpPr>
        <p:spPr>
          <a:xfrm>
            <a:off x="1759469" y="3056415"/>
            <a:ext cx="9603075"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Target: I can apply stoichiometry to real life examples that have context/stories behind them. </a:t>
            </a:r>
          </a:p>
        </p:txBody>
      </p:sp>
      <p:sp>
        <p:nvSpPr>
          <p:cNvPr id="4" name="TextBox 3">
            <a:extLst>
              <a:ext uri="{FF2B5EF4-FFF2-40B4-BE49-F238E27FC236}">
                <a16:creationId xmlns:a16="http://schemas.microsoft.com/office/drawing/2014/main" id="{B15751C9-D577-BCDC-B37F-9E27F42ADE07}"/>
              </a:ext>
            </a:extLst>
          </p:cNvPr>
          <p:cNvSpPr txBox="1"/>
          <p:nvPr/>
        </p:nvSpPr>
        <p:spPr>
          <a:xfrm>
            <a:off x="293914" y="6146959"/>
            <a:ext cx="8985152" cy="461665"/>
          </a:xfrm>
          <a:prstGeom prst="rect">
            <a:avLst/>
          </a:prstGeom>
          <a:noFill/>
        </p:spPr>
        <p:txBody>
          <a:bodyPr wrap="none" rtlCol="0">
            <a:spAutoFit/>
          </a:bodyPr>
          <a:lstStyle/>
          <a:p>
            <a:r>
              <a:rPr lang="en-US" sz="2400" b="1" dirty="0"/>
              <a:t>Link to YouTube Presentation: </a:t>
            </a:r>
            <a:r>
              <a:rPr lang="en-US" sz="2400" dirty="0">
                <a:hlinkClick r:id="rId5"/>
              </a:rPr>
              <a:t>https://youtu.be/DK2MEqz9fFs</a:t>
            </a:r>
            <a:r>
              <a:rPr lang="en-US"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524000" y="365126"/>
            <a:ext cx="9144000" cy="1325700"/>
          </a:xfrm>
          <a:prstGeom prst="rect">
            <a:avLst/>
          </a:prstGeom>
        </p:spPr>
        <p:txBody>
          <a:bodyPr spcFirstLastPara="1" wrap="square" lIns="91425" tIns="91425" rIns="91425" bIns="91425" anchor="ctr" anchorCtr="0">
            <a:noAutofit/>
          </a:bodyPr>
          <a:lstStyle/>
          <a:p>
            <a:r>
              <a:rPr lang="en-US" b="1" u="sng" dirty="0">
                <a:latin typeface="Impact" panose="020B0806030902050204" pitchFamily="34" charset="0"/>
              </a:rPr>
              <a:t>Example#3</a:t>
            </a:r>
            <a:r>
              <a:rPr lang="en-US" dirty="0">
                <a:latin typeface="Impact" panose="020B0806030902050204" pitchFamily="34" charset="0"/>
              </a:rPr>
              <a:t>  - HYDROGEN POWERED </a:t>
            </a:r>
            <a:br>
              <a:rPr lang="en-US" dirty="0">
                <a:latin typeface="Impact" panose="020B0806030902050204" pitchFamily="34" charset="0"/>
              </a:rPr>
            </a:br>
            <a:r>
              <a:rPr lang="en-US" dirty="0">
                <a:latin typeface="Impact" panose="020B0806030902050204" pitchFamily="34" charset="0"/>
              </a:rPr>
              <a:t>                              BICYCLES</a:t>
            </a:r>
          </a:p>
        </p:txBody>
      </p:sp>
      <p:sp>
        <p:nvSpPr>
          <p:cNvPr id="132" name="Shape 132"/>
          <p:cNvSpPr txBox="1">
            <a:spLocks noGrp="1"/>
          </p:cNvSpPr>
          <p:nvPr>
            <p:ph type="body" idx="1"/>
          </p:nvPr>
        </p:nvSpPr>
        <p:spPr>
          <a:xfrm>
            <a:off x="1756493" y="1540702"/>
            <a:ext cx="6005013" cy="4485999"/>
          </a:xfrm>
          <a:prstGeom prst="rect">
            <a:avLst/>
          </a:prstGeom>
        </p:spPr>
        <p:txBody>
          <a:bodyPr spcFirstLastPara="1" wrap="square" lIns="91425" tIns="91425" rIns="91425" bIns="91425" anchor="t" anchorCtr="0">
            <a:noAutofit/>
          </a:bodyPr>
          <a:lstStyle/>
          <a:p>
            <a:pPr marL="0" indent="0">
              <a:buNone/>
            </a:pPr>
            <a:r>
              <a:rPr lang="en-US" sz="3200" dirty="0">
                <a:latin typeface="Calibri" panose="020F0502020204030204" pitchFamily="34" charset="0"/>
                <a:ea typeface="Arial"/>
                <a:cs typeface="Arial"/>
                <a:sym typeface="Arial"/>
              </a:rPr>
              <a:t>Electric Bicycles are becoming very popular these days. </a:t>
            </a:r>
            <a:r>
              <a:rPr lang="en-US" sz="3200" dirty="0">
                <a:highlight>
                  <a:srgbClr val="FFFFFF"/>
                </a:highlight>
                <a:latin typeface="Calibri" panose="020F0502020204030204" pitchFamily="34" charset="0"/>
                <a:ea typeface="Arial"/>
                <a:cs typeface="Arial"/>
                <a:sym typeface="Arial"/>
              </a:rPr>
              <a:t>They typically have a rechargeable battery pack and electric hub motor.</a:t>
            </a:r>
            <a:endParaRPr sz="3200" dirty="0">
              <a:highlight>
                <a:srgbClr val="FFFFFF"/>
              </a:highlight>
              <a:latin typeface="Calibri" panose="020F0502020204030204" pitchFamily="34" charset="0"/>
              <a:ea typeface="Arial"/>
              <a:cs typeface="Arial"/>
              <a:sym typeface="Arial"/>
            </a:endParaRPr>
          </a:p>
          <a:p>
            <a:pPr marL="0" indent="0">
              <a:buNone/>
            </a:pPr>
            <a:r>
              <a:rPr lang="en-US" sz="3200" dirty="0">
                <a:highlight>
                  <a:srgbClr val="FFFFFF"/>
                </a:highlight>
                <a:latin typeface="Calibri" panose="020F0502020204030204" pitchFamily="34" charset="0"/>
                <a:ea typeface="Arial"/>
                <a:cs typeface="Arial"/>
                <a:sym typeface="Arial"/>
              </a:rPr>
              <a:t>A new electricity source combines a hydrogen fuel cell with a </a:t>
            </a:r>
            <a:r>
              <a:rPr lang="en-US" sz="3200" b="1" i="1" dirty="0">
                <a:highlight>
                  <a:srgbClr val="FFFFFF"/>
                </a:highlight>
                <a:latin typeface="Calibri" panose="020F0502020204030204" pitchFamily="34" charset="0"/>
                <a:ea typeface="Arial"/>
                <a:cs typeface="Arial"/>
                <a:sym typeface="Arial"/>
              </a:rPr>
              <a:t>"sodium silicide"</a:t>
            </a:r>
            <a:r>
              <a:rPr lang="en-US" sz="3200" dirty="0">
                <a:highlight>
                  <a:srgbClr val="FFFFFF"/>
                </a:highlight>
                <a:latin typeface="Calibri" panose="020F0502020204030204" pitchFamily="34" charset="0"/>
                <a:ea typeface="Arial"/>
                <a:cs typeface="Arial"/>
                <a:sym typeface="Arial"/>
              </a:rPr>
              <a:t> fuel cartridge (winner of a "Green Chemistry Challenge Award)</a:t>
            </a:r>
            <a:endParaRPr sz="3200" dirty="0">
              <a:highlight>
                <a:srgbClr val="FFFFFF"/>
              </a:highlight>
              <a:latin typeface="Calibri" panose="020F0502020204030204" pitchFamily="34" charset="0"/>
              <a:ea typeface="Arial"/>
              <a:cs typeface="Arial"/>
              <a:sym typeface="Arial"/>
            </a:endParaRPr>
          </a:p>
          <a:p>
            <a:pPr marL="0" indent="0">
              <a:buNone/>
            </a:pPr>
            <a:endParaRPr sz="3000" dirty="0">
              <a:highlight>
                <a:srgbClr val="FFFFFF"/>
              </a:highlight>
              <a:latin typeface="Arial"/>
              <a:ea typeface="Arial"/>
              <a:cs typeface="Arial"/>
              <a:sym typeface="Arial"/>
            </a:endParaRPr>
          </a:p>
        </p:txBody>
      </p:sp>
      <p:pic>
        <p:nvPicPr>
          <p:cNvPr id="134" name="Shape 134"/>
          <p:cNvPicPr preferRelativeResize="0"/>
          <p:nvPr/>
        </p:nvPicPr>
        <p:blipFill>
          <a:blip r:embed="rId3">
            <a:alphaModFix/>
          </a:blip>
          <a:stretch>
            <a:fillRect/>
          </a:stretch>
        </p:blipFill>
        <p:spPr>
          <a:xfrm>
            <a:off x="7679140" y="1690826"/>
            <a:ext cx="2796838" cy="38228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674126" y="0"/>
            <a:ext cx="8993875" cy="1325700"/>
          </a:xfrm>
          <a:prstGeom prst="rect">
            <a:avLst/>
          </a:prstGeom>
        </p:spPr>
        <p:txBody>
          <a:bodyPr spcFirstLastPara="1" wrap="square" lIns="91425" tIns="91425" rIns="91425" bIns="91425" anchor="ctr" anchorCtr="0">
            <a:noAutofit/>
          </a:bodyPr>
          <a:lstStyle/>
          <a:p>
            <a:pPr>
              <a:buSzPts val="1100"/>
            </a:pPr>
            <a:r>
              <a:rPr lang="en-US" b="1" u="sng" dirty="0">
                <a:latin typeface="Impact" panose="020B0806030902050204" pitchFamily="34" charset="0"/>
              </a:rPr>
              <a:t>Example#3</a:t>
            </a:r>
            <a:r>
              <a:rPr lang="en-US" dirty="0">
                <a:latin typeface="Impact" panose="020B0806030902050204" pitchFamily="34" charset="0"/>
              </a:rPr>
              <a:t> – H</a:t>
            </a:r>
            <a:r>
              <a:rPr lang="en-US" baseline="-25000" dirty="0">
                <a:latin typeface="Impact" panose="020B0806030902050204" pitchFamily="34" charset="0"/>
              </a:rPr>
              <a:t>2</a:t>
            </a:r>
            <a:r>
              <a:rPr lang="en-US" dirty="0">
                <a:latin typeface="Impact" panose="020B0806030902050204" pitchFamily="34" charset="0"/>
              </a:rPr>
              <a:t> POWERED BICYCLES</a:t>
            </a:r>
          </a:p>
        </p:txBody>
      </p:sp>
      <p:sp>
        <p:nvSpPr>
          <p:cNvPr id="141" name="Shape 141"/>
          <p:cNvSpPr txBox="1">
            <a:spLocks noGrp="1"/>
          </p:cNvSpPr>
          <p:nvPr>
            <p:ph type="body" idx="1"/>
          </p:nvPr>
        </p:nvSpPr>
        <p:spPr>
          <a:xfrm>
            <a:off x="1674126" y="937140"/>
            <a:ext cx="8761863" cy="4351200"/>
          </a:xfrm>
          <a:prstGeom prst="rect">
            <a:avLst/>
          </a:prstGeom>
        </p:spPr>
        <p:txBody>
          <a:bodyPr spcFirstLastPara="1" wrap="square" lIns="91425" tIns="91425" rIns="91425" bIns="91425" anchor="t" anchorCtr="0">
            <a:noAutofit/>
          </a:bodyPr>
          <a:lstStyle/>
          <a:p>
            <a:pPr marL="0" indent="0">
              <a:lnSpc>
                <a:spcPct val="100000"/>
              </a:lnSpc>
              <a:spcBef>
                <a:spcPts val="400"/>
              </a:spcBef>
              <a:buSzPts val="1100"/>
              <a:buNone/>
            </a:pPr>
            <a:r>
              <a:rPr lang="en-US" sz="3600" dirty="0">
                <a:latin typeface="Calibri" panose="020F0502020204030204" pitchFamily="34" charset="0"/>
                <a:ea typeface="Arial"/>
                <a:cs typeface="Arial"/>
                <a:sym typeface="Arial"/>
              </a:rPr>
              <a:t>The sodium silicide reacts with water to make the hydrogen fuel to run the bicycle.</a:t>
            </a:r>
            <a:endParaRPr sz="3600" dirty="0">
              <a:latin typeface="Calibri" panose="020F0502020204030204" pitchFamily="34" charset="0"/>
              <a:ea typeface="Arial"/>
              <a:cs typeface="Arial"/>
              <a:sym typeface="Arial"/>
            </a:endParaRPr>
          </a:p>
          <a:p>
            <a:pPr marL="241300" indent="0">
              <a:lnSpc>
                <a:spcPct val="100000"/>
              </a:lnSpc>
              <a:spcBef>
                <a:spcPts val="600"/>
              </a:spcBef>
              <a:buSzPts val="1100"/>
              <a:buNone/>
            </a:pPr>
            <a:r>
              <a:rPr lang="en-US" sz="4000" b="1" dirty="0">
                <a:solidFill>
                  <a:srgbClr val="0000FF"/>
                </a:solidFill>
                <a:highlight>
                  <a:srgbClr val="FFFFFF"/>
                </a:highlight>
                <a:latin typeface="Calibri" panose="020F0502020204030204" pitchFamily="34" charset="0"/>
                <a:ea typeface="Arial"/>
                <a:cs typeface="Arial"/>
                <a:sym typeface="Arial"/>
              </a:rPr>
              <a:t>2 </a:t>
            </a:r>
            <a:r>
              <a:rPr lang="en-US" sz="4000" b="1" dirty="0" err="1">
                <a:solidFill>
                  <a:srgbClr val="0000FF"/>
                </a:solidFill>
                <a:highlight>
                  <a:srgbClr val="FFFFFF"/>
                </a:highlight>
                <a:latin typeface="Calibri" panose="020F0502020204030204" pitchFamily="34" charset="0"/>
                <a:ea typeface="Arial"/>
                <a:cs typeface="Arial"/>
                <a:sym typeface="Arial"/>
              </a:rPr>
              <a:t>NaSi</a:t>
            </a:r>
            <a:r>
              <a:rPr lang="en-US" sz="4000" b="1" baseline="-25000" dirty="0">
                <a:solidFill>
                  <a:srgbClr val="0000FF"/>
                </a:solidFill>
                <a:highlight>
                  <a:srgbClr val="FFFFFF"/>
                </a:highlight>
                <a:latin typeface="Calibri" panose="020F0502020204030204" pitchFamily="34" charset="0"/>
                <a:ea typeface="Arial"/>
                <a:cs typeface="Arial"/>
                <a:sym typeface="Arial"/>
              </a:rPr>
              <a:t>(s)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(l)</a:t>
            </a:r>
            <a:r>
              <a:rPr lang="en-US" sz="4000" b="1" dirty="0">
                <a:solidFill>
                  <a:srgbClr val="0000FF"/>
                </a:solidFill>
                <a:highlight>
                  <a:srgbClr val="FFFFFF"/>
                </a:highlight>
                <a:latin typeface="Calibri" panose="020F0502020204030204" pitchFamily="34" charset="0"/>
                <a:ea typeface="Arial"/>
                <a:cs typeface="Arial"/>
                <a:sym typeface="Arial"/>
              </a:rPr>
              <a:t> → Na</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Si</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5(s)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2(g)</a:t>
            </a:r>
            <a:endParaRPr sz="4000" b="1" baseline="-25000" dirty="0">
              <a:solidFill>
                <a:srgbClr val="0000FF"/>
              </a:solidFill>
              <a:highlight>
                <a:srgbClr val="FFFFFF"/>
              </a:highlight>
              <a:latin typeface="Calibri" panose="020F0502020204030204" pitchFamily="34" charset="0"/>
              <a:ea typeface="Arial"/>
              <a:cs typeface="Arial"/>
              <a:sym typeface="Arial"/>
            </a:endParaRPr>
          </a:p>
          <a:p>
            <a:pPr marL="0" indent="0">
              <a:lnSpc>
                <a:spcPct val="100000"/>
              </a:lnSpc>
              <a:buNone/>
            </a:pPr>
            <a:r>
              <a:rPr lang="en-US" sz="3400" dirty="0">
                <a:latin typeface="Calibri" panose="020F0502020204030204" pitchFamily="34" charset="0"/>
              </a:rPr>
              <a:t>If you start with 1Kg of sodium silicide, and your tank can hold 500mL of water, will you have enough water to use up the battery?</a:t>
            </a:r>
            <a:endParaRPr sz="3400" dirty="0">
              <a:latin typeface="Calibri" panose="020F0502020204030204" pitchFamily="34" charset="0"/>
            </a:endParaRPr>
          </a:p>
        </p:txBody>
      </p:sp>
      <p:sp>
        <p:nvSpPr>
          <p:cNvPr id="2" name="Rectangle 1"/>
          <p:cNvSpPr/>
          <p:nvPr/>
        </p:nvSpPr>
        <p:spPr>
          <a:xfrm>
            <a:off x="1524000" y="4654195"/>
            <a:ext cx="8836926" cy="1077218"/>
          </a:xfrm>
          <a:prstGeom prst="rect">
            <a:avLst/>
          </a:prstGeom>
        </p:spPr>
        <p:txBody>
          <a:bodyPr wrap="square">
            <a:spAutoFit/>
          </a:bodyPr>
          <a:lstStyle/>
          <a:p>
            <a:pPr lvl="0"/>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Use 1kg of sodium silicide as your A value. The Density of water is 1g/mL)</a:t>
            </a:r>
          </a:p>
        </p:txBody>
      </p:sp>
      <p:cxnSp>
        <p:nvCxnSpPr>
          <p:cNvPr id="6" name="Straight Connector 5"/>
          <p:cNvCxnSpPr/>
          <p:nvPr/>
        </p:nvCxnSpPr>
        <p:spPr>
          <a:xfrm flipV="1">
            <a:off x="1483056" y="4565487"/>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324040" y="2157120"/>
              <a:ext cx="4914720" cy="4323600"/>
            </p14:xfrm>
          </p:contentPart>
        </mc:Choice>
        <mc:Fallback xmlns="">
          <p:pic>
            <p:nvPicPr>
              <p:cNvPr id="3" name="Ink 2"/>
              <p:cNvPicPr/>
              <p:nvPr/>
            </p:nvPicPr>
            <p:blipFill>
              <a:blip r:embed="rId4"/>
              <a:stretch>
                <a:fillRect/>
              </a:stretch>
            </p:blipFill>
            <p:spPr>
              <a:xfrm>
                <a:off x="5311440" y="2141640"/>
                <a:ext cx="4942440" cy="435348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53000" y="169920"/>
              <a:ext cx="11964240" cy="6324120"/>
            </p14:xfrm>
          </p:contentPart>
        </mc:Choice>
        <mc:Fallback xmlns="">
          <p:pic>
            <p:nvPicPr>
              <p:cNvPr id="4" name="Ink 3"/>
              <p:cNvPicPr/>
              <p:nvPr/>
            </p:nvPicPr>
            <p:blipFill>
              <a:blip r:embed="rId3"/>
              <a:stretch>
                <a:fillRect/>
              </a:stretch>
            </p:blipFill>
            <p:spPr>
              <a:xfrm>
                <a:off x="140760" y="157320"/>
                <a:ext cx="11983320" cy="6352560"/>
              </a:xfrm>
              <a:prstGeom prst="rect">
                <a:avLst/>
              </a:prstGeom>
            </p:spPr>
          </p:pic>
        </mc:Fallback>
      </mc:AlternateContent>
    </p:spTree>
    <p:extLst>
      <p:ext uri="{BB962C8B-B14F-4D97-AF65-F5344CB8AC3E}">
        <p14:creationId xmlns:p14="http://schemas.microsoft.com/office/powerpoint/2010/main" val="149843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881.95 mL of H2O needed to use up all the </a:t>
            </a:r>
            <a:r>
              <a:rPr lang="en-US" sz="4800" b="1" dirty="0" err="1"/>
              <a:t>NaSi</a:t>
            </a:r>
            <a:r>
              <a:rPr lang="en-US" sz="4800" b="1" dirty="0"/>
              <a:t> in the battery. </a:t>
            </a:r>
            <a:endParaRPr lang="en-US" sz="4800" b="1" baseline="-25000" dirty="0"/>
          </a:p>
          <a:p>
            <a:r>
              <a:rPr lang="en-US" sz="4800" b="1" dirty="0"/>
              <a:t>NOT ENOUGH water in the water tank to use up the entire battery.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79920" y="3485880"/>
              <a:ext cx="8888760" cy="2470680"/>
            </p14:xfrm>
          </p:contentPart>
        </mc:Choice>
        <mc:Fallback xmlns="">
          <p:pic>
            <p:nvPicPr>
              <p:cNvPr id="2" name="Ink 1"/>
              <p:cNvPicPr/>
              <p:nvPr/>
            </p:nvPicPr>
            <p:blipFill>
              <a:blip r:embed="rId3"/>
              <a:stretch>
                <a:fillRect/>
              </a:stretch>
            </p:blipFill>
            <p:spPr>
              <a:xfrm>
                <a:off x="967680" y="3472200"/>
                <a:ext cx="8916840" cy="2498040"/>
              </a:xfrm>
              <a:prstGeom prst="rect">
                <a:avLst/>
              </a:prstGeom>
            </p:spPr>
          </p:pic>
        </mc:Fallback>
      </mc:AlternateContent>
    </p:spTree>
    <p:extLst>
      <p:ext uri="{BB962C8B-B14F-4D97-AF65-F5344CB8AC3E}">
        <p14:creationId xmlns:p14="http://schemas.microsoft.com/office/powerpoint/2010/main" val="405093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70640" y="657000"/>
              <a:ext cx="9563040" cy="5258520"/>
            </p14:xfrm>
          </p:contentPart>
        </mc:Choice>
        <mc:Fallback xmlns="">
          <p:pic>
            <p:nvPicPr>
              <p:cNvPr id="4" name="Ink 3"/>
              <p:cNvPicPr/>
              <p:nvPr/>
            </p:nvPicPr>
            <p:blipFill>
              <a:blip r:embed="rId3"/>
              <a:stretch>
                <a:fillRect/>
              </a:stretch>
            </p:blipFill>
            <p:spPr>
              <a:xfrm>
                <a:off x="1057680" y="644400"/>
                <a:ext cx="9590040" cy="5284080"/>
              </a:xfrm>
              <a:prstGeom prst="rect">
                <a:avLst/>
              </a:prstGeom>
            </p:spPr>
          </p:pic>
        </mc:Fallback>
      </mc:AlternateContent>
    </p:spTree>
    <p:extLst>
      <p:ext uri="{BB962C8B-B14F-4D97-AF65-F5344CB8AC3E}">
        <p14:creationId xmlns:p14="http://schemas.microsoft.com/office/powerpoint/2010/main" val="36245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Link to Presentation</a:t>
            </a:r>
          </a:p>
        </p:txBody>
      </p:sp>
      <p:sp>
        <p:nvSpPr>
          <p:cNvPr id="3" name="Text Placeholder 2"/>
          <p:cNvSpPr>
            <a:spLocks noGrp="1"/>
          </p:cNvSpPr>
          <p:nvPr>
            <p:ph type="body" idx="1"/>
          </p:nvPr>
        </p:nvSpPr>
        <p:spPr/>
        <p:txBody>
          <a:bodyPr/>
          <a:lstStyle/>
          <a:p>
            <a:r>
              <a:rPr lang="en-US" sz="4000" dirty="0">
                <a:hlinkClick r:id="rId2"/>
              </a:rPr>
              <a:t>https://youtu.be/DK2MEqz9fFs</a:t>
            </a:r>
            <a:r>
              <a:rPr lang="en-US" sz="4000" dirty="0"/>
              <a:t> </a:t>
            </a:r>
          </a:p>
        </p:txBody>
      </p:sp>
    </p:spTree>
    <p:extLst>
      <p:ext uri="{BB962C8B-B14F-4D97-AF65-F5344CB8AC3E}">
        <p14:creationId xmlns:p14="http://schemas.microsoft.com/office/powerpoint/2010/main" val="45082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1981201" y="1184856"/>
            <a:ext cx="5724659" cy="2950582"/>
          </a:xfrm>
          <a:prstGeom prst="rect">
            <a:avLst/>
          </a:prstGeom>
          <a:noFill/>
          <a:ln>
            <a:noFill/>
          </a:ln>
        </p:spPr>
        <p:txBody>
          <a:bodyPr spcFirstLastPara="1" wrap="square" lIns="91425" tIns="45700" rIns="91425" bIns="45700" anchor="t" anchorCtr="0">
            <a:noAutofit/>
          </a:bodyPr>
          <a:lstStyle/>
          <a:p>
            <a:pPr marL="0" indent="0">
              <a:spcBef>
                <a:spcPts val="0"/>
              </a:spcBef>
              <a:buSzPts val="4000"/>
              <a:buNone/>
            </a:pPr>
            <a:r>
              <a:rPr lang="en-US" sz="4000"/>
              <a:t>Exact quantity of nitrogen gas must be produced in an instant.</a:t>
            </a:r>
            <a:endParaRPr sz="4000"/>
          </a:p>
        </p:txBody>
      </p:sp>
      <p:pic>
        <p:nvPicPr>
          <p:cNvPr id="95" name="Shape 95" descr="air bag"/>
          <p:cNvPicPr preferRelativeResize="0"/>
          <p:nvPr/>
        </p:nvPicPr>
        <p:blipFill rotWithShape="1">
          <a:blip r:embed="rId3">
            <a:alphaModFix/>
          </a:blip>
          <a:srcRect/>
          <a:stretch/>
        </p:blipFill>
        <p:spPr>
          <a:xfrm>
            <a:off x="7915276" y="133350"/>
            <a:ext cx="2398713" cy="1847850"/>
          </a:xfrm>
          <a:prstGeom prst="rect">
            <a:avLst/>
          </a:prstGeom>
          <a:noFill/>
          <a:ln>
            <a:noFill/>
          </a:ln>
        </p:spPr>
      </p:pic>
      <p:sp>
        <p:nvSpPr>
          <p:cNvPr id="96" name="Shape 96"/>
          <p:cNvSpPr txBox="1"/>
          <p:nvPr/>
        </p:nvSpPr>
        <p:spPr>
          <a:xfrm>
            <a:off x="2651125" y="2325688"/>
            <a:ext cx="184150" cy="457200"/>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Calibri"/>
              <a:ea typeface="Calibri"/>
              <a:cs typeface="Calibri"/>
              <a:sym typeface="Calibri"/>
            </a:endParaRPr>
          </a:p>
        </p:txBody>
      </p:sp>
      <p:sp>
        <p:nvSpPr>
          <p:cNvPr id="97" name="Shape 97"/>
          <p:cNvSpPr txBox="1"/>
          <p:nvPr/>
        </p:nvSpPr>
        <p:spPr>
          <a:xfrm>
            <a:off x="1828801" y="3032125"/>
            <a:ext cx="8485187" cy="1600438"/>
          </a:xfrm>
          <a:prstGeom prst="rect">
            <a:avLst/>
          </a:prstGeom>
          <a:noFill/>
          <a:ln>
            <a:noFill/>
          </a:ln>
        </p:spPr>
        <p:txBody>
          <a:bodyPr spcFirstLastPara="1" wrap="square" lIns="91425" tIns="45700" rIns="91425" bIns="45700" anchor="t" anchorCtr="0">
            <a:noAutofit/>
          </a:bodyPr>
          <a:lstStyle/>
          <a:p>
            <a:pPr algn="ctr">
              <a:lnSpc>
                <a:spcPct val="90000"/>
              </a:lnSpc>
            </a:pPr>
            <a:r>
              <a:rPr lang="en-US" sz="4800">
                <a:solidFill>
                  <a:schemeClr val="dk1"/>
                </a:solidFill>
                <a:latin typeface="Calibri"/>
                <a:ea typeface="Calibri"/>
                <a:cs typeface="Calibri"/>
                <a:sym typeface="Calibri"/>
              </a:rPr>
              <a:t>__ NaN</a:t>
            </a:r>
            <a:r>
              <a:rPr lang="en-US" sz="4800" baseline="-25000">
                <a:solidFill>
                  <a:schemeClr val="dk1"/>
                </a:solidFill>
                <a:latin typeface="Calibri"/>
                <a:ea typeface="Calibri"/>
                <a:cs typeface="Calibri"/>
                <a:sym typeface="Calibri"/>
              </a:rPr>
              <a:t>3</a:t>
            </a:r>
            <a:r>
              <a:rPr lang="en-US" sz="4800">
                <a:solidFill>
                  <a:schemeClr val="dk1"/>
                </a:solidFill>
                <a:latin typeface="Calibri"/>
                <a:ea typeface="Calibri"/>
                <a:cs typeface="Calibri"/>
                <a:sym typeface="Calibri"/>
              </a:rPr>
              <a:t>(s)  →  __Na(s)  + __N</a:t>
            </a:r>
            <a:r>
              <a:rPr lang="en-US" sz="4800" baseline="-25000">
                <a:solidFill>
                  <a:schemeClr val="dk1"/>
                </a:solidFill>
                <a:latin typeface="Calibri"/>
                <a:ea typeface="Calibri"/>
                <a:cs typeface="Calibri"/>
                <a:sym typeface="Calibri"/>
              </a:rPr>
              <a:t>2</a:t>
            </a:r>
            <a:r>
              <a:rPr lang="en-US" sz="4800">
                <a:solidFill>
                  <a:schemeClr val="dk1"/>
                </a:solidFill>
                <a:latin typeface="Calibri"/>
                <a:ea typeface="Calibri"/>
                <a:cs typeface="Calibri"/>
                <a:sym typeface="Calibri"/>
              </a:rPr>
              <a:t>(g)</a:t>
            </a:r>
            <a:endParaRPr/>
          </a:p>
          <a:p>
            <a:pPr algn="ctr">
              <a:lnSpc>
                <a:spcPct val="90000"/>
              </a:lnSpc>
              <a:spcBef>
                <a:spcPts val="560"/>
              </a:spcBef>
            </a:pPr>
            <a:endParaRPr sz="2800">
              <a:solidFill>
                <a:schemeClr val="dk1"/>
              </a:solidFill>
              <a:latin typeface="Calibri"/>
              <a:ea typeface="Calibri"/>
              <a:cs typeface="Calibri"/>
              <a:sym typeface="Calibri"/>
            </a:endParaRPr>
          </a:p>
          <a:p>
            <a:pPr algn="ctr"/>
            <a:endParaRPr sz="2400">
              <a:solidFill>
                <a:schemeClr val="dk1"/>
              </a:solidFill>
              <a:latin typeface="Calibri"/>
              <a:ea typeface="Calibri"/>
              <a:cs typeface="Calibri"/>
              <a:sym typeface="Calibri"/>
            </a:endParaRPr>
          </a:p>
        </p:txBody>
      </p:sp>
      <p:sp>
        <p:nvSpPr>
          <p:cNvPr id="98" name="Shape 9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sp>
        <p:nvSpPr>
          <p:cNvPr id="99" name="Shape 99"/>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#1 </a:t>
            </a:r>
            <a:r>
              <a:rPr lang="en-US" sz="4400">
                <a:solidFill>
                  <a:schemeClr val="dk1"/>
                </a:solidFill>
                <a:latin typeface="Impact"/>
                <a:ea typeface="Impact"/>
                <a:cs typeface="Impact"/>
                <a:sym typeface="Impact"/>
              </a:rPr>
              <a:t>– AIR BAGS</a:t>
            </a:r>
            <a:endParaRPr sz="440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096280" y="3177720"/>
              <a:ext cx="6617520" cy="368280"/>
            </p14:xfrm>
          </p:contentPart>
        </mc:Choice>
        <mc:Fallback xmlns="">
          <p:pic>
            <p:nvPicPr>
              <p:cNvPr id="2" name="Ink 1"/>
              <p:cNvPicPr/>
              <p:nvPr/>
            </p:nvPicPr>
            <p:blipFill>
              <a:blip r:embed="rId6"/>
              <a:stretch>
                <a:fillRect/>
              </a:stretch>
            </p:blipFill>
            <p:spPr>
              <a:xfrm>
                <a:off x="2086560" y="3164760"/>
                <a:ext cx="6640920" cy="395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10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1795048" y="247718"/>
            <a:ext cx="7162800" cy="1194173"/>
          </a:xfrm>
          <a:prstGeom prst="rect">
            <a:avLst/>
          </a:prstGeom>
          <a:noFill/>
          <a:ln>
            <a:noFill/>
          </a:ln>
        </p:spPr>
        <p:txBody>
          <a:bodyPr spcFirstLastPara="1" wrap="square" lIns="91425" tIns="45700" rIns="91425" bIns="45700" anchor="t" anchorCtr="0">
            <a:noAutofit/>
          </a:bodyPr>
          <a:lstStyle/>
          <a:p>
            <a:pPr algn="ctr">
              <a:lnSpc>
                <a:spcPct val="90000"/>
              </a:lnSpc>
            </a:pPr>
            <a:r>
              <a:rPr lang="en-US" sz="3600" b="1">
                <a:solidFill>
                  <a:srgbClr val="0070C0"/>
                </a:solidFill>
                <a:latin typeface="Calibri"/>
                <a:ea typeface="Calibri"/>
                <a:cs typeface="Calibri"/>
                <a:sym typeface="Calibri"/>
              </a:rPr>
              <a:t>2 NaN</a:t>
            </a:r>
            <a:r>
              <a:rPr lang="en-US" sz="3600" b="1" baseline="-25000">
                <a:solidFill>
                  <a:srgbClr val="0070C0"/>
                </a:solidFill>
                <a:latin typeface="Calibri"/>
                <a:ea typeface="Calibri"/>
                <a:cs typeface="Calibri"/>
                <a:sym typeface="Calibri"/>
              </a:rPr>
              <a:t>3</a:t>
            </a:r>
            <a:r>
              <a:rPr lang="en-US" sz="3600" b="1">
                <a:solidFill>
                  <a:srgbClr val="0070C0"/>
                </a:solidFill>
                <a:latin typeface="Calibri"/>
                <a:ea typeface="Calibri"/>
                <a:cs typeface="Calibri"/>
                <a:sym typeface="Calibri"/>
              </a:rPr>
              <a:t>(s)  →  2 Na(s)  +  3 N</a:t>
            </a:r>
            <a:r>
              <a:rPr lang="en-US" sz="3600" b="1" baseline="-25000">
                <a:solidFill>
                  <a:srgbClr val="0070C0"/>
                </a:solidFill>
                <a:latin typeface="Calibri"/>
                <a:ea typeface="Calibri"/>
                <a:cs typeface="Calibri"/>
                <a:sym typeface="Calibri"/>
              </a:rPr>
              <a:t>2</a:t>
            </a:r>
            <a:r>
              <a:rPr lang="en-US" sz="3600" b="1">
                <a:solidFill>
                  <a:srgbClr val="0070C0"/>
                </a:solidFill>
                <a:latin typeface="Calibri"/>
                <a:ea typeface="Calibri"/>
                <a:cs typeface="Calibri"/>
                <a:sym typeface="Calibri"/>
              </a:rPr>
              <a:t>(g)</a:t>
            </a:r>
            <a:endParaRPr sz="3600" b="1">
              <a:solidFill>
                <a:srgbClr val="0070C0"/>
              </a:solidFill>
              <a:latin typeface="Calibri"/>
              <a:ea typeface="Calibri"/>
              <a:cs typeface="Calibri"/>
              <a:sym typeface="Calibri"/>
            </a:endParaRPr>
          </a:p>
          <a:p>
            <a:pPr>
              <a:lnSpc>
                <a:spcPct val="90000"/>
              </a:lnSpc>
              <a:spcBef>
                <a:spcPts val="1400"/>
              </a:spcBef>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06" name="Shape 106"/>
          <p:cNvSpPr txBox="1"/>
          <p:nvPr/>
        </p:nvSpPr>
        <p:spPr>
          <a:xfrm>
            <a:off x="1870064" y="926693"/>
            <a:ext cx="8264525" cy="5262979"/>
          </a:xfrm>
          <a:prstGeom prst="rect">
            <a:avLst/>
          </a:prstGeom>
          <a:noFill/>
          <a:ln>
            <a:noFill/>
          </a:ln>
        </p:spPr>
        <p:txBody>
          <a:bodyPr spcFirstLastPara="1" wrap="square" lIns="91425" tIns="45700" rIns="91425" bIns="45700" anchor="t" anchorCtr="0">
            <a:noAutofit/>
          </a:bodyPr>
          <a:lstStyle/>
          <a:p>
            <a:r>
              <a:rPr lang="en-US" sz="4000" b="1" dirty="0">
                <a:solidFill>
                  <a:schemeClr val="dk1"/>
                </a:solidFill>
                <a:latin typeface="Calibri"/>
                <a:ea typeface="Calibri"/>
                <a:cs typeface="Calibri"/>
                <a:sym typeface="Calibri"/>
              </a:rPr>
              <a:t>If an airbag is made with 90 grams of NaN</a:t>
            </a:r>
            <a:r>
              <a:rPr lang="en-US" sz="4000" b="1" baseline="-25000" dirty="0">
                <a:solidFill>
                  <a:schemeClr val="dk1"/>
                </a:solidFill>
                <a:latin typeface="Calibri"/>
                <a:ea typeface="Calibri"/>
                <a:cs typeface="Calibri"/>
                <a:sym typeface="Calibri"/>
              </a:rPr>
              <a:t>3</a:t>
            </a:r>
            <a:r>
              <a:rPr lang="en-US" sz="4000" b="1" dirty="0">
                <a:solidFill>
                  <a:schemeClr val="dk1"/>
                </a:solidFill>
                <a:latin typeface="Calibri"/>
                <a:ea typeface="Calibri"/>
                <a:cs typeface="Calibri"/>
                <a:sym typeface="Calibri"/>
              </a:rPr>
              <a:t> will it be safe? </a:t>
            </a:r>
            <a:br>
              <a:rPr lang="en-US" sz="40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Assume that 65.1 L of N</a:t>
            </a:r>
            <a:r>
              <a:rPr lang="en-US" sz="3600" baseline="-25000" dirty="0">
                <a:solidFill>
                  <a:schemeClr val="dk1"/>
                </a:solidFill>
                <a:latin typeface="Calibri"/>
                <a:ea typeface="Calibri"/>
                <a:cs typeface="Calibri"/>
                <a:sym typeface="Calibri"/>
              </a:rPr>
              <a:t>2</a:t>
            </a:r>
            <a:r>
              <a:rPr lang="en-US" sz="3600" dirty="0">
                <a:solidFill>
                  <a:schemeClr val="dk1"/>
                </a:solidFill>
                <a:latin typeface="Calibri"/>
                <a:ea typeface="Calibri"/>
                <a:cs typeface="Calibri"/>
                <a:sym typeface="Calibri"/>
              </a:rPr>
              <a:t> gas are needed to inflate an air bag to the proper size to protect you during an accident.  </a:t>
            </a:r>
            <a:endParaRPr sz="3600" dirty="0">
              <a:solidFill>
                <a:schemeClr val="dk1"/>
              </a:solidFill>
              <a:latin typeface="Calibri"/>
              <a:ea typeface="Calibri"/>
              <a:cs typeface="Calibri"/>
              <a:sym typeface="Calibri"/>
            </a:endParaRPr>
          </a:p>
          <a:p>
            <a:br>
              <a:rPr lang="en-US" sz="1600" i="1" dirty="0">
                <a:solidFill>
                  <a:schemeClr val="dk1"/>
                </a:solidFill>
                <a:latin typeface="Calibri"/>
                <a:ea typeface="Calibri"/>
                <a:cs typeface="Calibri"/>
                <a:sym typeface="Calibri"/>
              </a:rPr>
            </a:br>
            <a:r>
              <a:rPr lang="en-US" sz="3600" i="1" dirty="0">
                <a:solidFill>
                  <a:schemeClr val="dk1"/>
                </a:solidFill>
                <a:latin typeface="Calibri"/>
                <a:ea typeface="Calibri"/>
                <a:cs typeface="Calibri"/>
                <a:sym typeface="Calibri"/>
              </a:rPr>
              <a:t>(</a:t>
            </a:r>
            <a:r>
              <a:rPr lang="en-US" sz="3600" i="1" u="sng" dirty="0">
                <a:solidFill>
                  <a:schemeClr val="dk1"/>
                </a:solidFill>
                <a:latin typeface="Calibri"/>
                <a:ea typeface="Calibri"/>
                <a:cs typeface="Calibri"/>
                <a:sym typeface="Calibri"/>
              </a:rPr>
              <a:t>Hints:</a:t>
            </a:r>
            <a:r>
              <a:rPr lang="en-US" sz="3600" i="1" dirty="0">
                <a:solidFill>
                  <a:schemeClr val="dk1"/>
                </a:solidFill>
                <a:latin typeface="Calibri"/>
                <a:ea typeface="Calibri"/>
                <a:cs typeface="Calibri"/>
                <a:sym typeface="Calibri"/>
              </a:rPr>
              <a:t>  Make NaN</a:t>
            </a:r>
            <a:r>
              <a:rPr lang="en-US" sz="3600" i="1" baseline="-25000" dirty="0">
                <a:solidFill>
                  <a:schemeClr val="dk1"/>
                </a:solidFill>
                <a:latin typeface="Calibri"/>
                <a:ea typeface="Calibri"/>
                <a:cs typeface="Calibri"/>
                <a:sym typeface="Calibri"/>
              </a:rPr>
              <a:t>3</a:t>
            </a:r>
            <a:r>
              <a:rPr lang="en-US" sz="3600" i="1" dirty="0">
                <a:solidFill>
                  <a:schemeClr val="dk1"/>
                </a:solidFill>
                <a:latin typeface="Calibri"/>
                <a:ea typeface="Calibri"/>
                <a:cs typeface="Calibri"/>
                <a:sym typeface="Calibri"/>
              </a:rPr>
              <a:t> your A value. The density of N</a:t>
            </a:r>
            <a:r>
              <a:rPr lang="en-US" sz="3600" i="1" baseline="-25000" dirty="0">
                <a:solidFill>
                  <a:schemeClr val="dk1"/>
                </a:solidFill>
                <a:latin typeface="Calibri"/>
                <a:ea typeface="Calibri"/>
                <a:cs typeface="Calibri"/>
                <a:sym typeface="Calibri"/>
              </a:rPr>
              <a:t>2</a:t>
            </a:r>
            <a:r>
              <a:rPr lang="en-US" sz="3600" i="1" dirty="0">
                <a:solidFill>
                  <a:schemeClr val="dk1"/>
                </a:solidFill>
                <a:latin typeface="Calibri"/>
                <a:ea typeface="Calibri"/>
                <a:cs typeface="Calibri"/>
                <a:sym typeface="Calibri"/>
              </a:rPr>
              <a:t> gas at this temperature is about 0.916 g/L).</a:t>
            </a:r>
            <a:endParaRPr dirty="0"/>
          </a:p>
          <a:p>
            <a:endParaRPr sz="2400" dirty="0">
              <a:solidFill>
                <a:schemeClr val="dk1"/>
              </a:solidFill>
              <a:latin typeface="Arial Narrow"/>
              <a:ea typeface="Arial Narrow"/>
              <a:cs typeface="Arial Narrow"/>
              <a:sym typeface="Arial Narrow"/>
            </a:endParaRPr>
          </a:p>
        </p:txBody>
      </p:sp>
      <p:pic>
        <p:nvPicPr>
          <p:cNvPr id="107" name="Shape 107" descr="air bag"/>
          <p:cNvPicPr preferRelativeResize="0"/>
          <p:nvPr/>
        </p:nvPicPr>
        <p:blipFill rotWithShape="1">
          <a:blip r:embed="rId3">
            <a:alphaModFix/>
          </a:blip>
          <a:srcRect/>
          <a:stretch/>
        </p:blipFill>
        <p:spPr>
          <a:xfrm>
            <a:off x="8957849" y="159537"/>
            <a:ext cx="1381287" cy="1063950"/>
          </a:xfrm>
          <a:prstGeom prst="rect">
            <a:avLst/>
          </a:prstGeom>
          <a:noFill/>
          <a:ln>
            <a:noFill/>
          </a:ln>
        </p:spPr>
      </p:pic>
      <p:sp>
        <p:nvSpPr>
          <p:cNvPr id="108" name="Shape 10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cxnSp>
        <p:nvCxnSpPr>
          <p:cNvPr id="3" name="Straight Connector 2"/>
          <p:cNvCxnSpPr/>
          <p:nvPr/>
        </p:nvCxnSpPr>
        <p:spPr>
          <a:xfrm flipV="1">
            <a:off x="1524000" y="3863550"/>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11920" y="228240"/>
              <a:ext cx="10847880" cy="6182280"/>
            </p14:xfrm>
          </p:contentPart>
        </mc:Choice>
        <mc:Fallback xmlns="">
          <p:pic>
            <p:nvPicPr>
              <p:cNvPr id="4" name="Ink 3"/>
              <p:cNvPicPr/>
              <p:nvPr/>
            </p:nvPicPr>
            <p:blipFill>
              <a:blip r:embed="rId3"/>
              <a:stretch>
                <a:fillRect/>
              </a:stretch>
            </p:blipFill>
            <p:spPr>
              <a:xfrm>
                <a:off x="502560" y="215280"/>
                <a:ext cx="10870560" cy="6210000"/>
              </a:xfrm>
              <a:prstGeom prst="rect">
                <a:avLst/>
              </a:prstGeom>
            </p:spPr>
          </p:pic>
        </mc:Fallback>
      </mc:AlternateContent>
    </p:spTree>
    <p:extLst>
      <p:ext uri="{BB962C8B-B14F-4D97-AF65-F5344CB8AC3E}">
        <p14:creationId xmlns:p14="http://schemas.microsoft.com/office/powerpoint/2010/main" val="23037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1017639"/>
            <a:ext cx="7886700" cy="5159324"/>
          </a:xfrm>
        </p:spPr>
        <p:txBody>
          <a:bodyPr/>
          <a:lstStyle/>
          <a:p>
            <a:r>
              <a:rPr lang="en-US" sz="4800" b="1" dirty="0"/>
              <a:t>63.52 L N</a:t>
            </a:r>
            <a:r>
              <a:rPr lang="en-US" sz="4800" b="1" baseline="-25000" dirty="0"/>
              <a:t>2</a:t>
            </a:r>
            <a:r>
              <a:rPr lang="en-US" sz="4800" b="1" dirty="0"/>
              <a:t> gas</a:t>
            </a:r>
          </a:p>
          <a:p>
            <a:r>
              <a:rPr lang="en-US" sz="4800" b="1" dirty="0"/>
              <a:t>NOT SAFE! The air bag will not inflate all the way which would be dangerous. </a:t>
            </a:r>
          </a:p>
        </p:txBody>
      </p:sp>
    </p:spTree>
    <p:extLst>
      <p:ext uri="{BB962C8B-B14F-4D97-AF65-F5344CB8AC3E}">
        <p14:creationId xmlns:p14="http://schemas.microsoft.com/office/powerpoint/2010/main" val="18151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752600" y="1047751"/>
            <a:ext cx="6502400" cy="4031873"/>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latin typeface="Calibri"/>
                <a:ea typeface="Calibri"/>
                <a:cs typeface="Calibri"/>
                <a:sym typeface="Calibri"/>
              </a:rPr>
              <a:t>In 1967 the Saturn V Rocket did an unmanned test flight to the moon. It used kerosene fuel to get through the atmosphere into outer space. The kerosene (C</a:t>
            </a:r>
            <a:r>
              <a:rPr lang="en-US" sz="3200" baseline="-25000" dirty="0">
                <a:solidFill>
                  <a:schemeClr val="dk1"/>
                </a:solidFill>
                <a:latin typeface="Calibri"/>
                <a:ea typeface="Calibri"/>
                <a:cs typeface="Calibri"/>
                <a:sym typeface="Calibri"/>
              </a:rPr>
              <a:t>12</a:t>
            </a:r>
            <a:r>
              <a:rPr lang="en-US" sz="3200" dirty="0">
                <a:solidFill>
                  <a:schemeClr val="dk1"/>
                </a:solidFill>
                <a:latin typeface="Calibri"/>
                <a:ea typeface="Calibri"/>
                <a:cs typeface="Calibri"/>
                <a:sym typeface="Calibri"/>
              </a:rPr>
              <a:t>H</a:t>
            </a:r>
            <a:r>
              <a:rPr lang="en-US" sz="3200" baseline="-25000" dirty="0">
                <a:solidFill>
                  <a:schemeClr val="dk1"/>
                </a:solidFill>
                <a:latin typeface="Calibri"/>
                <a:ea typeface="Calibri"/>
                <a:cs typeface="Calibri"/>
                <a:sym typeface="Calibri"/>
              </a:rPr>
              <a:t>26</a:t>
            </a:r>
            <a:r>
              <a:rPr lang="en-US" sz="3200" dirty="0">
                <a:solidFill>
                  <a:schemeClr val="dk1"/>
                </a:solidFill>
                <a:latin typeface="Calibri"/>
                <a:ea typeface="Calibri"/>
                <a:cs typeface="Calibri"/>
                <a:sym typeface="Calibri"/>
              </a:rPr>
              <a:t>) combusts with liquid oxygen (O</a:t>
            </a:r>
            <a:r>
              <a:rPr lang="en-US" sz="3200" baseline="-25000" dirty="0">
                <a:solidFill>
                  <a:schemeClr val="dk1"/>
                </a:solidFill>
                <a:latin typeface="Calibri"/>
                <a:ea typeface="Calibri"/>
                <a:cs typeface="Calibri"/>
                <a:sym typeface="Calibri"/>
              </a:rPr>
              <a:t>2</a:t>
            </a:r>
            <a:r>
              <a:rPr lang="en-US" sz="3200" dirty="0">
                <a:solidFill>
                  <a:schemeClr val="dk1"/>
                </a:solidFill>
                <a:latin typeface="Calibri"/>
                <a:ea typeface="Calibri"/>
                <a:cs typeface="Calibri"/>
                <a:sym typeface="Calibri"/>
              </a:rPr>
              <a:t>) on board the rocket to form carbon dioxide and water. </a:t>
            </a:r>
            <a:endParaRPr sz="3200" i="1" dirty="0">
              <a:solidFill>
                <a:schemeClr val="dk1"/>
              </a:solidFill>
              <a:latin typeface="Calibri"/>
              <a:ea typeface="Calibri"/>
              <a:cs typeface="Calibri"/>
              <a:sym typeface="Calibri"/>
            </a:endParaRPr>
          </a:p>
        </p:txBody>
      </p:sp>
      <p:pic>
        <p:nvPicPr>
          <p:cNvPr id="115" name="Shape 115" descr="Apollo rocket launch"/>
          <p:cNvPicPr preferRelativeResize="0"/>
          <p:nvPr/>
        </p:nvPicPr>
        <p:blipFill rotWithShape="1">
          <a:blip r:embed="rId3">
            <a:alphaModFix/>
          </a:blip>
          <a:srcRect/>
          <a:stretch/>
        </p:blipFill>
        <p:spPr>
          <a:xfrm>
            <a:off x="8255000" y="457200"/>
            <a:ext cx="2095500" cy="2514600"/>
          </a:xfrm>
          <a:prstGeom prst="rect">
            <a:avLst/>
          </a:prstGeom>
          <a:noFill/>
          <a:ln>
            <a:noFill/>
          </a:ln>
        </p:spPr>
      </p:pic>
      <p:pic>
        <p:nvPicPr>
          <p:cNvPr id="116" name="Shape 116" descr="ap15-KSC-71PC-686HR"/>
          <p:cNvPicPr preferRelativeResize="0"/>
          <p:nvPr/>
        </p:nvPicPr>
        <p:blipFill rotWithShape="1">
          <a:blip r:embed="rId4">
            <a:alphaModFix/>
          </a:blip>
          <a:srcRect l="21161" r="22740" b="13348"/>
          <a:stretch/>
        </p:blipFill>
        <p:spPr>
          <a:xfrm>
            <a:off x="8255001" y="168275"/>
            <a:ext cx="2085975" cy="2570162"/>
          </a:xfrm>
          <a:prstGeom prst="rect">
            <a:avLst/>
          </a:prstGeom>
          <a:noFill/>
          <a:ln>
            <a:noFill/>
          </a:ln>
        </p:spPr>
      </p:pic>
      <p:sp>
        <p:nvSpPr>
          <p:cNvPr id="117" name="Shape 117"/>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dirty="0">
                <a:solidFill>
                  <a:schemeClr val="dk1"/>
                </a:solidFill>
                <a:latin typeface="Impact"/>
                <a:ea typeface="Impact"/>
                <a:cs typeface="Impact"/>
                <a:sym typeface="Impact"/>
              </a:rPr>
              <a:t>Example #2 </a:t>
            </a:r>
            <a:r>
              <a:rPr lang="en-US" sz="4400" dirty="0">
                <a:solidFill>
                  <a:schemeClr val="dk1"/>
                </a:solidFill>
                <a:latin typeface="Impact"/>
                <a:ea typeface="Impact"/>
                <a:cs typeface="Impact"/>
                <a:sym typeface="Impact"/>
              </a:rPr>
              <a:t>– ROCKET FUEL</a:t>
            </a:r>
            <a:endParaRPr sz="4400" dirty="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164960" y="4287600"/>
              <a:ext cx="10595160" cy="1769040"/>
            </p14:xfrm>
          </p:contentPart>
        </mc:Choice>
        <mc:Fallback xmlns="">
          <p:pic>
            <p:nvPicPr>
              <p:cNvPr id="2" name="Ink 1"/>
              <p:cNvPicPr/>
              <p:nvPr/>
            </p:nvPicPr>
            <p:blipFill>
              <a:blip r:embed="rId6"/>
              <a:stretch>
                <a:fillRect/>
              </a:stretch>
            </p:blipFill>
            <p:spPr>
              <a:xfrm>
                <a:off x="1153440" y="4274280"/>
                <a:ext cx="10620360" cy="1795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50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752601" y="1047750"/>
            <a:ext cx="8588375" cy="4616648"/>
          </a:xfrm>
          <a:prstGeom prst="rect">
            <a:avLst/>
          </a:prstGeom>
          <a:noFill/>
          <a:ln>
            <a:noFill/>
          </a:ln>
        </p:spPr>
        <p:txBody>
          <a:bodyPr spcFirstLastPara="1" wrap="square" lIns="91425" tIns="45700" rIns="91425" bIns="45700" anchor="t" anchorCtr="0">
            <a:noAutofit/>
          </a:bodyPr>
          <a:lstStyle/>
          <a:p>
            <a:r>
              <a:rPr lang="en-US" sz="4000" dirty="0">
                <a:solidFill>
                  <a:schemeClr val="accent1"/>
                </a:solidFill>
                <a:latin typeface="Calibri"/>
                <a:ea typeface="Calibri"/>
                <a:cs typeface="Calibri"/>
                <a:sym typeface="Calibri"/>
              </a:rPr>
              <a:t>2 C</a:t>
            </a:r>
            <a:r>
              <a:rPr lang="en-US" sz="4000" baseline="-25000" dirty="0">
                <a:solidFill>
                  <a:schemeClr val="accent1"/>
                </a:solidFill>
                <a:latin typeface="Calibri"/>
                <a:ea typeface="Calibri"/>
                <a:cs typeface="Calibri"/>
                <a:sym typeface="Calibri"/>
              </a:rPr>
              <a:t>12</a:t>
            </a:r>
            <a:r>
              <a:rPr lang="en-US" sz="4000" dirty="0">
                <a:solidFill>
                  <a:schemeClr val="accent1"/>
                </a:solidFill>
                <a:latin typeface="Calibri"/>
                <a:ea typeface="Calibri"/>
                <a:cs typeface="Calibri"/>
                <a:sym typeface="Calibri"/>
              </a:rPr>
              <a:t>H</a:t>
            </a:r>
            <a:r>
              <a:rPr lang="en-US" sz="4000" baseline="-25000" dirty="0">
                <a:solidFill>
                  <a:schemeClr val="accent1"/>
                </a:solidFill>
                <a:latin typeface="Calibri"/>
                <a:ea typeface="Calibri"/>
                <a:cs typeface="Calibri"/>
                <a:sym typeface="Calibri"/>
              </a:rPr>
              <a:t>26 </a:t>
            </a:r>
            <a:r>
              <a:rPr lang="en-US" sz="4000" dirty="0">
                <a:solidFill>
                  <a:schemeClr val="accent1"/>
                </a:solidFill>
                <a:latin typeface="Calibri"/>
                <a:ea typeface="Calibri"/>
                <a:cs typeface="Calibri"/>
                <a:sym typeface="Calibri"/>
              </a:rPr>
              <a:t>+</a:t>
            </a:r>
            <a:r>
              <a:rPr lang="en-US" sz="4000" baseline="-25000" dirty="0">
                <a:solidFill>
                  <a:schemeClr val="accent1"/>
                </a:solidFill>
                <a:latin typeface="Calibri"/>
                <a:ea typeface="Calibri"/>
                <a:cs typeface="Calibri"/>
                <a:sym typeface="Calibri"/>
              </a:rPr>
              <a:t> </a:t>
            </a:r>
            <a:r>
              <a:rPr lang="en-US" sz="4000" dirty="0">
                <a:solidFill>
                  <a:schemeClr val="accent1"/>
                </a:solidFill>
                <a:latin typeface="Calibri"/>
                <a:ea typeface="Calibri"/>
                <a:cs typeface="Calibri"/>
                <a:sym typeface="Calibri"/>
              </a:rPr>
              <a:t>37 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24 CO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+ 26 H</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O</a:t>
            </a:r>
            <a:endParaRPr sz="4000" dirty="0">
              <a:solidFill>
                <a:schemeClr val="accent1"/>
              </a:solidFill>
              <a:latin typeface="Calibri"/>
              <a:ea typeface="Calibri"/>
              <a:cs typeface="Calibri"/>
              <a:sym typeface="Calibri"/>
            </a:endParaRPr>
          </a:p>
          <a:p>
            <a:r>
              <a:rPr lang="en-US" sz="3200" dirty="0">
                <a:solidFill>
                  <a:schemeClr val="dk1"/>
                </a:solidFill>
                <a:latin typeface="Calibri"/>
                <a:ea typeface="Calibri"/>
                <a:cs typeface="Calibri"/>
                <a:sym typeface="Calibri"/>
              </a:rPr>
              <a:t>If the Saturn V rocket was loaded with 770,886 Liters of kerosene fuel and 890,650 Liters of liquid oxygen, would it have enough liquid oxygen on board to use up all the kerosene in order to get out of the atmosphere?</a:t>
            </a:r>
            <a:endParaRPr dirty="0"/>
          </a:p>
          <a:p>
            <a:endParaRPr sz="1800" dirty="0">
              <a:solidFill>
                <a:schemeClr val="dk1"/>
              </a:solidFill>
              <a:latin typeface="Calibri"/>
              <a:ea typeface="Calibri"/>
              <a:cs typeface="Calibri"/>
              <a:sym typeface="Calibri"/>
            </a:endParaRPr>
          </a:p>
          <a:p>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Make kerosene your A value.</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The density of kerosene is 749g/L, </a:t>
            </a:r>
            <a:endParaRPr dirty="0"/>
          </a:p>
          <a:p>
            <a:r>
              <a:rPr lang="en-US" sz="3200" i="1" dirty="0">
                <a:solidFill>
                  <a:schemeClr val="dk1"/>
                </a:solidFill>
                <a:latin typeface="Calibri"/>
                <a:ea typeface="Calibri"/>
                <a:cs typeface="Calibri"/>
                <a:sym typeface="Calibri"/>
              </a:rPr>
              <a:t>and the density of liquid oxygen </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is 1141 g/L)</a:t>
            </a:r>
            <a:endParaRPr sz="3200" i="1" dirty="0">
              <a:solidFill>
                <a:schemeClr val="dk1"/>
              </a:solidFill>
              <a:latin typeface="Calibri"/>
              <a:ea typeface="Calibri"/>
              <a:cs typeface="Calibri"/>
              <a:sym typeface="Calibri"/>
            </a:endParaRPr>
          </a:p>
        </p:txBody>
      </p:sp>
      <p:pic>
        <p:nvPicPr>
          <p:cNvPr id="124" name="Shape 124" descr="ap15-KSC-71PC-686HR"/>
          <p:cNvPicPr preferRelativeResize="0"/>
          <p:nvPr/>
        </p:nvPicPr>
        <p:blipFill rotWithShape="1">
          <a:blip r:embed="rId3">
            <a:alphaModFix/>
          </a:blip>
          <a:srcRect l="21161" r="22740" b="13348"/>
          <a:stretch/>
        </p:blipFill>
        <p:spPr>
          <a:xfrm>
            <a:off x="8793935" y="4251227"/>
            <a:ext cx="1521641" cy="1874837"/>
          </a:xfrm>
          <a:prstGeom prst="rect">
            <a:avLst/>
          </a:prstGeom>
          <a:noFill/>
          <a:ln>
            <a:noFill/>
          </a:ln>
        </p:spPr>
      </p:pic>
      <p:sp>
        <p:nvSpPr>
          <p:cNvPr id="125" name="Shape 125"/>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#2 </a:t>
            </a:r>
            <a:r>
              <a:rPr lang="en-US" sz="4400">
                <a:solidFill>
                  <a:schemeClr val="dk1"/>
                </a:solidFill>
                <a:latin typeface="Impact"/>
                <a:ea typeface="Impact"/>
                <a:cs typeface="Impact"/>
                <a:sym typeface="Impact"/>
              </a:rPr>
              <a:t>– ROCKET FUEL</a:t>
            </a:r>
            <a:endParaRPr sz="4400">
              <a:solidFill>
                <a:schemeClr val="dk1"/>
              </a:solidFill>
              <a:latin typeface="Impact"/>
              <a:ea typeface="Impact"/>
              <a:cs typeface="Impact"/>
              <a:sym typeface="Impact"/>
            </a:endParaRPr>
          </a:p>
        </p:txBody>
      </p:sp>
      <p:cxnSp>
        <p:nvCxnSpPr>
          <p:cNvPr id="5" name="Straight Connector 4"/>
          <p:cNvCxnSpPr/>
          <p:nvPr/>
        </p:nvCxnSpPr>
        <p:spPr>
          <a:xfrm flipV="1">
            <a:off x="1524000" y="4210284"/>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4"/>
                                        </p:tgtEl>
                                      </p:cBhvr>
                                    </p:animEffect>
                                    <p:set>
                                      <p:cBhvr>
                                        <p:cTn id="7" dur="1" fill="hold">
                                          <p:stCondLst>
                                            <p:cond delay="5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88640" y="36360"/>
              <a:ext cx="12002760" cy="6296400"/>
            </p14:xfrm>
          </p:contentPart>
        </mc:Choice>
        <mc:Fallback xmlns="">
          <p:pic>
            <p:nvPicPr>
              <p:cNvPr id="4" name="Ink 3"/>
              <p:cNvPicPr/>
              <p:nvPr/>
            </p:nvPicPr>
            <p:blipFill>
              <a:blip r:embed="rId3"/>
              <a:stretch>
                <a:fillRect/>
              </a:stretch>
            </p:blipFill>
            <p:spPr>
              <a:xfrm>
                <a:off x="178560" y="23040"/>
                <a:ext cx="12028680" cy="6324840"/>
              </a:xfrm>
              <a:prstGeom prst="rect">
                <a:avLst/>
              </a:prstGeom>
            </p:spPr>
          </p:pic>
        </mc:Fallback>
      </mc:AlternateContent>
    </p:spTree>
    <p:extLst>
      <p:ext uri="{BB962C8B-B14F-4D97-AF65-F5344CB8AC3E}">
        <p14:creationId xmlns:p14="http://schemas.microsoft.com/office/powerpoint/2010/main" val="58434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1,758,801 L of liquid O</a:t>
            </a:r>
            <a:r>
              <a:rPr lang="en-US" sz="4800" b="1" baseline="-25000" dirty="0"/>
              <a:t>2</a:t>
            </a:r>
            <a:r>
              <a:rPr lang="en-US" sz="4800" b="1" dirty="0"/>
              <a:t> needed </a:t>
            </a:r>
            <a:endParaRPr lang="en-US" sz="4800" b="1" baseline="-25000" dirty="0"/>
          </a:p>
          <a:p>
            <a:r>
              <a:rPr lang="en-US" sz="4800" b="1" dirty="0"/>
              <a:t>NOT ENOUGH liquid O</a:t>
            </a:r>
            <a:r>
              <a:rPr lang="en-US" sz="4800" b="1" baseline="-25000" dirty="0"/>
              <a:t>2</a:t>
            </a:r>
            <a:r>
              <a:rPr lang="en-US" sz="4800" b="1" dirty="0"/>
              <a:t> on board to burn all the kerosene! Uh oh…</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44040" y="374400"/>
              <a:ext cx="7122240" cy="860040"/>
            </p14:xfrm>
          </p:contentPart>
        </mc:Choice>
        <mc:Fallback xmlns="">
          <p:pic>
            <p:nvPicPr>
              <p:cNvPr id="2" name="Ink 1"/>
              <p:cNvPicPr/>
              <p:nvPr/>
            </p:nvPicPr>
            <p:blipFill>
              <a:blip r:embed="rId3"/>
              <a:stretch>
                <a:fillRect/>
              </a:stretch>
            </p:blipFill>
            <p:spPr>
              <a:xfrm>
                <a:off x="1534320" y="360360"/>
                <a:ext cx="7147440" cy="889200"/>
              </a:xfrm>
              <a:prstGeom prst="rect">
                <a:avLst/>
              </a:prstGeom>
            </p:spPr>
          </p:pic>
        </mc:Fallback>
      </mc:AlternateContent>
    </p:spTree>
    <p:extLst>
      <p:ext uri="{BB962C8B-B14F-4D97-AF65-F5344CB8AC3E}">
        <p14:creationId xmlns:p14="http://schemas.microsoft.com/office/powerpoint/2010/main" val="304724968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TotalTime>
  <Words>543</Words>
  <Application>Microsoft Office PowerPoint</Application>
  <PresentationFormat>Widescreen</PresentationFormat>
  <Paragraphs>40</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Impact</vt:lpstr>
      <vt:lpstr>Arial</vt:lpstr>
      <vt:lpstr>Arial Narrow</vt:lpstr>
      <vt:lpstr>Calibri</vt:lpstr>
      <vt:lpstr>Office Theme</vt:lpstr>
      <vt:lpstr>N27 - Real Life Stoichiometry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Example#3  - HYDROGEN POWERED                                BICYCLES</vt:lpstr>
      <vt:lpstr>Example#3 – H2 POWERED BICYCLES</vt:lpstr>
      <vt:lpstr>PowerPoint Presentation</vt:lpstr>
      <vt:lpstr>PowerPoint Presentation</vt:lpstr>
      <vt:lpstr>PowerPoint Presentation</vt:lpstr>
      <vt:lpstr>YouTube Link to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Life Stoichiometry Examples</dc:title>
  <dc:creator>Farmer, Stephanie [DH]</dc:creator>
  <cp:lastModifiedBy>Farmer, Stephanie [DH]</cp:lastModifiedBy>
  <cp:revision>26</cp:revision>
  <dcterms:modified xsi:type="dcterms:W3CDTF">2024-06-16T19:40:40Z</dcterms:modified>
</cp:coreProperties>
</file>