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7" r:id="rId3"/>
    <p:sldId id="261" r:id="rId4"/>
    <p:sldId id="258" r:id="rId5"/>
    <p:sldId id="260" r:id="rId6"/>
    <p:sldId id="259" r:id="rId7"/>
    <p:sldId id="274" r:id="rId8"/>
    <p:sldId id="262" r:id="rId9"/>
    <p:sldId id="275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3BF71-38B7-8642-BFCE-EDAE9BD0CBAF}" type="datetimeFigureOut">
              <a:rPr lang="en-US" smtClean="0"/>
              <a:t>7/27/2020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592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25CB-9D18-264E-A945-2D020344C9DA}" type="datetimeFigureOut">
              <a:rPr lang="en-US" smtClean="0"/>
              <a:t>7/27/2020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999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FB6C-7E96-8F41-8872-189CA1C59F84}" type="datetimeFigureOut">
              <a:rPr lang="en-US" smtClean="0"/>
              <a:t>7/27/2020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703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81CDE-9BE7-C544-8ACB-7077DFC4270F}" type="datetimeFigureOut">
              <a:rPr lang="en-US" smtClean="0"/>
              <a:t>7/27/2020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011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BA285-9698-1B45-8319-D90A8C63F150}" type="datetimeFigureOut">
              <a:rPr lang="en-US" smtClean="0"/>
              <a:t>7/27/2020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560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CD42-43FF-B740-998F-DCC3802C4CE3}" type="datetimeFigureOut">
              <a:rPr lang="en-US" smtClean="0"/>
              <a:t>7/27/2020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120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FFBD-2EE4-8547-BBAE-A1AC91C8D77E}" type="datetimeFigureOut">
              <a:rPr lang="en-US" smtClean="0"/>
              <a:t>7/27/2020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752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52-D7AC-F242-9256-A4477BCBF354}" type="datetimeFigureOut">
              <a:rPr lang="en-US" smtClean="0"/>
              <a:t>7/27/2020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270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CFC6A-9AE6-404D-9FDD-168B477B9C90}" type="datetimeFigureOut">
              <a:rPr lang="en-US" smtClean="0"/>
              <a:t>7/27/2020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553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CDFD-B4CF-A241-8D71-E814B10BEAF4}" type="datetimeFigureOut">
              <a:rPr lang="en-US" smtClean="0"/>
              <a:t>7/27/2020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750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7B589-FD4B-7E46-869A-CBADC5FC564E}" type="datetimeFigureOut">
              <a:rPr lang="en-US" smtClean="0"/>
              <a:t>7/27/2020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265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CD8A92E-5FF9-8143-81B3-CCB531513398}" type="datetimeFigureOut">
              <a:rPr lang="en-US" smtClean="0"/>
              <a:t>7/27/2020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79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Impact" panose="020B0806030902050204" pitchFamily="34" charset="0"/>
              </a:rPr>
              <a:t>Mrs. Farmer’s Example Composition Notebook</a:t>
            </a:r>
            <a:br>
              <a:rPr lang="en-US" dirty="0" smtClean="0">
                <a:latin typeface="Impact" panose="020B0806030902050204" pitchFamily="34" charset="0"/>
              </a:rPr>
            </a:br>
            <a:r>
              <a:rPr lang="en-US" dirty="0" smtClean="0">
                <a:latin typeface="Impact" panose="020B0806030902050204" pitchFamily="34" charset="0"/>
              </a:rPr>
              <a:t>Honors Chemistry</a:t>
            </a: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07773" y="1064525"/>
            <a:ext cx="2729552" cy="4872251"/>
          </a:xfrm>
        </p:spPr>
        <p:txBody>
          <a:bodyPr>
            <a:noAutofit/>
          </a:bodyPr>
          <a:lstStyle/>
          <a:p>
            <a:r>
              <a:rPr lang="en-US" sz="2400" b="1" u="sng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note 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cap="non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just an example of what your notebook should look like. Yours may have different warmups, different notes –depends on the year. Please use this as a general guide only. Read the reference sheets in your 3-ring binder for more specifics </a:t>
            </a:r>
            <a:endParaRPr lang="en-US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899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t="5771" r="3084" b="11443"/>
          <a:stretch/>
        </p:blipFill>
        <p:spPr>
          <a:xfrm>
            <a:off x="911288" y="0"/>
            <a:ext cx="1036942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87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t="7562" r="3532" b="11245"/>
          <a:stretch/>
        </p:blipFill>
        <p:spPr>
          <a:xfrm>
            <a:off x="834838" y="0"/>
            <a:ext cx="10522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457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3" t="7363" b="7662"/>
          <a:stretch/>
        </p:blipFill>
        <p:spPr>
          <a:xfrm>
            <a:off x="947599" y="-14230"/>
            <a:ext cx="10296802" cy="687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16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" t="4975" b="12239"/>
          <a:stretch/>
        </p:blipFill>
        <p:spPr>
          <a:xfrm>
            <a:off x="732693" y="0"/>
            <a:ext cx="10726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4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" t="4378" r="2488" b="11841"/>
          <a:stretch/>
        </p:blipFill>
        <p:spPr>
          <a:xfrm>
            <a:off x="883270" y="0"/>
            <a:ext cx="1042546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0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" t="5771" r="2636" b="11045"/>
          <a:stretch/>
        </p:blipFill>
        <p:spPr>
          <a:xfrm>
            <a:off x="1017751" y="-508"/>
            <a:ext cx="10156499" cy="685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75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" t="6169" r="1294" b="10249"/>
          <a:stretch/>
        </p:blipFill>
        <p:spPr>
          <a:xfrm>
            <a:off x="895465" y="150"/>
            <a:ext cx="10401071" cy="68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59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r="5174" b="8060"/>
          <a:stretch/>
        </p:blipFill>
        <p:spPr>
          <a:xfrm>
            <a:off x="957894" y="0"/>
            <a:ext cx="1027621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94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" t="9950" r="4876" b="5274"/>
          <a:stretch/>
        </p:blipFill>
        <p:spPr>
          <a:xfrm>
            <a:off x="1049092" y="0"/>
            <a:ext cx="10093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71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t="9751" r="4279" b="5871"/>
          <a:stretch/>
        </p:blipFill>
        <p:spPr>
          <a:xfrm>
            <a:off x="1073809" y="0"/>
            <a:ext cx="10044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56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All About Me Page 1 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346" y="706055"/>
            <a:ext cx="7155975" cy="536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4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" t="8159" r="4578" b="7264"/>
          <a:stretch/>
        </p:blipFill>
        <p:spPr>
          <a:xfrm>
            <a:off x="1182445" y="0"/>
            <a:ext cx="982711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18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Safety Work Page 2</a:t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First Warmup Page 3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7" t="5572" r="2040" b="9453"/>
          <a:stretch/>
        </p:blipFill>
        <p:spPr>
          <a:xfrm>
            <a:off x="3698543" y="788352"/>
            <a:ext cx="7902054" cy="527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62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Feel Free to add tabs, bookmarks, </a:t>
            </a:r>
            <a:r>
              <a:rPr lang="en-US" b="1" dirty="0" err="1" smtClean="0"/>
              <a:t>etc</a:t>
            </a:r>
            <a:r>
              <a:rPr lang="en-US" b="1" dirty="0" smtClean="0"/>
              <a:t> to your notebook! Make it work for you!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3" b="6573"/>
          <a:stretch/>
        </p:blipFill>
        <p:spPr>
          <a:xfrm rot="5400000">
            <a:off x="3525698" y="1207748"/>
            <a:ext cx="5327119" cy="440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03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I like to make a pocket in the back to hold a little </a:t>
            </a:r>
            <a:r>
              <a:rPr lang="en-US" b="1" dirty="0" err="1"/>
              <a:t>ziplock</a:t>
            </a:r>
            <a:r>
              <a:rPr lang="en-US" b="1" dirty="0"/>
              <a:t> bag filled with my Glue Ins for my notes. That way I can print them all at once, cut them to size, and not lose them!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1" r="6220"/>
          <a:stretch/>
        </p:blipFill>
        <p:spPr>
          <a:xfrm rot="5400000">
            <a:off x="3375974" y="1574304"/>
            <a:ext cx="4449168" cy="3700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r="5313"/>
          <a:stretch/>
        </p:blipFill>
        <p:spPr>
          <a:xfrm rot="5400000">
            <a:off x="7389950" y="1541009"/>
            <a:ext cx="4449169" cy="376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351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I like to print a small periodic table (you can shrink it down to 75% in the print menu) and then I glue/tape it onto the back inside cover so it flips out of my notebook! Very handy!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7"/>
          <a:stretch/>
        </p:blipFill>
        <p:spPr>
          <a:xfrm>
            <a:off x="7792871" y="778577"/>
            <a:ext cx="3824700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1" b="14759"/>
          <a:stretch/>
        </p:blipFill>
        <p:spPr>
          <a:xfrm>
            <a:off x="3588225" y="797779"/>
            <a:ext cx="3900178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89"/>
          <a:stretch/>
        </p:blipFill>
        <p:spPr>
          <a:xfrm>
            <a:off x="5374331" y="3274303"/>
            <a:ext cx="4330890" cy="282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69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The next set of slides are just examples of the first few weeks of warmups and notes. Try to look for the following things. 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616656" y="581717"/>
            <a:ext cx="833878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smtClean="0"/>
              <a:t>Large clear numbering and titles on warmups and notes.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smtClean="0"/>
              <a:t>Highlighter lines separating the different assignments.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smtClean="0"/>
              <a:t>Warmups have numbered questions, show all your work not just an answer!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smtClean="0"/>
              <a:t>Space left in the notes around important points – do not crowd your notes! We have lots of space in our notebooks, use it!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smtClean="0"/>
              <a:t>You can just start the next assignment directly under the highlighter divider – you do not need to start on a new page!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977943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The next set of slides are just examples of the first few weeks of warmups and notes. Try to look for the following things. 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548417" y="745490"/>
            <a:ext cx="851620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smtClean="0"/>
              <a:t>Color Annotations adding a minimum of three additional colors to the notes.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smtClean="0"/>
              <a:t>Color Annotations done in a meaningful way – I didn’t just scribble the background or highlight every word a different color.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smtClean="0"/>
              <a:t>More is not always better!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smtClean="0"/>
              <a:t>Be careful to not focus on “decorating” or “coloring” your notes – you are supposed to be doing color “annotations.” Sometimes people have beautiful notes but they spent more time on what they look like than thinking about what the notes say!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91666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The next set of slides are just examples of the first few weeks of warmups and notes. Try to look for the following things. 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439237" y="745490"/>
            <a:ext cx="839337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smtClean="0"/>
              <a:t>KCQ Boxes added to the end of each set of notes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smtClean="0"/>
              <a:t>Make the boxes fit the work that needs to be in them, don’t draw the boxes and then squeeze in the information! Use as much space as needed.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smtClean="0"/>
              <a:t>All key terms, not just words that’re new to you!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smtClean="0"/>
              <a:t>Connections can be to previous classes, things you saw on TV </a:t>
            </a:r>
            <a:r>
              <a:rPr lang="en-US" sz="3000" b="1" dirty="0" err="1" smtClean="0"/>
              <a:t>etc</a:t>
            </a:r>
            <a:r>
              <a:rPr lang="en-US" sz="3000" b="1" dirty="0" smtClean="0"/>
              <a:t> – but they should be specific. Don’t just write “7</a:t>
            </a:r>
            <a:r>
              <a:rPr lang="en-US" sz="3000" b="1" baseline="30000" dirty="0" smtClean="0"/>
              <a:t>th</a:t>
            </a:r>
            <a:r>
              <a:rPr lang="en-US" sz="3000" b="1" dirty="0" smtClean="0"/>
              <a:t> grade”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 smtClean="0"/>
              <a:t>Questions – two questions, one lower level, one higher level. You do not have to answer them!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38436923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39</TotalTime>
  <Words>522</Words>
  <Application>Microsoft Office PowerPoint</Application>
  <PresentationFormat>Widescreen</PresentationFormat>
  <Paragraphs>25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Corbel</vt:lpstr>
      <vt:lpstr>Impact</vt:lpstr>
      <vt:lpstr>Wingdings 2</vt:lpstr>
      <vt:lpstr>Frame</vt:lpstr>
      <vt:lpstr>Mrs. Farmer’s Example Composition Notebook Honors Chemistry</vt:lpstr>
      <vt:lpstr>All About Me Page 1 </vt:lpstr>
      <vt:lpstr>Safety Work Page 2  First Warmup Page 3</vt:lpstr>
      <vt:lpstr>Feel Free to add tabs, bookmarks, etc to your notebook! Make it work for you!</vt:lpstr>
      <vt:lpstr>I like to make a pocket in the back to hold a little ziplock bag filled with my Glue Ins for my notes. That way I can print them all at once, cut them to size, and not lose them!</vt:lpstr>
      <vt:lpstr>I like to print a small periodic table (you can shrink it down to 75% in the print menu) and then I glue/tape it onto the back inside cover so it flips out of my notebook! Very handy!</vt:lpstr>
      <vt:lpstr>The next set of slides are just examples of the first few weeks of warmups and notes. Try to look for the following things. </vt:lpstr>
      <vt:lpstr>The next set of slides are just examples of the first few weeks of warmups and notes. Try to look for the following things. </vt:lpstr>
      <vt:lpstr>The next set of slides are just examples of the first few weeks of warmups and notes. Try to look for the following things.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SRVUSD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Mrs. Farmer’s Example Composition Notebook Honors Chemistry</dc:title>
  <dc:creator>Farmer, Stephanie [DH]</dc:creator>
  <cp:lastModifiedBy>Farmer, Stephanie [DH]</cp:lastModifiedBy>
  <cp:revision>5</cp:revision>
  <dcterms:created xsi:type="dcterms:W3CDTF">2020-07-28T00:12:08Z</dcterms:created>
  <dcterms:modified xsi:type="dcterms:W3CDTF">2020-07-28T00:51:54Z</dcterms:modified>
</cp:coreProperties>
</file>