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708" r:id="rId4"/>
  </p:sldMasterIdLst>
  <p:sldIdLst>
    <p:sldId id="271" r:id="rId5"/>
    <p:sldId id="270" r:id="rId6"/>
    <p:sldId id="272" r:id="rId7"/>
    <p:sldId id="273" r:id="rId8"/>
    <p:sldId id="265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56" r:id="rId23"/>
    <p:sldId id="287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7" orient="horz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DCD8"/>
    <a:srgbClr val="E6E3E0"/>
    <a:srgbClr val="030304"/>
    <a:srgbClr val="0D0C0C"/>
    <a:srgbClr val="32312C"/>
    <a:srgbClr val="393B36"/>
    <a:srgbClr val="3A3B36"/>
    <a:srgbClr val="1B1213"/>
    <a:srgbClr val="3737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642" y="48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4700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0375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6077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6758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9977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2664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9411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5890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10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1563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smtClean="0"/>
              <a:pPr/>
              <a:t>5/14/2019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398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562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5/14/2019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2035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Review topic posters</a:t>
            </a:r>
            <a:endParaRPr lang="en-US" sz="60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1</a:t>
            </a:r>
            <a:r>
              <a:rPr lang="en-US" sz="3600" baseline="30000" dirty="0" smtClean="0"/>
              <a:t>st</a:t>
            </a:r>
            <a:r>
              <a:rPr lang="en-US" sz="3600" dirty="0" smtClean="0"/>
              <a:t> Semester + Chapter 8</a:t>
            </a:r>
          </a:p>
        </p:txBody>
      </p:sp>
      <p:sp>
        <p:nvSpPr>
          <p:cNvPr id="7" name="Rectangle 6"/>
          <p:cNvSpPr/>
          <p:nvPr/>
        </p:nvSpPr>
        <p:spPr>
          <a:xfrm>
            <a:off x="300673" y="3824697"/>
            <a:ext cx="68507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i="1" dirty="0"/>
              <a:t>(trying to balance out review days/topics that’s why we are including Chapter 8 </a:t>
            </a:r>
            <a:r>
              <a:rPr lang="en-US" sz="2800" dirty="0">
                <a:sym typeface="Wingdings" panose="05000000000000000000" pitchFamily="2" charset="2"/>
              </a:rPr>
              <a:t> </a:t>
            </a:r>
            <a:r>
              <a:rPr lang="en-US" sz="2800" i="1" dirty="0">
                <a:sym typeface="Wingdings" panose="05000000000000000000" pitchFamily="2" charset="2"/>
              </a:rPr>
              <a:t>)</a:t>
            </a:r>
            <a:endParaRPr lang="en-US" sz="2800" i="1" dirty="0"/>
          </a:p>
        </p:txBody>
      </p:sp>
      <p:sp>
        <p:nvSpPr>
          <p:cNvPr id="8" name="Rectangle 7"/>
          <p:cNvSpPr/>
          <p:nvPr/>
        </p:nvSpPr>
        <p:spPr>
          <a:xfrm>
            <a:off x="7847464" y="928047"/>
            <a:ext cx="3330054" cy="42990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b="1" dirty="0" smtClean="0">
              <a:solidFill>
                <a:schemeClr val="accent5"/>
              </a:solidFill>
            </a:endParaRPr>
          </a:p>
          <a:p>
            <a:pPr algn="ctr"/>
            <a:r>
              <a:rPr lang="en-US" sz="4000" b="1" dirty="0" smtClean="0">
                <a:solidFill>
                  <a:schemeClr val="accent5"/>
                </a:solidFill>
              </a:rPr>
              <a:t>What can we remember</a:t>
            </a:r>
          </a:p>
          <a:p>
            <a:pPr algn="ctr"/>
            <a:endParaRPr lang="en-US" sz="4000" b="1" dirty="0">
              <a:solidFill>
                <a:schemeClr val="accent5"/>
              </a:solidFill>
            </a:endParaRPr>
          </a:p>
          <a:p>
            <a:pPr algn="ctr"/>
            <a:r>
              <a:rPr lang="en-US" sz="4000" b="1" dirty="0" smtClean="0">
                <a:solidFill>
                  <a:schemeClr val="accent5"/>
                </a:solidFill>
              </a:rPr>
              <a:t>? ? ?</a:t>
            </a:r>
            <a:endParaRPr lang="en-US" sz="4000" dirty="0" smtClean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639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Choice!</a:t>
            </a:r>
            <a:endParaRPr lang="en-US" sz="6000" dirty="0"/>
          </a:p>
        </p:txBody>
      </p:sp>
      <p:sp>
        <p:nvSpPr>
          <p:cNvPr id="8" name="Rectangle 7"/>
          <p:cNvSpPr/>
          <p:nvPr/>
        </p:nvSpPr>
        <p:spPr>
          <a:xfrm>
            <a:off x="7806519" y="982639"/>
            <a:ext cx="3411941" cy="41670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b="1" dirty="0" smtClean="0">
                <a:solidFill>
                  <a:schemeClr val="accent5"/>
                </a:solidFill>
              </a:rPr>
              <a:t>Chapter # </a:t>
            </a:r>
            <a:r>
              <a:rPr lang="en-US" sz="4000" b="1" u="sng" dirty="0" smtClean="0">
                <a:solidFill>
                  <a:schemeClr val="accent5"/>
                </a:solidFill>
              </a:rPr>
              <a:t>and Title</a:t>
            </a:r>
          </a:p>
          <a:p>
            <a:pPr algn="ctr"/>
            <a:endParaRPr lang="en-US" sz="600" b="1" dirty="0" smtClean="0">
              <a:solidFill>
                <a:schemeClr val="accent5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accent5"/>
                </a:solidFill>
              </a:rPr>
              <a:t>Topic</a:t>
            </a:r>
            <a:r>
              <a:rPr lang="en-US" sz="2800" b="1" dirty="0" smtClean="0">
                <a:solidFill>
                  <a:schemeClr val="accent2"/>
                </a:solidFill>
              </a:rPr>
              <a:t> - details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accent5"/>
                </a:solidFill>
              </a:rPr>
              <a:t>Topic</a:t>
            </a:r>
            <a:r>
              <a:rPr lang="en-US" sz="2800" b="1" dirty="0">
                <a:solidFill>
                  <a:schemeClr val="accent2"/>
                </a:solidFill>
              </a:rPr>
              <a:t> - details</a:t>
            </a:r>
            <a:endParaRPr lang="en-US" sz="2800" b="1" dirty="0" smtClean="0">
              <a:solidFill>
                <a:schemeClr val="accent5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accent5"/>
                </a:solidFill>
              </a:rPr>
              <a:t>Topic</a:t>
            </a:r>
            <a:r>
              <a:rPr lang="en-US" sz="2800" b="1" dirty="0">
                <a:solidFill>
                  <a:schemeClr val="accent2"/>
                </a:solidFill>
              </a:rPr>
              <a:t> - details</a:t>
            </a:r>
            <a:endParaRPr lang="en-US" sz="2800" b="1" dirty="0" smtClean="0">
              <a:solidFill>
                <a:schemeClr val="accent5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accent5"/>
                </a:solidFill>
              </a:rPr>
              <a:t>Topic</a:t>
            </a:r>
            <a:r>
              <a:rPr lang="en-US" sz="2800" b="1" dirty="0">
                <a:solidFill>
                  <a:schemeClr val="accent2"/>
                </a:solidFill>
              </a:rPr>
              <a:t> - details</a:t>
            </a:r>
            <a:endParaRPr lang="en-US" sz="2800" b="1" dirty="0" smtClean="0">
              <a:solidFill>
                <a:schemeClr val="accent5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accent5"/>
                </a:solidFill>
              </a:rPr>
              <a:t>Topic</a:t>
            </a:r>
            <a:r>
              <a:rPr lang="en-US" sz="2800" b="1" dirty="0">
                <a:solidFill>
                  <a:schemeClr val="accent2"/>
                </a:solidFill>
              </a:rPr>
              <a:t> - details</a:t>
            </a:r>
            <a:endParaRPr lang="en-US" sz="2800" b="1" dirty="0">
              <a:solidFill>
                <a:schemeClr val="accent5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accent5"/>
                </a:solidFill>
              </a:rPr>
              <a:t>Topic</a:t>
            </a:r>
            <a:r>
              <a:rPr lang="en-US" sz="2800" b="1" dirty="0">
                <a:solidFill>
                  <a:schemeClr val="accent2"/>
                </a:solidFill>
              </a:rPr>
              <a:t> - details</a:t>
            </a:r>
            <a:endParaRPr lang="en-US" sz="2800" b="1" dirty="0">
              <a:solidFill>
                <a:schemeClr val="accent5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b="1" dirty="0">
              <a:solidFill>
                <a:schemeClr val="accent5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1450328" y="3145992"/>
            <a:ext cx="5769338" cy="2435942"/>
          </a:xfrm>
        </p:spPr>
        <p:txBody>
          <a:bodyPr>
            <a:normAutofit fontScale="92500" lnSpcReduction="20000"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800" dirty="0" smtClean="0"/>
              <a:t>Add more topics if it makes sense for the chapter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800" dirty="0" smtClean="0"/>
              <a:t>Start adding facts/details/examples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dirty="0"/>
          </a:p>
        </p:txBody>
      </p:sp>
      <p:sp>
        <p:nvSpPr>
          <p:cNvPr id="5" name="Oval 4"/>
          <p:cNvSpPr/>
          <p:nvPr/>
        </p:nvSpPr>
        <p:spPr>
          <a:xfrm>
            <a:off x="125313" y="177421"/>
            <a:ext cx="1828800" cy="11054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2:00 </a:t>
            </a:r>
            <a:r>
              <a:rPr lang="en-US" sz="20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minute</a:t>
            </a:r>
            <a:endParaRPr lang="en-US" sz="20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5325318"/>
      </p:ext>
    </p:extLst>
  </p:cSld>
  <p:clrMapOvr>
    <a:masterClrMapping/>
  </p:clrMapOvr>
  <p:transition spd="slow" advTm="120000">
    <p:push dir="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10">
            <a:extLst>
              <a:ext uri="{FF2B5EF4-FFF2-40B4-BE49-F238E27FC236}">
                <a16:creationId xmlns:a16="http://schemas.microsoft.com/office/drawing/2014/main" id="{32D32A60-013B-47A8-8833-D2424080917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12">
            <a:extLst>
              <a:ext uri="{FF2B5EF4-FFF2-40B4-BE49-F238E27FC236}">
                <a16:creationId xmlns:a16="http://schemas.microsoft.com/office/drawing/2014/main" id="{AE27932B-B694-4C4C-90D7-A0333A7C587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E38160-E23D-4F14-BD43-3E708B505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7279" y="2379247"/>
            <a:ext cx="3644458" cy="2674198"/>
          </a:xfrm>
        </p:spPr>
        <p:txBody>
          <a:bodyPr anchor="t">
            <a:normAutofit fontScale="90000"/>
          </a:bodyPr>
          <a:lstStyle/>
          <a:p>
            <a:r>
              <a:rPr lang="en-US" sz="4400" b="1" dirty="0" smtClean="0"/>
              <a:t>Rotate!</a:t>
            </a:r>
            <a:br>
              <a:rPr lang="en-US" sz="4400" b="1" dirty="0" smtClean="0"/>
            </a:br>
            <a:r>
              <a:rPr lang="en-US" sz="4400" b="1" dirty="0" smtClean="0"/>
              <a:t/>
            </a:r>
            <a:br>
              <a:rPr lang="en-US" sz="4400" b="1" dirty="0" smtClean="0"/>
            </a:br>
            <a:r>
              <a:rPr lang="en-US" sz="3600" b="1" dirty="0">
                <a:solidFill>
                  <a:schemeClr val="accent1"/>
                </a:solidFill>
              </a:rPr>
              <a:t>You are now on your </a:t>
            </a:r>
            <a:r>
              <a:rPr lang="en-US" sz="3600" b="1" dirty="0" smtClean="0">
                <a:solidFill>
                  <a:schemeClr val="accent1"/>
                </a:solidFill>
              </a:rPr>
              <a:t>5</a:t>
            </a:r>
            <a:r>
              <a:rPr lang="en-US" sz="3600" b="1" baseline="30000" dirty="0" smtClean="0">
                <a:solidFill>
                  <a:schemeClr val="accent1"/>
                </a:solidFill>
              </a:rPr>
              <a:t>th</a:t>
            </a:r>
            <a:r>
              <a:rPr lang="en-US" sz="3600" b="1" dirty="0" smtClean="0">
                <a:solidFill>
                  <a:schemeClr val="accent1"/>
                </a:solidFill>
              </a:rPr>
              <a:t>  </a:t>
            </a:r>
            <a:r>
              <a:rPr lang="en-US" sz="3600" b="1" dirty="0">
                <a:solidFill>
                  <a:schemeClr val="accent1"/>
                </a:solidFill>
              </a:rPr>
              <a:t>poster</a:t>
            </a:r>
            <a:r>
              <a:rPr lang="en-US" sz="3600" b="1" dirty="0" smtClean="0"/>
              <a:t> </a:t>
            </a:r>
            <a:endParaRPr lang="ru-RU" sz="4400" b="1" dirty="0"/>
          </a:p>
        </p:txBody>
      </p:sp>
      <p:cxnSp>
        <p:nvCxnSpPr>
          <p:cNvPr id="27" name="Straight Connector 14">
            <a:extLst>
              <a:ext uri="{FF2B5EF4-FFF2-40B4-BE49-F238E27FC236}">
                <a16:creationId xmlns:a16="http://schemas.microsoft.com/office/drawing/2014/main" id="{9EBB0476-5CF0-4F44-8D68-5D42D7AEE43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1579" y="2146542"/>
            <a:ext cx="327209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8" name="Title 1">
            <a:extLst>
              <a:ext uri="{FF2B5EF4-FFF2-40B4-BE49-F238E27FC236}">
                <a16:creationId xmlns:a16="http://schemas.microsoft.com/office/drawing/2014/main" id="{A9DA474E-6B91-4200-840F-0257B2358A7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1580" y="3122496"/>
            <a:ext cx="3530157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29" name="Picture 18">
            <a:extLst>
              <a:ext uri="{FF2B5EF4-FFF2-40B4-BE49-F238E27FC236}">
                <a16:creationId xmlns:a16="http://schemas.microsoft.com/office/drawing/2014/main" id="{DF63C9AD-AE6E-4512-8171-91612E84CCF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562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0" name="Straight Connector 20">
            <a:extLst>
              <a:ext uri="{FF2B5EF4-FFF2-40B4-BE49-F238E27FC236}">
                <a16:creationId xmlns:a16="http://schemas.microsoft.com/office/drawing/2014/main" id="{FE1A49CE-B63D-457A-A180-1C883E1A63D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285" y="684095"/>
            <a:ext cx="4876800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val 9"/>
          <p:cNvSpPr/>
          <p:nvPr/>
        </p:nvSpPr>
        <p:spPr>
          <a:xfrm>
            <a:off x="125313" y="177421"/>
            <a:ext cx="1828800" cy="11054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30 </a:t>
            </a:r>
            <a:r>
              <a:rPr lang="en-US" sz="20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sec.</a:t>
            </a:r>
            <a:endParaRPr lang="en-US" sz="20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3593803"/>
      </p:ext>
    </p:extLst>
  </p:cSld>
  <p:clrMapOvr>
    <a:masterClrMapping/>
  </p:clrMapOvr>
  <p:transition spd="slow" advTm="30000">
    <p:push dir="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Choice!</a:t>
            </a:r>
            <a:endParaRPr lang="en-US" sz="6000" dirty="0"/>
          </a:p>
        </p:txBody>
      </p:sp>
      <p:sp>
        <p:nvSpPr>
          <p:cNvPr id="8" name="Rectangle 7"/>
          <p:cNvSpPr/>
          <p:nvPr/>
        </p:nvSpPr>
        <p:spPr>
          <a:xfrm>
            <a:off x="7806519" y="982639"/>
            <a:ext cx="3411941" cy="41670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b="1" dirty="0" smtClean="0">
                <a:solidFill>
                  <a:schemeClr val="accent5"/>
                </a:solidFill>
              </a:rPr>
              <a:t>Chapter # </a:t>
            </a:r>
            <a:r>
              <a:rPr lang="en-US" sz="4000" b="1" u="sng" dirty="0" smtClean="0">
                <a:solidFill>
                  <a:schemeClr val="accent5"/>
                </a:solidFill>
              </a:rPr>
              <a:t>and Title</a:t>
            </a:r>
          </a:p>
          <a:p>
            <a:pPr algn="ctr"/>
            <a:endParaRPr lang="en-US" sz="600" b="1" dirty="0" smtClean="0">
              <a:solidFill>
                <a:schemeClr val="accent5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accent5"/>
                </a:solidFill>
              </a:rPr>
              <a:t>Topic</a:t>
            </a:r>
            <a:r>
              <a:rPr lang="en-US" sz="2800" b="1" dirty="0" smtClean="0">
                <a:solidFill>
                  <a:schemeClr val="accent2"/>
                </a:solidFill>
              </a:rPr>
              <a:t> - details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accent5"/>
                </a:solidFill>
              </a:rPr>
              <a:t>Topic</a:t>
            </a:r>
            <a:r>
              <a:rPr lang="en-US" sz="2800" b="1" dirty="0">
                <a:solidFill>
                  <a:schemeClr val="accent2"/>
                </a:solidFill>
              </a:rPr>
              <a:t> - details</a:t>
            </a:r>
            <a:endParaRPr lang="en-US" sz="2800" b="1" dirty="0" smtClean="0">
              <a:solidFill>
                <a:schemeClr val="accent5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accent5"/>
                </a:solidFill>
              </a:rPr>
              <a:t>Topic</a:t>
            </a:r>
            <a:r>
              <a:rPr lang="en-US" sz="2800" b="1" dirty="0">
                <a:solidFill>
                  <a:schemeClr val="accent2"/>
                </a:solidFill>
              </a:rPr>
              <a:t> - details</a:t>
            </a:r>
            <a:endParaRPr lang="en-US" sz="2800" b="1" dirty="0" smtClean="0">
              <a:solidFill>
                <a:schemeClr val="accent5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accent5"/>
                </a:solidFill>
              </a:rPr>
              <a:t>Topic</a:t>
            </a:r>
            <a:r>
              <a:rPr lang="en-US" sz="2800" b="1" dirty="0">
                <a:solidFill>
                  <a:schemeClr val="accent2"/>
                </a:solidFill>
              </a:rPr>
              <a:t> - details</a:t>
            </a:r>
            <a:endParaRPr lang="en-US" sz="2800" b="1" dirty="0" smtClean="0">
              <a:solidFill>
                <a:schemeClr val="accent5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accent5"/>
                </a:solidFill>
              </a:rPr>
              <a:t>Topic</a:t>
            </a:r>
            <a:r>
              <a:rPr lang="en-US" sz="2800" b="1" dirty="0">
                <a:solidFill>
                  <a:schemeClr val="accent2"/>
                </a:solidFill>
              </a:rPr>
              <a:t> - details</a:t>
            </a:r>
            <a:endParaRPr lang="en-US" sz="2800" b="1" dirty="0">
              <a:solidFill>
                <a:schemeClr val="accent5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accent5"/>
                </a:solidFill>
              </a:rPr>
              <a:t>Topic</a:t>
            </a:r>
            <a:r>
              <a:rPr lang="en-US" sz="2800" b="1" dirty="0">
                <a:solidFill>
                  <a:schemeClr val="accent2"/>
                </a:solidFill>
              </a:rPr>
              <a:t> - details</a:t>
            </a:r>
            <a:endParaRPr lang="en-US" sz="2800" b="1" dirty="0">
              <a:solidFill>
                <a:schemeClr val="accent5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b="1" dirty="0">
              <a:solidFill>
                <a:schemeClr val="accent5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1450328" y="3145992"/>
            <a:ext cx="5769338" cy="2435942"/>
          </a:xfrm>
        </p:spPr>
        <p:txBody>
          <a:bodyPr>
            <a:normAutofit fontScale="92500" lnSpcReduction="20000"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800" dirty="0" smtClean="0"/>
              <a:t>Add more topics if it makes sense for the chapter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800" dirty="0" smtClean="0"/>
              <a:t>Start adding facts/details/examples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dirty="0"/>
          </a:p>
        </p:txBody>
      </p:sp>
      <p:sp>
        <p:nvSpPr>
          <p:cNvPr id="5" name="Oval 4"/>
          <p:cNvSpPr/>
          <p:nvPr/>
        </p:nvSpPr>
        <p:spPr>
          <a:xfrm>
            <a:off x="125313" y="177421"/>
            <a:ext cx="1828800" cy="11054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2:30 </a:t>
            </a:r>
            <a:r>
              <a:rPr lang="en-US" sz="20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minute</a:t>
            </a:r>
            <a:endParaRPr lang="en-US" sz="20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447359"/>
      </p:ext>
    </p:extLst>
  </p:cSld>
  <p:clrMapOvr>
    <a:masterClrMapping/>
  </p:clrMapOvr>
  <p:transition spd="slow" advTm="150000">
    <p:push dir="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10">
            <a:extLst>
              <a:ext uri="{FF2B5EF4-FFF2-40B4-BE49-F238E27FC236}">
                <a16:creationId xmlns:a16="http://schemas.microsoft.com/office/drawing/2014/main" id="{32D32A60-013B-47A8-8833-D2424080917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12">
            <a:extLst>
              <a:ext uri="{FF2B5EF4-FFF2-40B4-BE49-F238E27FC236}">
                <a16:creationId xmlns:a16="http://schemas.microsoft.com/office/drawing/2014/main" id="{AE27932B-B694-4C4C-90D7-A0333A7C587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E38160-E23D-4F14-BD43-3E708B505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7279" y="2379247"/>
            <a:ext cx="3644458" cy="2674198"/>
          </a:xfrm>
        </p:spPr>
        <p:txBody>
          <a:bodyPr anchor="t">
            <a:normAutofit fontScale="90000"/>
          </a:bodyPr>
          <a:lstStyle/>
          <a:p>
            <a:r>
              <a:rPr lang="en-US" sz="4400" b="1" dirty="0" smtClean="0"/>
              <a:t>Rotate!</a:t>
            </a:r>
            <a:br>
              <a:rPr lang="en-US" sz="4400" b="1" dirty="0" smtClean="0"/>
            </a:br>
            <a:r>
              <a:rPr lang="en-US" sz="4400" b="1" dirty="0" smtClean="0"/>
              <a:t/>
            </a:r>
            <a:br>
              <a:rPr lang="en-US" sz="4400" b="1" dirty="0" smtClean="0"/>
            </a:br>
            <a:r>
              <a:rPr lang="en-US" sz="3600" b="1" dirty="0">
                <a:solidFill>
                  <a:schemeClr val="accent1"/>
                </a:solidFill>
              </a:rPr>
              <a:t>You are now on your </a:t>
            </a:r>
            <a:r>
              <a:rPr lang="en-US" sz="3600" b="1" dirty="0" smtClean="0">
                <a:solidFill>
                  <a:schemeClr val="accent1"/>
                </a:solidFill>
              </a:rPr>
              <a:t>6</a:t>
            </a:r>
            <a:r>
              <a:rPr lang="en-US" sz="3600" b="1" baseline="30000" dirty="0" smtClean="0">
                <a:solidFill>
                  <a:schemeClr val="accent1"/>
                </a:solidFill>
              </a:rPr>
              <a:t>th</a:t>
            </a:r>
            <a:r>
              <a:rPr lang="en-US" sz="3600" b="1" dirty="0" smtClean="0">
                <a:solidFill>
                  <a:schemeClr val="accent1"/>
                </a:solidFill>
              </a:rPr>
              <a:t>  </a:t>
            </a:r>
            <a:r>
              <a:rPr lang="en-US" sz="3600" b="1" dirty="0">
                <a:solidFill>
                  <a:schemeClr val="accent1"/>
                </a:solidFill>
              </a:rPr>
              <a:t>poster</a:t>
            </a:r>
            <a:r>
              <a:rPr lang="en-US" sz="3600" b="1" dirty="0" smtClean="0"/>
              <a:t> </a:t>
            </a:r>
            <a:endParaRPr lang="ru-RU" sz="4400" b="1" dirty="0"/>
          </a:p>
        </p:txBody>
      </p:sp>
      <p:cxnSp>
        <p:nvCxnSpPr>
          <p:cNvPr id="27" name="Straight Connector 14">
            <a:extLst>
              <a:ext uri="{FF2B5EF4-FFF2-40B4-BE49-F238E27FC236}">
                <a16:creationId xmlns:a16="http://schemas.microsoft.com/office/drawing/2014/main" id="{9EBB0476-5CF0-4F44-8D68-5D42D7AEE43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1579" y="2146542"/>
            <a:ext cx="327209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8" name="Title 1">
            <a:extLst>
              <a:ext uri="{FF2B5EF4-FFF2-40B4-BE49-F238E27FC236}">
                <a16:creationId xmlns:a16="http://schemas.microsoft.com/office/drawing/2014/main" id="{A9DA474E-6B91-4200-840F-0257B2358A7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1580" y="3122496"/>
            <a:ext cx="3530157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29" name="Picture 18">
            <a:extLst>
              <a:ext uri="{FF2B5EF4-FFF2-40B4-BE49-F238E27FC236}">
                <a16:creationId xmlns:a16="http://schemas.microsoft.com/office/drawing/2014/main" id="{DF63C9AD-AE6E-4512-8171-91612E84CCF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562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0" name="Straight Connector 20">
            <a:extLst>
              <a:ext uri="{FF2B5EF4-FFF2-40B4-BE49-F238E27FC236}">
                <a16:creationId xmlns:a16="http://schemas.microsoft.com/office/drawing/2014/main" id="{FE1A49CE-B63D-457A-A180-1C883E1A63D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285" y="684095"/>
            <a:ext cx="4876800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val 9"/>
          <p:cNvSpPr/>
          <p:nvPr/>
        </p:nvSpPr>
        <p:spPr>
          <a:xfrm>
            <a:off x="125313" y="177421"/>
            <a:ext cx="1828800" cy="11054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30 </a:t>
            </a:r>
            <a:r>
              <a:rPr lang="en-US" sz="20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sec.</a:t>
            </a:r>
            <a:endParaRPr lang="en-US" sz="20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331200"/>
      </p:ext>
    </p:extLst>
  </p:cSld>
  <p:clrMapOvr>
    <a:masterClrMapping/>
  </p:clrMapOvr>
  <p:transition spd="slow" advTm="30000">
    <p:push dir="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Choice!</a:t>
            </a:r>
            <a:endParaRPr lang="en-US" sz="6000" dirty="0"/>
          </a:p>
        </p:txBody>
      </p:sp>
      <p:sp>
        <p:nvSpPr>
          <p:cNvPr id="8" name="Rectangle 7"/>
          <p:cNvSpPr/>
          <p:nvPr/>
        </p:nvSpPr>
        <p:spPr>
          <a:xfrm>
            <a:off x="7806519" y="982639"/>
            <a:ext cx="3411941" cy="41670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b="1" dirty="0" smtClean="0">
                <a:solidFill>
                  <a:schemeClr val="accent5"/>
                </a:solidFill>
              </a:rPr>
              <a:t>Chapter # </a:t>
            </a:r>
            <a:r>
              <a:rPr lang="en-US" sz="4000" b="1" u="sng" dirty="0" smtClean="0">
                <a:solidFill>
                  <a:schemeClr val="accent5"/>
                </a:solidFill>
              </a:rPr>
              <a:t>and Title</a:t>
            </a:r>
          </a:p>
          <a:p>
            <a:pPr algn="ctr"/>
            <a:endParaRPr lang="en-US" sz="600" b="1" dirty="0" smtClean="0">
              <a:solidFill>
                <a:schemeClr val="accent5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accent5"/>
                </a:solidFill>
              </a:rPr>
              <a:t>Topic</a:t>
            </a:r>
            <a:r>
              <a:rPr lang="en-US" sz="2800" b="1" dirty="0" smtClean="0">
                <a:solidFill>
                  <a:schemeClr val="accent2"/>
                </a:solidFill>
              </a:rPr>
              <a:t> - details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accent5"/>
                </a:solidFill>
              </a:rPr>
              <a:t>Topic</a:t>
            </a:r>
            <a:r>
              <a:rPr lang="en-US" sz="2800" b="1" dirty="0">
                <a:solidFill>
                  <a:schemeClr val="accent2"/>
                </a:solidFill>
              </a:rPr>
              <a:t> - details</a:t>
            </a:r>
            <a:endParaRPr lang="en-US" sz="2800" b="1" dirty="0" smtClean="0">
              <a:solidFill>
                <a:schemeClr val="accent5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accent5"/>
                </a:solidFill>
              </a:rPr>
              <a:t>Topic</a:t>
            </a:r>
            <a:r>
              <a:rPr lang="en-US" sz="2800" b="1" dirty="0">
                <a:solidFill>
                  <a:schemeClr val="accent2"/>
                </a:solidFill>
              </a:rPr>
              <a:t> - details</a:t>
            </a:r>
            <a:endParaRPr lang="en-US" sz="2800" b="1" dirty="0" smtClean="0">
              <a:solidFill>
                <a:schemeClr val="accent5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accent5"/>
                </a:solidFill>
              </a:rPr>
              <a:t>Topic</a:t>
            </a:r>
            <a:r>
              <a:rPr lang="en-US" sz="2800" b="1" dirty="0">
                <a:solidFill>
                  <a:schemeClr val="accent2"/>
                </a:solidFill>
              </a:rPr>
              <a:t> - details</a:t>
            </a:r>
            <a:endParaRPr lang="en-US" sz="2800" b="1" dirty="0" smtClean="0">
              <a:solidFill>
                <a:schemeClr val="accent5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accent5"/>
                </a:solidFill>
              </a:rPr>
              <a:t>Topic</a:t>
            </a:r>
            <a:r>
              <a:rPr lang="en-US" sz="2800" b="1" dirty="0">
                <a:solidFill>
                  <a:schemeClr val="accent2"/>
                </a:solidFill>
              </a:rPr>
              <a:t> - details</a:t>
            </a:r>
            <a:endParaRPr lang="en-US" sz="2800" b="1" dirty="0">
              <a:solidFill>
                <a:schemeClr val="accent5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accent5"/>
                </a:solidFill>
              </a:rPr>
              <a:t>Topic</a:t>
            </a:r>
            <a:r>
              <a:rPr lang="en-US" sz="2800" b="1" dirty="0">
                <a:solidFill>
                  <a:schemeClr val="accent2"/>
                </a:solidFill>
              </a:rPr>
              <a:t> - details</a:t>
            </a:r>
            <a:endParaRPr lang="en-US" sz="2800" b="1" dirty="0">
              <a:solidFill>
                <a:schemeClr val="accent5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b="1" dirty="0">
              <a:solidFill>
                <a:schemeClr val="accent5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1450328" y="3145992"/>
            <a:ext cx="5769338" cy="2435942"/>
          </a:xfrm>
        </p:spPr>
        <p:txBody>
          <a:bodyPr>
            <a:normAutofit fontScale="92500" lnSpcReduction="20000"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800" dirty="0" smtClean="0"/>
              <a:t>Add more topics if it makes sense for the chapter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800" dirty="0" smtClean="0"/>
              <a:t>Start adding facts/details/examples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dirty="0"/>
          </a:p>
        </p:txBody>
      </p:sp>
      <p:sp>
        <p:nvSpPr>
          <p:cNvPr id="5" name="Oval 4"/>
          <p:cNvSpPr/>
          <p:nvPr/>
        </p:nvSpPr>
        <p:spPr>
          <a:xfrm>
            <a:off x="125313" y="177421"/>
            <a:ext cx="1828800" cy="11054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2:30 </a:t>
            </a:r>
            <a:r>
              <a:rPr lang="en-US" sz="20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minute</a:t>
            </a:r>
            <a:endParaRPr lang="en-US" sz="20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0503722"/>
      </p:ext>
    </p:extLst>
  </p:cSld>
  <p:clrMapOvr>
    <a:masterClrMapping/>
  </p:clrMapOvr>
  <p:transition spd="slow" advTm="150000">
    <p:push dir="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10">
            <a:extLst>
              <a:ext uri="{FF2B5EF4-FFF2-40B4-BE49-F238E27FC236}">
                <a16:creationId xmlns:a16="http://schemas.microsoft.com/office/drawing/2014/main" id="{32D32A60-013B-47A8-8833-D2424080917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12">
            <a:extLst>
              <a:ext uri="{FF2B5EF4-FFF2-40B4-BE49-F238E27FC236}">
                <a16:creationId xmlns:a16="http://schemas.microsoft.com/office/drawing/2014/main" id="{AE27932B-B694-4C4C-90D7-A0333A7C587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E38160-E23D-4F14-BD43-3E708B505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7279" y="2379247"/>
            <a:ext cx="3644458" cy="2674198"/>
          </a:xfrm>
        </p:spPr>
        <p:txBody>
          <a:bodyPr anchor="t">
            <a:normAutofit fontScale="90000"/>
          </a:bodyPr>
          <a:lstStyle/>
          <a:p>
            <a:r>
              <a:rPr lang="en-US" sz="4400" b="1" dirty="0" smtClean="0"/>
              <a:t>Rotate!</a:t>
            </a:r>
            <a:br>
              <a:rPr lang="en-US" sz="4400" b="1" dirty="0" smtClean="0"/>
            </a:br>
            <a:r>
              <a:rPr lang="en-US" sz="4400" b="1" dirty="0" smtClean="0"/>
              <a:t/>
            </a:r>
            <a:br>
              <a:rPr lang="en-US" sz="4400" b="1" dirty="0" smtClean="0"/>
            </a:br>
            <a:r>
              <a:rPr lang="en-US" sz="3600" b="1" dirty="0">
                <a:solidFill>
                  <a:schemeClr val="accent1"/>
                </a:solidFill>
              </a:rPr>
              <a:t>You are now on your </a:t>
            </a:r>
            <a:r>
              <a:rPr lang="en-US" sz="3600" b="1" dirty="0" smtClean="0">
                <a:solidFill>
                  <a:schemeClr val="accent1"/>
                </a:solidFill>
              </a:rPr>
              <a:t>7</a:t>
            </a:r>
            <a:r>
              <a:rPr lang="en-US" sz="3600" b="1" baseline="30000" dirty="0" smtClean="0">
                <a:solidFill>
                  <a:schemeClr val="accent1"/>
                </a:solidFill>
              </a:rPr>
              <a:t>th</a:t>
            </a:r>
            <a:r>
              <a:rPr lang="en-US" sz="3600" b="1" dirty="0" smtClean="0">
                <a:solidFill>
                  <a:schemeClr val="accent1"/>
                </a:solidFill>
              </a:rPr>
              <a:t>  </a:t>
            </a:r>
            <a:r>
              <a:rPr lang="en-US" sz="3600" b="1" dirty="0">
                <a:solidFill>
                  <a:schemeClr val="accent1"/>
                </a:solidFill>
              </a:rPr>
              <a:t>poster</a:t>
            </a:r>
            <a:r>
              <a:rPr lang="en-US" sz="3600" b="1" dirty="0" smtClean="0"/>
              <a:t> </a:t>
            </a:r>
            <a:endParaRPr lang="ru-RU" sz="4400" b="1" dirty="0"/>
          </a:p>
        </p:txBody>
      </p:sp>
      <p:cxnSp>
        <p:nvCxnSpPr>
          <p:cNvPr id="27" name="Straight Connector 14">
            <a:extLst>
              <a:ext uri="{FF2B5EF4-FFF2-40B4-BE49-F238E27FC236}">
                <a16:creationId xmlns:a16="http://schemas.microsoft.com/office/drawing/2014/main" id="{9EBB0476-5CF0-4F44-8D68-5D42D7AEE43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1579" y="2146542"/>
            <a:ext cx="327209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8" name="Title 1">
            <a:extLst>
              <a:ext uri="{FF2B5EF4-FFF2-40B4-BE49-F238E27FC236}">
                <a16:creationId xmlns:a16="http://schemas.microsoft.com/office/drawing/2014/main" id="{A9DA474E-6B91-4200-840F-0257B2358A7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1580" y="3122496"/>
            <a:ext cx="3530157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29" name="Picture 18">
            <a:extLst>
              <a:ext uri="{FF2B5EF4-FFF2-40B4-BE49-F238E27FC236}">
                <a16:creationId xmlns:a16="http://schemas.microsoft.com/office/drawing/2014/main" id="{DF63C9AD-AE6E-4512-8171-91612E84CCF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562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0" name="Straight Connector 20">
            <a:extLst>
              <a:ext uri="{FF2B5EF4-FFF2-40B4-BE49-F238E27FC236}">
                <a16:creationId xmlns:a16="http://schemas.microsoft.com/office/drawing/2014/main" id="{FE1A49CE-B63D-457A-A180-1C883E1A63D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285" y="684095"/>
            <a:ext cx="4876800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val 9"/>
          <p:cNvSpPr/>
          <p:nvPr/>
        </p:nvSpPr>
        <p:spPr>
          <a:xfrm>
            <a:off x="125313" y="177421"/>
            <a:ext cx="1828800" cy="11054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30 </a:t>
            </a:r>
            <a:r>
              <a:rPr lang="en-US" sz="20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sec.</a:t>
            </a:r>
            <a:endParaRPr lang="en-US" sz="20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572839"/>
      </p:ext>
    </p:extLst>
  </p:cSld>
  <p:clrMapOvr>
    <a:masterClrMapping/>
  </p:clrMapOvr>
  <p:transition spd="slow" advTm="30000">
    <p:push dir="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Fix stuff!</a:t>
            </a:r>
            <a:endParaRPr lang="en-US" sz="6000" dirty="0"/>
          </a:p>
        </p:txBody>
      </p:sp>
      <p:sp>
        <p:nvSpPr>
          <p:cNvPr id="8" name="Rectangle 7"/>
          <p:cNvSpPr/>
          <p:nvPr/>
        </p:nvSpPr>
        <p:spPr>
          <a:xfrm>
            <a:off x="7806519" y="982639"/>
            <a:ext cx="3411941" cy="41670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b="1" dirty="0" smtClean="0">
                <a:solidFill>
                  <a:schemeClr val="accent5"/>
                </a:solidFill>
              </a:rPr>
              <a:t>Chapter # </a:t>
            </a:r>
            <a:r>
              <a:rPr lang="en-US" sz="4000" b="1" u="sng" dirty="0" smtClean="0">
                <a:solidFill>
                  <a:schemeClr val="accent5"/>
                </a:solidFill>
              </a:rPr>
              <a:t>and Title</a:t>
            </a:r>
          </a:p>
          <a:p>
            <a:pPr algn="ctr"/>
            <a:endParaRPr lang="en-US" sz="600" b="1" dirty="0" smtClean="0">
              <a:solidFill>
                <a:schemeClr val="accent5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accent5"/>
                </a:solidFill>
              </a:rPr>
              <a:t>Topic</a:t>
            </a:r>
            <a:r>
              <a:rPr lang="en-US" sz="2800" b="1" dirty="0" smtClean="0">
                <a:solidFill>
                  <a:schemeClr val="accent2"/>
                </a:solidFill>
              </a:rPr>
              <a:t> </a:t>
            </a:r>
            <a:r>
              <a:rPr lang="en-US" sz="2800" b="1" strike="sngStrike" dirty="0" smtClean="0">
                <a:solidFill>
                  <a:schemeClr val="accent2"/>
                </a:solidFill>
              </a:rPr>
              <a:t>– details</a:t>
            </a:r>
            <a:br>
              <a:rPr lang="en-US" sz="2800" b="1" strike="sngStrike" dirty="0" smtClean="0">
                <a:solidFill>
                  <a:schemeClr val="accent2"/>
                </a:solidFill>
              </a:rPr>
            </a:br>
            <a:r>
              <a:rPr lang="en-US" sz="2800" b="1" dirty="0" smtClean="0">
                <a:solidFill>
                  <a:srgbClr val="00B050"/>
                </a:solidFill>
              </a:rPr>
              <a:t>       fixed detail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accent5"/>
                </a:solidFill>
              </a:rPr>
              <a:t>Topic</a:t>
            </a:r>
            <a:r>
              <a:rPr lang="en-US" sz="2800" b="1" dirty="0">
                <a:solidFill>
                  <a:schemeClr val="accent2"/>
                </a:solidFill>
              </a:rPr>
              <a:t> - details</a:t>
            </a:r>
            <a:endParaRPr lang="en-US" sz="2800" b="1" dirty="0" smtClean="0">
              <a:solidFill>
                <a:schemeClr val="accent5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5"/>
                </a:solidFill>
              </a:rPr>
              <a:t>Topic</a:t>
            </a:r>
            <a:r>
              <a:rPr lang="en-US" sz="2800" b="1" dirty="0">
                <a:solidFill>
                  <a:schemeClr val="accent2"/>
                </a:solidFill>
              </a:rPr>
              <a:t> </a:t>
            </a:r>
            <a:r>
              <a:rPr lang="en-US" sz="2800" b="1" strike="sngStrike" dirty="0">
                <a:solidFill>
                  <a:schemeClr val="accent2"/>
                </a:solidFill>
              </a:rPr>
              <a:t>– details</a:t>
            </a:r>
            <a:br>
              <a:rPr lang="en-US" sz="2800" b="1" strike="sngStrike" dirty="0">
                <a:solidFill>
                  <a:schemeClr val="accent2"/>
                </a:solidFill>
              </a:rPr>
            </a:br>
            <a:r>
              <a:rPr lang="en-US" sz="2800" b="1" dirty="0">
                <a:solidFill>
                  <a:srgbClr val="00B050"/>
                </a:solidFill>
              </a:rPr>
              <a:t>       fixed detail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accent5"/>
                </a:solidFill>
              </a:rPr>
              <a:t>Topic</a:t>
            </a:r>
            <a:r>
              <a:rPr lang="en-US" sz="2800" b="1" dirty="0" smtClean="0">
                <a:solidFill>
                  <a:schemeClr val="accent2"/>
                </a:solidFill>
              </a:rPr>
              <a:t> </a:t>
            </a:r>
            <a:r>
              <a:rPr lang="en-US" sz="2800" b="1" dirty="0">
                <a:solidFill>
                  <a:schemeClr val="accent2"/>
                </a:solidFill>
              </a:rPr>
              <a:t>- details</a:t>
            </a:r>
            <a:endParaRPr lang="en-US" sz="2800" b="1" dirty="0" smtClean="0">
              <a:solidFill>
                <a:schemeClr val="accent5"/>
              </a:solidFill>
            </a:endParaRPr>
          </a:p>
          <a:p>
            <a:endParaRPr lang="en-US" sz="3200" b="1" dirty="0">
              <a:solidFill>
                <a:schemeClr val="accent5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1450328" y="3145992"/>
            <a:ext cx="5769338" cy="2435942"/>
          </a:xfrm>
        </p:spPr>
        <p:txBody>
          <a:bodyPr>
            <a:normAutofit fontScale="92500" lnSpcReduction="20000"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800" dirty="0" smtClean="0"/>
              <a:t>Go through what is on the poster and fix anything that is wrong, add to things that are incomplete, etc.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dirty="0"/>
          </a:p>
        </p:txBody>
      </p:sp>
      <p:sp>
        <p:nvSpPr>
          <p:cNvPr id="5" name="Oval 4"/>
          <p:cNvSpPr/>
          <p:nvPr/>
        </p:nvSpPr>
        <p:spPr>
          <a:xfrm>
            <a:off x="125313" y="177421"/>
            <a:ext cx="1828800" cy="11054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2:00 </a:t>
            </a:r>
            <a:r>
              <a:rPr lang="en-US" sz="20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minute</a:t>
            </a:r>
            <a:endParaRPr lang="en-US" sz="20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9594588"/>
      </p:ext>
    </p:extLst>
  </p:cSld>
  <p:clrMapOvr>
    <a:masterClrMapping/>
  </p:clrMapOvr>
  <p:transition spd="slow" advTm="120000">
    <p:push dir="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10">
            <a:extLst>
              <a:ext uri="{FF2B5EF4-FFF2-40B4-BE49-F238E27FC236}">
                <a16:creationId xmlns:a16="http://schemas.microsoft.com/office/drawing/2014/main" id="{32D32A60-013B-47A8-8833-D2424080917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12">
            <a:extLst>
              <a:ext uri="{FF2B5EF4-FFF2-40B4-BE49-F238E27FC236}">
                <a16:creationId xmlns:a16="http://schemas.microsoft.com/office/drawing/2014/main" id="{AE27932B-B694-4C4C-90D7-A0333A7C587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E38160-E23D-4F14-BD43-3E708B505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7279" y="2379247"/>
            <a:ext cx="3644458" cy="2674198"/>
          </a:xfrm>
        </p:spPr>
        <p:txBody>
          <a:bodyPr anchor="t">
            <a:normAutofit fontScale="90000"/>
          </a:bodyPr>
          <a:lstStyle/>
          <a:p>
            <a:r>
              <a:rPr lang="en-US" sz="4400" b="1" dirty="0" smtClean="0"/>
              <a:t>Rotate!</a:t>
            </a:r>
            <a:br>
              <a:rPr lang="en-US" sz="4400" b="1" dirty="0" smtClean="0"/>
            </a:br>
            <a:r>
              <a:rPr lang="en-US" sz="4400" b="1" dirty="0" smtClean="0"/>
              <a:t/>
            </a:r>
            <a:br>
              <a:rPr lang="en-US" sz="4400" b="1" dirty="0" smtClean="0"/>
            </a:br>
            <a:r>
              <a:rPr lang="en-US" sz="3600" b="1" dirty="0">
                <a:solidFill>
                  <a:schemeClr val="accent1"/>
                </a:solidFill>
              </a:rPr>
              <a:t>You are now on your </a:t>
            </a:r>
            <a:r>
              <a:rPr lang="en-US" sz="3600" b="1" dirty="0" smtClean="0">
                <a:solidFill>
                  <a:schemeClr val="accent1"/>
                </a:solidFill>
              </a:rPr>
              <a:t>8</a:t>
            </a:r>
            <a:r>
              <a:rPr lang="en-US" sz="3600" b="1" baseline="30000" dirty="0" smtClean="0">
                <a:solidFill>
                  <a:schemeClr val="accent1"/>
                </a:solidFill>
              </a:rPr>
              <a:t>th</a:t>
            </a:r>
            <a:r>
              <a:rPr lang="en-US" sz="3600" b="1" dirty="0" smtClean="0">
                <a:solidFill>
                  <a:schemeClr val="accent1"/>
                </a:solidFill>
              </a:rPr>
              <a:t>  </a:t>
            </a:r>
            <a:r>
              <a:rPr lang="en-US" sz="3600" b="1" dirty="0">
                <a:solidFill>
                  <a:schemeClr val="accent1"/>
                </a:solidFill>
              </a:rPr>
              <a:t>poster</a:t>
            </a:r>
            <a:r>
              <a:rPr lang="en-US" sz="3600" b="1" dirty="0" smtClean="0"/>
              <a:t> </a:t>
            </a:r>
            <a:endParaRPr lang="ru-RU" sz="4400" b="1" dirty="0"/>
          </a:p>
        </p:txBody>
      </p:sp>
      <p:cxnSp>
        <p:nvCxnSpPr>
          <p:cNvPr id="27" name="Straight Connector 14">
            <a:extLst>
              <a:ext uri="{FF2B5EF4-FFF2-40B4-BE49-F238E27FC236}">
                <a16:creationId xmlns:a16="http://schemas.microsoft.com/office/drawing/2014/main" id="{9EBB0476-5CF0-4F44-8D68-5D42D7AEE43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1579" y="2146542"/>
            <a:ext cx="327209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8" name="Title 1">
            <a:extLst>
              <a:ext uri="{FF2B5EF4-FFF2-40B4-BE49-F238E27FC236}">
                <a16:creationId xmlns:a16="http://schemas.microsoft.com/office/drawing/2014/main" id="{A9DA474E-6B91-4200-840F-0257B2358A7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1580" y="3122496"/>
            <a:ext cx="3530157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29" name="Picture 18">
            <a:extLst>
              <a:ext uri="{FF2B5EF4-FFF2-40B4-BE49-F238E27FC236}">
                <a16:creationId xmlns:a16="http://schemas.microsoft.com/office/drawing/2014/main" id="{DF63C9AD-AE6E-4512-8171-91612E84CCF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562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0" name="Straight Connector 20">
            <a:extLst>
              <a:ext uri="{FF2B5EF4-FFF2-40B4-BE49-F238E27FC236}">
                <a16:creationId xmlns:a16="http://schemas.microsoft.com/office/drawing/2014/main" id="{FE1A49CE-B63D-457A-A180-1C883E1A63D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285" y="684095"/>
            <a:ext cx="4876800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val 9"/>
          <p:cNvSpPr/>
          <p:nvPr/>
        </p:nvSpPr>
        <p:spPr>
          <a:xfrm>
            <a:off x="125313" y="177421"/>
            <a:ext cx="1828800" cy="11054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30 </a:t>
            </a:r>
            <a:r>
              <a:rPr lang="en-US" sz="20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sec.</a:t>
            </a:r>
            <a:endParaRPr lang="en-US" sz="20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7121013"/>
      </p:ext>
    </p:extLst>
  </p:cSld>
  <p:clrMapOvr>
    <a:masterClrMapping/>
  </p:clrMapOvr>
  <p:transition spd="slow" advTm="30000">
    <p:push dir="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Fix stuff!</a:t>
            </a:r>
            <a:endParaRPr lang="en-US" sz="6000" dirty="0"/>
          </a:p>
        </p:txBody>
      </p:sp>
      <p:sp>
        <p:nvSpPr>
          <p:cNvPr id="8" name="Rectangle 7"/>
          <p:cNvSpPr/>
          <p:nvPr/>
        </p:nvSpPr>
        <p:spPr>
          <a:xfrm>
            <a:off x="7806519" y="982639"/>
            <a:ext cx="3411941" cy="41670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b="1" dirty="0" smtClean="0">
                <a:solidFill>
                  <a:schemeClr val="accent5"/>
                </a:solidFill>
              </a:rPr>
              <a:t>Chapter # </a:t>
            </a:r>
            <a:r>
              <a:rPr lang="en-US" sz="4000" b="1" u="sng" dirty="0" smtClean="0">
                <a:solidFill>
                  <a:schemeClr val="accent5"/>
                </a:solidFill>
              </a:rPr>
              <a:t>and Title</a:t>
            </a:r>
          </a:p>
          <a:p>
            <a:pPr algn="ctr"/>
            <a:endParaRPr lang="en-US" sz="600" b="1" dirty="0" smtClean="0">
              <a:solidFill>
                <a:schemeClr val="accent5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accent5"/>
                </a:solidFill>
              </a:rPr>
              <a:t>Topic</a:t>
            </a:r>
            <a:r>
              <a:rPr lang="en-US" sz="2800" b="1" dirty="0" smtClean="0">
                <a:solidFill>
                  <a:schemeClr val="accent2"/>
                </a:solidFill>
              </a:rPr>
              <a:t> </a:t>
            </a:r>
            <a:r>
              <a:rPr lang="en-US" sz="2800" b="1" strike="sngStrike" dirty="0" smtClean="0">
                <a:solidFill>
                  <a:schemeClr val="accent2"/>
                </a:solidFill>
              </a:rPr>
              <a:t>– details</a:t>
            </a:r>
            <a:br>
              <a:rPr lang="en-US" sz="2800" b="1" strike="sngStrike" dirty="0" smtClean="0">
                <a:solidFill>
                  <a:schemeClr val="accent2"/>
                </a:solidFill>
              </a:rPr>
            </a:br>
            <a:r>
              <a:rPr lang="en-US" sz="2800" b="1" dirty="0" smtClean="0">
                <a:solidFill>
                  <a:srgbClr val="00B050"/>
                </a:solidFill>
              </a:rPr>
              <a:t>       fixed detail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accent5"/>
                </a:solidFill>
              </a:rPr>
              <a:t>Topic</a:t>
            </a:r>
            <a:r>
              <a:rPr lang="en-US" sz="2800" b="1" dirty="0">
                <a:solidFill>
                  <a:schemeClr val="accent2"/>
                </a:solidFill>
              </a:rPr>
              <a:t> - details</a:t>
            </a:r>
            <a:endParaRPr lang="en-US" sz="2800" b="1" dirty="0" smtClean="0">
              <a:solidFill>
                <a:schemeClr val="accent5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5"/>
                </a:solidFill>
              </a:rPr>
              <a:t>Topic</a:t>
            </a:r>
            <a:r>
              <a:rPr lang="en-US" sz="2800" b="1" dirty="0">
                <a:solidFill>
                  <a:schemeClr val="accent2"/>
                </a:solidFill>
              </a:rPr>
              <a:t> </a:t>
            </a:r>
            <a:r>
              <a:rPr lang="en-US" sz="2800" b="1" strike="sngStrike" dirty="0">
                <a:solidFill>
                  <a:schemeClr val="accent2"/>
                </a:solidFill>
              </a:rPr>
              <a:t>– details</a:t>
            </a:r>
            <a:br>
              <a:rPr lang="en-US" sz="2800" b="1" strike="sngStrike" dirty="0">
                <a:solidFill>
                  <a:schemeClr val="accent2"/>
                </a:solidFill>
              </a:rPr>
            </a:br>
            <a:r>
              <a:rPr lang="en-US" sz="2800" b="1" dirty="0">
                <a:solidFill>
                  <a:srgbClr val="00B050"/>
                </a:solidFill>
              </a:rPr>
              <a:t>       fixed detail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accent5"/>
                </a:solidFill>
              </a:rPr>
              <a:t>Topic</a:t>
            </a:r>
            <a:r>
              <a:rPr lang="en-US" sz="2800" b="1" dirty="0" smtClean="0">
                <a:solidFill>
                  <a:schemeClr val="accent2"/>
                </a:solidFill>
              </a:rPr>
              <a:t> </a:t>
            </a:r>
            <a:r>
              <a:rPr lang="en-US" sz="2800" b="1" dirty="0">
                <a:solidFill>
                  <a:schemeClr val="accent2"/>
                </a:solidFill>
              </a:rPr>
              <a:t>- details</a:t>
            </a:r>
            <a:endParaRPr lang="en-US" sz="2800" b="1" dirty="0" smtClean="0">
              <a:solidFill>
                <a:schemeClr val="accent5"/>
              </a:solidFill>
            </a:endParaRPr>
          </a:p>
          <a:p>
            <a:endParaRPr lang="en-US" sz="3200" b="1" dirty="0">
              <a:solidFill>
                <a:schemeClr val="accent5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1450328" y="3145992"/>
            <a:ext cx="5769338" cy="2435942"/>
          </a:xfrm>
        </p:spPr>
        <p:txBody>
          <a:bodyPr>
            <a:normAutofit fontScale="92500" lnSpcReduction="20000"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800" dirty="0" smtClean="0"/>
              <a:t>Go through what is on the poster and fix anything that is wrong, add to things that are incomplete, etc.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dirty="0"/>
          </a:p>
        </p:txBody>
      </p:sp>
      <p:sp>
        <p:nvSpPr>
          <p:cNvPr id="5" name="Oval 4"/>
          <p:cNvSpPr/>
          <p:nvPr/>
        </p:nvSpPr>
        <p:spPr>
          <a:xfrm>
            <a:off x="125313" y="177421"/>
            <a:ext cx="1828800" cy="11054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2:00 </a:t>
            </a:r>
            <a:r>
              <a:rPr lang="en-US" sz="20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minute</a:t>
            </a:r>
            <a:endParaRPr lang="en-US" sz="20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3006291"/>
      </p:ext>
    </p:extLst>
  </p:cSld>
  <p:clrMapOvr>
    <a:masterClrMapping/>
  </p:clrMapOvr>
  <p:transition spd="slow" advTm="120000">
    <p:push dir="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age of empty picture frames on a wall">
            <a:extLst>
              <a:ext uri="{FF2B5EF4-FFF2-40B4-BE49-F238E27FC236}">
                <a16:creationId xmlns:a16="http://schemas.microsoft.com/office/drawing/2014/main" id="{74B1416E-E144-4B0E-9CB1-2137FB57B7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87" t="9815" r="8304" b="13286"/>
          <a:stretch/>
        </p:blipFill>
        <p:spPr>
          <a:xfrm>
            <a:off x="-3177" y="10"/>
            <a:ext cx="12191695" cy="6857990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A4092ECB-D375-4A85-AD6E-85644D2A99E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7" y="3064931"/>
            <a:ext cx="8293042" cy="2488568"/>
          </a:xfrm>
          <a:prstGeom prst="rect">
            <a:avLst/>
          </a:prstGeom>
          <a:solidFill>
            <a:srgbClr val="000001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BDDBEB-2A0E-4470-BE29-A528A3A608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6351" y="3236470"/>
            <a:ext cx="6829044" cy="1252601"/>
          </a:xfrm>
        </p:spPr>
        <p:txBody>
          <a:bodyPr>
            <a:normAutofit/>
          </a:bodyPr>
          <a:lstStyle/>
          <a:p>
            <a:r>
              <a:rPr lang="en-US" sz="4100" dirty="0" smtClean="0">
                <a:solidFill>
                  <a:srgbClr val="FFFFFE"/>
                </a:solidFill>
              </a:rPr>
              <a:t>Gallery Walk </a:t>
            </a:r>
            <a:endParaRPr lang="ru-RU" sz="4100" dirty="0">
              <a:solidFill>
                <a:srgbClr val="FFFFFE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090625-51CE-4ECB-81A4-C4905F3FBF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2768" y="5489220"/>
            <a:ext cx="12015750" cy="716529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Take posters into hallway! Record info on your poster review worksheet</a:t>
            </a:r>
            <a:endParaRPr lang="ru-RU" sz="3600" b="1" dirty="0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B6C1711D-6DAC-4FE1-B7B6-AC8A81B84C0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00525" y="4666480"/>
            <a:ext cx="68290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532264" y="696036"/>
            <a:ext cx="3098040" cy="22109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Chapter #1</a:t>
            </a:r>
            <a:br>
              <a:rPr lang="en-US" sz="2800" b="1" dirty="0" smtClean="0">
                <a:solidFill>
                  <a:srgbClr val="FF0000"/>
                </a:solidFill>
              </a:rPr>
            </a:br>
            <a:r>
              <a:rPr lang="en-US" sz="2700" b="1" dirty="0" smtClean="0">
                <a:solidFill>
                  <a:srgbClr val="FF0000"/>
                </a:solidFill>
              </a:rPr>
              <a:t>Basics and Atomic Structure</a:t>
            </a:r>
            <a:endParaRPr lang="en-US" sz="2700" b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11371" y="711713"/>
            <a:ext cx="3098040" cy="22109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800" b="1" dirty="0" smtClean="0">
                <a:solidFill>
                  <a:srgbClr val="FFC000"/>
                </a:solidFill>
              </a:rPr>
              <a:t>Chapter #2</a:t>
            </a:r>
            <a:br>
              <a:rPr lang="en-US" sz="2800" b="1" dirty="0" smtClean="0">
                <a:solidFill>
                  <a:srgbClr val="FFC000"/>
                </a:solidFill>
              </a:rPr>
            </a:br>
            <a:r>
              <a:rPr lang="en-US" sz="2700" b="1" dirty="0" smtClean="0">
                <a:solidFill>
                  <a:srgbClr val="FFC000"/>
                </a:solidFill>
              </a:rPr>
              <a:t>Nuclear</a:t>
            </a:r>
            <a:br>
              <a:rPr lang="en-US" sz="2700" b="1" dirty="0" smtClean="0">
                <a:solidFill>
                  <a:srgbClr val="FFC000"/>
                </a:solidFill>
              </a:rPr>
            </a:br>
            <a:r>
              <a:rPr lang="en-US" sz="2700" b="1" dirty="0" smtClean="0">
                <a:solidFill>
                  <a:srgbClr val="FFC000"/>
                </a:solidFill>
              </a:rPr>
              <a:t>Chemistry</a:t>
            </a:r>
            <a:endParaRPr lang="en-US" sz="2700" b="1" dirty="0">
              <a:solidFill>
                <a:srgbClr val="FFC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385645" y="696036"/>
            <a:ext cx="3098040" cy="22109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800" b="1" dirty="0" smtClean="0">
                <a:solidFill>
                  <a:srgbClr val="00B050"/>
                </a:solidFill>
              </a:rPr>
              <a:t>Chapter #3</a:t>
            </a:r>
            <a:br>
              <a:rPr lang="en-US" sz="2800" b="1" dirty="0" smtClean="0">
                <a:solidFill>
                  <a:srgbClr val="00B050"/>
                </a:solidFill>
              </a:rPr>
            </a:br>
            <a:r>
              <a:rPr lang="en-US" sz="2700" b="1" dirty="0" smtClean="0">
                <a:solidFill>
                  <a:srgbClr val="00B050"/>
                </a:solidFill>
              </a:rPr>
              <a:t>Electrons</a:t>
            </a:r>
            <a:endParaRPr lang="en-US" sz="27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01176"/>
      </p:ext>
    </p:extLst>
  </p:cSld>
  <p:clrMapOvr>
    <a:masterClrMapping/>
  </p:clrMapOvr>
  <p:transition spd="slow">
    <p:push dir="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ectangle 93">
            <a:extLst>
              <a:ext uri="{FF2B5EF4-FFF2-40B4-BE49-F238E27FC236}">
                <a16:creationId xmlns:a16="http://schemas.microsoft.com/office/drawing/2014/main" id="{1CE580D1-F917-4567-AFB4-99AA9B52ADF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6" name="Picture 95">
            <a:extLst>
              <a:ext uri="{FF2B5EF4-FFF2-40B4-BE49-F238E27FC236}">
                <a16:creationId xmlns:a16="http://schemas.microsoft.com/office/drawing/2014/main" id="{1F5620B8-A2D8-4568-B566-F0453A0D916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562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1C7D2BA4-4B7A-4596-8BCC-5CF71542389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Placeholder 5" descr="abstract art print">
            <a:extLst>
              <a:ext uri="{FF2B5EF4-FFF2-40B4-BE49-F238E27FC236}">
                <a16:creationId xmlns:a16="http://schemas.microsoft.com/office/drawing/2014/main" id="{65EB9C0E-82E1-4B5B-A48D-C50A96A0164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>
            <a:extLst/>
          </a:blip>
          <a:srcRect t="2510" r="9090" b="46353"/>
          <a:stretch/>
        </p:blipFill>
        <p:spPr>
          <a:xfrm>
            <a:off x="305" y="10"/>
            <a:ext cx="12191695" cy="6857990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0" y="636753"/>
            <a:ext cx="12161520" cy="5572810"/>
          </a:xfrm>
          <a:prstGeom prst="rect">
            <a:avLst/>
          </a:prstGeom>
          <a:solidFill>
            <a:srgbClr val="030304">
              <a:alpha val="70000"/>
            </a:srgbClr>
          </a:solidFill>
          <a:ln>
            <a:solidFill>
              <a:srgbClr val="3A3B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C9D4B225-18E9-4C5B-94D8-2ABE6D161E4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2" name="Rectangle 101" hidden="1">
            <a:extLst>
              <a:ext uri="{FF2B5EF4-FFF2-40B4-BE49-F238E27FC236}">
                <a16:creationId xmlns:a16="http://schemas.microsoft.com/office/drawing/2014/main" id="{F2AF0D79-4A1A-4F27-B9F0-CF252C4AC91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8" y="636753"/>
            <a:ext cx="8299435" cy="5572810"/>
          </a:xfrm>
          <a:prstGeom prst="rect">
            <a:avLst/>
          </a:prstGeom>
          <a:solidFill>
            <a:srgbClr val="000001">
              <a:alpha val="74902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itle 1">
            <a:extLst>
              <a:ext uri="{FF2B5EF4-FFF2-40B4-BE49-F238E27FC236}">
                <a16:creationId xmlns:a16="http://schemas.microsoft.com/office/drawing/2014/main" id="{69F1744A-CA11-44DA-AE09-C24B436C1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4017" y="804520"/>
            <a:ext cx="6815731" cy="104923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>
                <a:solidFill>
                  <a:srgbClr val="FFFFFE"/>
                </a:solidFill>
              </a:rPr>
              <a:t>1</a:t>
            </a:r>
            <a:r>
              <a:rPr lang="en-US" baseline="30000" dirty="0" smtClean="0">
                <a:solidFill>
                  <a:srgbClr val="FFFFFE"/>
                </a:solidFill>
              </a:rPr>
              <a:t>st</a:t>
            </a:r>
            <a:r>
              <a:rPr lang="en-US" dirty="0" smtClean="0">
                <a:solidFill>
                  <a:srgbClr val="FFFFFE"/>
                </a:solidFill>
              </a:rPr>
              <a:t> semester chapters </a:t>
            </a:r>
            <a:br>
              <a:rPr lang="en-US" dirty="0" smtClean="0">
                <a:solidFill>
                  <a:srgbClr val="FFFFFE"/>
                </a:solidFill>
              </a:rPr>
            </a:br>
            <a:r>
              <a:rPr lang="en-US" dirty="0" smtClean="0">
                <a:solidFill>
                  <a:srgbClr val="FFFFFE"/>
                </a:solidFill>
              </a:rPr>
              <a:t>+ Chapter 8 </a:t>
            </a:r>
            <a:endParaRPr lang="en-US" dirty="0">
              <a:solidFill>
                <a:srgbClr val="FFFFFE"/>
              </a:solidFill>
            </a:endParaRPr>
          </a:p>
        </p:txBody>
      </p: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8E83266B-97F8-4AB9-818F-3A70E8D8580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06385" y="1847088"/>
            <a:ext cx="681336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" name="Rounded Rectangle 3"/>
          <p:cNvSpPr/>
          <p:nvPr/>
        </p:nvSpPr>
        <p:spPr>
          <a:xfrm>
            <a:off x="1304017" y="2017401"/>
            <a:ext cx="5083135" cy="845879"/>
          </a:xfrm>
          <a:prstGeom prst="roundRect">
            <a:avLst>
              <a:gd name="adj" fmla="val 10000"/>
            </a:avLst>
          </a:prstGeom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bg1">
              <a:lumMod val="95000"/>
              <a:hueOff val="0"/>
              <a:satOff val="0"/>
              <a:lumOff val="0"/>
              <a:alphaOff val="0"/>
            </a:schemeClr>
          </a:fillRef>
          <a:effectRef idx="0">
            <a:schemeClr val="bg1">
              <a:lumMod val="95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Freeform 6"/>
          <p:cNvSpPr/>
          <p:nvPr/>
        </p:nvSpPr>
        <p:spPr>
          <a:xfrm>
            <a:off x="3616654" y="2017401"/>
            <a:ext cx="3179257" cy="845879"/>
          </a:xfrm>
          <a:custGeom>
            <a:avLst/>
            <a:gdLst>
              <a:gd name="connsiteX0" fmla="*/ 0 w 5838739"/>
              <a:gd name="connsiteY0" fmla="*/ 0 h 845879"/>
              <a:gd name="connsiteX1" fmla="*/ 5838739 w 5838739"/>
              <a:gd name="connsiteY1" fmla="*/ 0 h 845879"/>
              <a:gd name="connsiteX2" fmla="*/ 5838739 w 5838739"/>
              <a:gd name="connsiteY2" fmla="*/ 845879 h 845879"/>
              <a:gd name="connsiteX3" fmla="*/ 0 w 5838739"/>
              <a:gd name="connsiteY3" fmla="*/ 845879 h 845879"/>
              <a:gd name="connsiteX4" fmla="*/ 0 w 5838739"/>
              <a:gd name="connsiteY4" fmla="*/ 0 h 845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38739" h="845879">
                <a:moveTo>
                  <a:pt x="0" y="0"/>
                </a:moveTo>
                <a:lnTo>
                  <a:pt x="5838739" y="0"/>
                </a:lnTo>
                <a:lnTo>
                  <a:pt x="5838739" y="845879"/>
                </a:lnTo>
                <a:lnTo>
                  <a:pt x="0" y="84587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9522" tIns="89522" rIns="89522" bIns="89522" numCol="1" spcCol="1270" anchor="ctr" anchorCtr="0">
            <a:noAutofit/>
          </a:bodyPr>
          <a:lstStyle/>
          <a:p>
            <a:pPr lvl="0" algn="l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kern="1200" dirty="0" smtClean="0"/>
              <a:t>Basics and Atomic Structure</a:t>
            </a:r>
            <a:endParaRPr lang="ru-RU" sz="2800" kern="1200" dirty="0"/>
          </a:p>
        </p:txBody>
      </p:sp>
      <p:sp>
        <p:nvSpPr>
          <p:cNvPr id="8" name="Rounded Rectangle 7"/>
          <p:cNvSpPr/>
          <p:nvPr/>
        </p:nvSpPr>
        <p:spPr>
          <a:xfrm>
            <a:off x="1304017" y="3074751"/>
            <a:ext cx="5083135" cy="845879"/>
          </a:xfrm>
          <a:prstGeom prst="roundRect">
            <a:avLst>
              <a:gd name="adj" fmla="val 10000"/>
            </a:avLst>
          </a:prstGeom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bg1">
              <a:lumMod val="95000"/>
              <a:hueOff val="0"/>
              <a:satOff val="0"/>
              <a:lumOff val="0"/>
              <a:alphaOff val="0"/>
            </a:schemeClr>
          </a:fillRef>
          <a:effectRef idx="0">
            <a:schemeClr val="bg1">
              <a:lumMod val="95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Rounded Rectangle 10"/>
          <p:cNvSpPr/>
          <p:nvPr/>
        </p:nvSpPr>
        <p:spPr>
          <a:xfrm>
            <a:off x="1304017" y="4132101"/>
            <a:ext cx="5083135" cy="845879"/>
          </a:xfrm>
          <a:prstGeom prst="roundRect">
            <a:avLst>
              <a:gd name="adj" fmla="val 10000"/>
            </a:avLst>
          </a:prstGeom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bg1">
              <a:lumMod val="95000"/>
              <a:hueOff val="0"/>
              <a:satOff val="0"/>
              <a:lumOff val="0"/>
              <a:alphaOff val="0"/>
            </a:schemeClr>
          </a:fillRef>
          <a:effectRef idx="0">
            <a:schemeClr val="bg1">
              <a:lumMod val="95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Rounded Rectangle 13"/>
          <p:cNvSpPr/>
          <p:nvPr/>
        </p:nvSpPr>
        <p:spPr>
          <a:xfrm>
            <a:off x="1304017" y="5189451"/>
            <a:ext cx="5083135" cy="845879"/>
          </a:xfrm>
          <a:prstGeom prst="roundRect">
            <a:avLst>
              <a:gd name="adj" fmla="val 10000"/>
            </a:avLst>
          </a:prstGeom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bg1">
              <a:lumMod val="95000"/>
              <a:hueOff val="0"/>
              <a:satOff val="0"/>
              <a:lumOff val="0"/>
              <a:alphaOff val="0"/>
            </a:schemeClr>
          </a:fillRef>
          <a:effectRef idx="0">
            <a:schemeClr val="bg1">
              <a:lumMod val="95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" name="Rectangle 18"/>
          <p:cNvSpPr/>
          <p:nvPr/>
        </p:nvSpPr>
        <p:spPr>
          <a:xfrm>
            <a:off x="1525212" y="2028393"/>
            <a:ext cx="1840568" cy="8679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dirty="0"/>
              <a:t>Bench #1 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Chapter 1</a:t>
            </a:r>
            <a:endParaRPr lang="ru-RU" sz="2800" dirty="0"/>
          </a:p>
        </p:txBody>
      </p:sp>
      <p:sp>
        <p:nvSpPr>
          <p:cNvPr id="34" name="Freeform 33"/>
          <p:cNvSpPr/>
          <p:nvPr/>
        </p:nvSpPr>
        <p:spPr>
          <a:xfrm>
            <a:off x="3545338" y="3057424"/>
            <a:ext cx="3179257" cy="845879"/>
          </a:xfrm>
          <a:custGeom>
            <a:avLst/>
            <a:gdLst>
              <a:gd name="connsiteX0" fmla="*/ 0 w 5838739"/>
              <a:gd name="connsiteY0" fmla="*/ 0 h 845879"/>
              <a:gd name="connsiteX1" fmla="*/ 5838739 w 5838739"/>
              <a:gd name="connsiteY1" fmla="*/ 0 h 845879"/>
              <a:gd name="connsiteX2" fmla="*/ 5838739 w 5838739"/>
              <a:gd name="connsiteY2" fmla="*/ 845879 h 845879"/>
              <a:gd name="connsiteX3" fmla="*/ 0 w 5838739"/>
              <a:gd name="connsiteY3" fmla="*/ 845879 h 845879"/>
              <a:gd name="connsiteX4" fmla="*/ 0 w 5838739"/>
              <a:gd name="connsiteY4" fmla="*/ 0 h 845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38739" h="845879">
                <a:moveTo>
                  <a:pt x="0" y="0"/>
                </a:moveTo>
                <a:lnTo>
                  <a:pt x="5838739" y="0"/>
                </a:lnTo>
                <a:lnTo>
                  <a:pt x="5838739" y="845879"/>
                </a:lnTo>
                <a:lnTo>
                  <a:pt x="0" y="84587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9522" tIns="89522" rIns="89522" bIns="89522" numCol="1" spcCol="1270" anchor="ctr" anchorCtr="0">
            <a:noAutofit/>
          </a:bodyPr>
          <a:lstStyle/>
          <a:p>
            <a:pPr lvl="0" algn="l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kern="1200" dirty="0" smtClean="0"/>
              <a:t>Nuclear</a:t>
            </a:r>
            <a:br>
              <a:rPr lang="en-US" sz="2800" kern="1200" dirty="0" smtClean="0"/>
            </a:br>
            <a:r>
              <a:rPr lang="en-US" sz="2800" kern="1200" dirty="0" smtClean="0"/>
              <a:t>Chemistry</a:t>
            </a:r>
            <a:endParaRPr lang="ru-RU" sz="2800" kern="1200" dirty="0"/>
          </a:p>
        </p:txBody>
      </p:sp>
      <p:sp>
        <p:nvSpPr>
          <p:cNvPr id="35" name="Rectangle 34"/>
          <p:cNvSpPr/>
          <p:nvPr/>
        </p:nvSpPr>
        <p:spPr>
          <a:xfrm>
            <a:off x="1453896" y="3068416"/>
            <a:ext cx="1840568" cy="8679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dirty="0"/>
              <a:t>Bench </a:t>
            </a:r>
            <a:r>
              <a:rPr lang="en-US" sz="2800" b="1" dirty="0" smtClean="0"/>
              <a:t>#2 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Chapter 2</a:t>
            </a:r>
            <a:endParaRPr lang="ru-RU" sz="2800" dirty="0"/>
          </a:p>
        </p:txBody>
      </p:sp>
      <p:sp>
        <p:nvSpPr>
          <p:cNvPr id="36" name="Freeform 35"/>
          <p:cNvSpPr/>
          <p:nvPr/>
        </p:nvSpPr>
        <p:spPr>
          <a:xfrm>
            <a:off x="3616654" y="4119210"/>
            <a:ext cx="3179257" cy="845879"/>
          </a:xfrm>
          <a:custGeom>
            <a:avLst/>
            <a:gdLst>
              <a:gd name="connsiteX0" fmla="*/ 0 w 5838739"/>
              <a:gd name="connsiteY0" fmla="*/ 0 h 845879"/>
              <a:gd name="connsiteX1" fmla="*/ 5838739 w 5838739"/>
              <a:gd name="connsiteY1" fmla="*/ 0 h 845879"/>
              <a:gd name="connsiteX2" fmla="*/ 5838739 w 5838739"/>
              <a:gd name="connsiteY2" fmla="*/ 845879 h 845879"/>
              <a:gd name="connsiteX3" fmla="*/ 0 w 5838739"/>
              <a:gd name="connsiteY3" fmla="*/ 845879 h 845879"/>
              <a:gd name="connsiteX4" fmla="*/ 0 w 5838739"/>
              <a:gd name="connsiteY4" fmla="*/ 0 h 845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38739" h="845879">
                <a:moveTo>
                  <a:pt x="0" y="0"/>
                </a:moveTo>
                <a:lnTo>
                  <a:pt x="5838739" y="0"/>
                </a:lnTo>
                <a:lnTo>
                  <a:pt x="5838739" y="845879"/>
                </a:lnTo>
                <a:lnTo>
                  <a:pt x="0" y="84587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9522" tIns="89522" rIns="89522" bIns="89522" numCol="1" spcCol="1270" anchor="ctr" anchorCtr="0">
            <a:noAutofit/>
          </a:bodyPr>
          <a:lstStyle/>
          <a:p>
            <a:pPr lvl="0" algn="l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kern="1200" dirty="0" smtClean="0"/>
              <a:t>Electrons</a:t>
            </a:r>
            <a:endParaRPr lang="ru-RU" sz="2800" kern="1200" dirty="0"/>
          </a:p>
        </p:txBody>
      </p:sp>
      <p:sp>
        <p:nvSpPr>
          <p:cNvPr id="37" name="Rectangle 36"/>
          <p:cNvSpPr/>
          <p:nvPr/>
        </p:nvSpPr>
        <p:spPr>
          <a:xfrm>
            <a:off x="1525212" y="4130202"/>
            <a:ext cx="1840568" cy="8679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dirty="0"/>
              <a:t>Bench </a:t>
            </a:r>
            <a:r>
              <a:rPr lang="en-US" sz="2800" b="1" dirty="0" smtClean="0"/>
              <a:t>#3 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Chapter 3</a:t>
            </a:r>
            <a:endParaRPr lang="ru-RU" sz="2800" dirty="0"/>
          </a:p>
        </p:txBody>
      </p:sp>
      <p:sp>
        <p:nvSpPr>
          <p:cNvPr id="38" name="Freeform 37"/>
          <p:cNvSpPr/>
          <p:nvPr/>
        </p:nvSpPr>
        <p:spPr>
          <a:xfrm>
            <a:off x="3545338" y="5199452"/>
            <a:ext cx="3179257" cy="845879"/>
          </a:xfrm>
          <a:custGeom>
            <a:avLst/>
            <a:gdLst>
              <a:gd name="connsiteX0" fmla="*/ 0 w 5838739"/>
              <a:gd name="connsiteY0" fmla="*/ 0 h 845879"/>
              <a:gd name="connsiteX1" fmla="*/ 5838739 w 5838739"/>
              <a:gd name="connsiteY1" fmla="*/ 0 h 845879"/>
              <a:gd name="connsiteX2" fmla="*/ 5838739 w 5838739"/>
              <a:gd name="connsiteY2" fmla="*/ 845879 h 845879"/>
              <a:gd name="connsiteX3" fmla="*/ 0 w 5838739"/>
              <a:gd name="connsiteY3" fmla="*/ 845879 h 845879"/>
              <a:gd name="connsiteX4" fmla="*/ 0 w 5838739"/>
              <a:gd name="connsiteY4" fmla="*/ 0 h 845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38739" h="845879">
                <a:moveTo>
                  <a:pt x="0" y="0"/>
                </a:moveTo>
                <a:lnTo>
                  <a:pt x="5838739" y="0"/>
                </a:lnTo>
                <a:lnTo>
                  <a:pt x="5838739" y="845879"/>
                </a:lnTo>
                <a:lnTo>
                  <a:pt x="0" y="84587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9522" tIns="89522" rIns="89522" bIns="89522" numCol="1" spcCol="1270" anchor="ctr" anchorCtr="0">
            <a:noAutofit/>
          </a:bodyPr>
          <a:lstStyle/>
          <a:p>
            <a:pPr lvl="0" algn="l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kern="1200" dirty="0" smtClean="0"/>
              <a:t>Periodic</a:t>
            </a:r>
            <a:br>
              <a:rPr lang="en-US" sz="2800" kern="1200" dirty="0" smtClean="0"/>
            </a:br>
            <a:r>
              <a:rPr lang="en-US" sz="2800" kern="1200" dirty="0" smtClean="0"/>
              <a:t>Table</a:t>
            </a:r>
            <a:endParaRPr lang="ru-RU" sz="2800" kern="1200" dirty="0"/>
          </a:p>
        </p:txBody>
      </p:sp>
      <p:sp>
        <p:nvSpPr>
          <p:cNvPr id="39" name="Rectangle 38"/>
          <p:cNvSpPr/>
          <p:nvPr/>
        </p:nvSpPr>
        <p:spPr>
          <a:xfrm>
            <a:off x="1453896" y="5210444"/>
            <a:ext cx="1840568" cy="8679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dirty="0"/>
              <a:t>Bench </a:t>
            </a:r>
            <a:r>
              <a:rPr lang="en-US" sz="2800" b="1" dirty="0" smtClean="0"/>
              <a:t>#4 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Chapter 4</a:t>
            </a:r>
            <a:endParaRPr lang="ru-RU" sz="2800" dirty="0"/>
          </a:p>
        </p:txBody>
      </p:sp>
      <p:sp>
        <p:nvSpPr>
          <p:cNvPr id="44" name="Rounded Rectangle 43"/>
          <p:cNvSpPr/>
          <p:nvPr/>
        </p:nvSpPr>
        <p:spPr>
          <a:xfrm>
            <a:off x="6751763" y="1992377"/>
            <a:ext cx="5083135" cy="845879"/>
          </a:xfrm>
          <a:prstGeom prst="roundRect">
            <a:avLst>
              <a:gd name="adj" fmla="val 10000"/>
            </a:avLst>
          </a:prstGeom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bg1">
              <a:lumMod val="95000"/>
              <a:hueOff val="0"/>
              <a:satOff val="0"/>
              <a:lumOff val="0"/>
              <a:alphaOff val="0"/>
            </a:schemeClr>
          </a:fillRef>
          <a:effectRef idx="0">
            <a:schemeClr val="bg1">
              <a:lumMod val="95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5" name="Freeform 44"/>
          <p:cNvSpPr/>
          <p:nvPr/>
        </p:nvSpPr>
        <p:spPr>
          <a:xfrm>
            <a:off x="9064400" y="1992377"/>
            <a:ext cx="3179257" cy="845879"/>
          </a:xfrm>
          <a:custGeom>
            <a:avLst/>
            <a:gdLst>
              <a:gd name="connsiteX0" fmla="*/ 0 w 5838739"/>
              <a:gd name="connsiteY0" fmla="*/ 0 h 845879"/>
              <a:gd name="connsiteX1" fmla="*/ 5838739 w 5838739"/>
              <a:gd name="connsiteY1" fmla="*/ 0 h 845879"/>
              <a:gd name="connsiteX2" fmla="*/ 5838739 w 5838739"/>
              <a:gd name="connsiteY2" fmla="*/ 845879 h 845879"/>
              <a:gd name="connsiteX3" fmla="*/ 0 w 5838739"/>
              <a:gd name="connsiteY3" fmla="*/ 845879 h 845879"/>
              <a:gd name="connsiteX4" fmla="*/ 0 w 5838739"/>
              <a:gd name="connsiteY4" fmla="*/ 0 h 845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38739" h="845879">
                <a:moveTo>
                  <a:pt x="0" y="0"/>
                </a:moveTo>
                <a:lnTo>
                  <a:pt x="5838739" y="0"/>
                </a:lnTo>
                <a:lnTo>
                  <a:pt x="5838739" y="845879"/>
                </a:lnTo>
                <a:lnTo>
                  <a:pt x="0" y="84587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9522" tIns="89522" rIns="89522" bIns="89522" numCol="1" spcCol="1270" anchor="ctr" anchorCtr="0">
            <a:noAutofit/>
          </a:bodyPr>
          <a:lstStyle/>
          <a:p>
            <a:pPr lvl="0" algn="l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 smtClean="0"/>
              <a:t>Bonding and Structure</a:t>
            </a:r>
            <a:endParaRPr lang="ru-RU" sz="2800" kern="1200" dirty="0"/>
          </a:p>
        </p:txBody>
      </p:sp>
      <p:sp>
        <p:nvSpPr>
          <p:cNvPr id="46" name="Rounded Rectangle 45"/>
          <p:cNvSpPr/>
          <p:nvPr/>
        </p:nvSpPr>
        <p:spPr>
          <a:xfrm>
            <a:off x="6751763" y="3049727"/>
            <a:ext cx="5083135" cy="845879"/>
          </a:xfrm>
          <a:prstGeom prst="roundRect">
            <a:avLst>
              <a:gd name="adj" fmla="val 10000"/>
            </a:avLst>
          </a:prstGeom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bg1">
              <a:lumMod val="95000"/>
              <a:hueOff val="0"/>
              <a:satOff val="0"/>
              <a:lumOff val="0"/>
              <a:alphaOff val="0"/>
            </a:schemeClr>
          </a:fillRef>
          <a:effectRef idx="0">
            <a:schemeClr val="bg1">
              <a:lumMod val="95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7" name="Rounded Rectangle 46"/>
          <p:cNvSpPr/>
          <p:nvPr/>
        </p:nvSpPr>
        <p:spPr>
          <a:xfrm>
            <a:off x="6751763" y="4107077"/>
            <a:ext cx="5083135" cy="845879"/>
          </a:xfrm>
          <a:prstGeom prst="roundRect">
            <a:avLst>
              <a:gd name="adj" fmla="val 10000"/>
            </a:avLst>
          </a:prstGeom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bg1">
              <a:lumMod val="95000"/>
              <a:hueOff val="0"/>
              <a:satOff val="0"/>
              <a:lumOff val="0"/>
              <a:alphaOff val="0"/>
            </a:schemeClr>
          </a:fillRef>
          <a:effectRef idx="0">
            <a:schemeClr val="bg1">
              <a:lumMod val="95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8" name="Rounded Rectangle 47"/>
          <p:cNvSpPr/>
          <p:nvPr/>
        </p:nvSpPr>
        <p:spPr>
          <a:xfrm>
            <a:off x="6751763" y="5164427"/>
            <a:ext cx="5083135" cy="845879"/>
          </a:xfrm>
          <a:prstGeom prst="roundRect">
            <a:avLst>
              <a:gd name="adj" fmla="val 10000"/>
            </a:avLst>
          </a:prstGeom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bg1">
              <a:lumMod val="95000"/>
              <a:hueOff val="0"/>
              <a:satOff val="0"/>
              <a:lumOff val="0"/>
              <a:alphaOff val="0"/>
            </a:schemeClr>
          </a:fillRef>
          <a:effectRef idx="0">
            <a:schemeClr val="bg1">
              <a:lumMod val="95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9" name="Rectangle 48"/>
          <p:cNvSpPr/>
          <p:nvPr/>
        </p:nvSpPr>
        <p:spPr>
          <a:xfrm>
            <a:off x="6972958" y="2003369"/>
            <a:ext cx="1840568" cy="8679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dirty="0"/>
              <a:t>Bench </a:t>
            </a:r>
            <a:r>
              <a:rPr lang="en-US" sz="2800" b="1" dirty="0" smtClean="0"/>
              <a:t>#5 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Chapter 5</a:t>
            </a:r>
            <a:endParaRPr lang="ru-RU" sz="2800" dirty="0"/>
          </a:p>
        </p:txBody>
      </p:sp>
      <p:sp>
        <p:nvSpPr>
          <p:cNvPr id="50" name="Freeform 49"/>
          <p:cNvSpPr/>
          <p:nvPr/>
        </p:nvSpPr>
        <p:spPr>
          <a:xfrm>
            <a:off x="8993084" y="3032400"/>
            <a:ext cx="3179257" cy="845879"/>
          </a:xfrm>
          <a:custGeom>
            <a:avLst/>
            <a:gdLst>
              <a:gd name="connsiteX0" fmla="*/ 0 w 5838739"/>
              <a:gd name="connsiteY0" fmla="*/ 0 h 845879"/>
              <a:gd name="connsiteX1" fmla="*/ 5838739 w 5838739"/>
              <a:gd name="connsiteY1" fmla="*/ 0 h 845879"/>
              <a:gd name="connsiteX2" fmla="*/ 5838739 w 5838739"/>
              <a:gd name="connsiteY2" fmla="*/ 845879 h 845879"/>
              <a:gd name="connsiteX3" fmla="*/ 0 w 5838739"/>
              <a:gd name="connsiteY3" fmla="*/ 845879 h 845879"/>
              <a:gd name="connsiteX4" fmla="*/ 0 w 5838739"/>
              <a:gd name="connsiteY4" fmla="*/ 0 h 845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38739" h="845879">
                <a:moveTo>
                  <a:pt x="0" y="0"/>
                </a:moveTo>
                <a:lnTo>
                  <a:pt x="5838739" y="0"/>
                </a:lnTo>
                <a:lnTo>
                  <a:pt x="5838739" y="845879"/>
                </a:lnTo>
                <a:lnTo>
                  <a:pt x="0" y="84587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9522" tIns="89522" rIns="89522" bIns="89522" numCol="1" spcCol="1270" anchor="ctr" anchorCtr="0">
            <a:noAutofit/>
          </a:bodyPr>
          <a:lstStyle/>
          <a:p>
            <a:pPr lvl="0" algn="l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 smtClean="0"/>
              <a:t>Reactions</a:t>
            </a:r>
            <a:endParaRPr lang="ru-RU" sz="2800" kern="1200" dirty="0"/>
          </a:p>
        </p:txBody>
      </p:sp>
      <p:sp>
        <p:nvSpPr>
          <p:cNvPr id="51" name="Rectangle 50"/>
          <p:cNvSpPr/>
          <p:nvPr/>
        </p:nvSpPr>
        <p:spPr>
          <a:xfrm>
            <a:off x="6901642" y="3043392"/>
            <a:ext cx="1840568" cy="8679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dirty="0"/>
              <a:t>Bench </a:t>
            </a:r>
            <a:r>
              <a:rPr lang="en-US" sz="2800" b="1" dirty="0" smtClean="0"/>
              <a:t>#6 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Chapter 6</a:t>
            </a:r>
            <a:endParaRPr lang="ru-RU" sz="2800" dirty="0"/>
          </a:p>
        </p:txBody>
      </p:sp>
      <p:sp>
        <p:nvSpPr>
          <p:cNvPr id="52" name="Freeform 51"/>
          <p:cNvSpPr/>
          <p:nvPr/>
        </p:nvSpPr>
        <p:spPr>
          <a:xfrm>
            <a:off x="9064400" y="4094186"/>
            <a:ext cx="3179257" cy="845879"/>
          </a:xfrm>
          <a:custGeom>
            <a:avLst/>
            <a:gdLst>
              <a:gd name="connsiteX0" fmla="*/ 0 w 5838739"/>
              <a:gd name="connsiteY0" fmla="*/ 0 h 845879"/>
              <a:gd name="connsiteX1" fmla="*/ 5838739 w 5838739"/>
              <a:gd name="connsiteY1" fmla="*/ 0 h 845879"/>
              <a:gd name="connsiteX2" fmla="*/ 5838739 w 5838739"/>
              <a:gd name="connsiteY2" fmla="*/ 845879 h 845879"/>
              <a:gd name="connsiteX3" fmla="*/ 0 w 5838739"/>
              <a:gd name="connsiteY3" fmla="*/ 845879 h 845879"/>
              <a:gd name="connsiteX4" fmla="*/ 0 w 5838739"/>
              <a:gd name="connsiteY4" fmla="*/ 0 h 845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38739" h="845879">
                <a:moveTo>
                  <a:pt x="0" y="0"/>
                </a:moveTo>
                <a:lnTo>
                  <a:pt x="5838739" y="0"/>
                </a:lnTo>
                <a:lnTo>
                  <a:pt x="5838739" y="845879"/>
                </a:lnTo>
                <a:lnTo>
                  <a:pt x="0" y="84587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9522" tIns="89522" rIns="89522" bIns="89522" numCol="1" spcCol="1270" anchor="ctr" anchorCtr="0">
            <a:noAutofit/>
          </a:bodyPr>
          <a:lstStyle/>
          <a:p>
            <a:pPr lvl="0" algn="l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kern="1200" dirty="0" smtClean="0"/>
              <a:t>Stoichiometry</a:t>
            </a:r>
            <a:endParaRPr lang="ru-RU" sz="2800" kern="1200" dirty="0"/>
          </a:p>
        </p:txBody>
      </p:sp>
      <p:sp>
        <p:nvSpPr>
          <p:cNvPr id="53" name="Rectangle 52"/>
          <p:cNvSpPr/>
          <p:nvPr/>
        </p:nvSpPr>
        <p:spPr>
          <a:xfrm>
            <a:off x="6972958" y="4105178"/>
            <a:ext cx="1840568" cy="8679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dirty="0"/>
              <a:t>Bench </a:t>
            </a:r>
            <a:r>
              <a:rPr lang="en-US" sz="2800" b="1" dirty="0" smtClean="0"/>
              <a:t>#7 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Chapter 7</a:t>
            </a:r>
            <a:endParaRPr lang="ru-RU" sz="2800" dirty="0"/>
          </a:p>
        </p:txBody>
      </p:sp>
      <p:sp>
        <p:nvSpPr>
          <p:cNvPr id="54" name="Freeform 53"/>
          <p:cNvSpPr/>
          <p:nvPr/>
        </p:nvSpPr>
        <p:spPr>
          <a:xfrm>
            <a:off x="8993084" y="5174428"/>
            <a:ext cx="3179257" cy="845879"/>
          </a:xfrm>
          <a:custGeom>
            <a:avLst/>
            <a:gdLst>
              <a:gd name="connsiteX0" fmla="*/ 0 w 5838739"/>
              <a:gd name="connsiteY0" fmla="*/ 0 h 845879"/>
              <a:gd name="connsiteX1" fmla="*/ 5838739 w 5838739"/>
              <a:gd name="connsiteY1" fmla="*/ 0 h 845879"/>
              <a:gd name="connsiteX2" fmla="*/ 5838739 w 5838739"/>
              <a:gd name="connsiteY2" fmla="*/ 845879 h 845879"/>
              <a:gd name="connsiteX3" fmla="*/ 0 w 5838739"/>
              <a:gd name="connsiteY3" fmla="*/ 845879 h 845879"/>
              <a:gd name="connsiteX4" fmla="*/ 0 w 5838739"/>
              <a:gd name="connsiteY4" fmla="*/ 0 h 845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38739" h="845879">
                <a:moveTo>
                  <a:pt x="0" y="0"/>
                </a:moveTo>
                <a:lnTo>
                  <a:pt x="5838739" y="0"/>
                </a:lnTo>
                <a:lnTo>
                  <a:pt x="5838739" y="845879"/>
                </a:lnTo>
                <a:lnTo>
                  <a:pt x="0" y="84587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9522" tIns="89522" rIns="89522" bIns="89522" numCol="1" spcCol="1270" anchor="ctr" anchorCtr="0">
            <a:noAutofit/>
          </a:bodyPr>
          <a:lstStyle/>
          <a:p>
            <a:pPr lvl="0" algn="l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kern="1200" dirty="0" smtClean="0"/>
              <a:t>Chemical</a:t>
            </a:r>
            <a:br>
              <a:rPr lang="en-US" sz="2800" kern="1200" dirty="0" smtClean="0"/>
            </a:br>
            <a:r>
              <a:rPr lang="en-US" sz="2800" kern="1200" dirty="0" smtClean="0"/>
              <a:t>Compositions </a:t>
            </a:r>
            <a:endParaRPr lang="ru-RU" sz="2800" kern="1200" dirty="0"/>
          </a:p>
        </p:txBody>
      </p:sp>
      <p:sp>
        <p:nvSpPr>
          <p:cNvPr id="55" name="Rectangle 54"/>
          <p:cNvSpPr/>
          <p:nvPr/>
        </p:nvSpPr>
        <p:spPr>
          <a:xfrm>
            <a:off x="6901642" y="5185420"/>
            <a:ext cx="1840568" cy="8679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dirty="0"/>
              <a:t>Bench </a:t>
            </a:r>
            <a:r>
              <a:rPr lang="en-US" sz="2800" b="1" dirty="0" smtClean="0"/>
              <a:t>#8 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Chapter 8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8254926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 stairs">
            <a:extLst>
              <a:ext uri="{FF2B5EF4-FFF2-40B4-BE49-F238E27FC236}">
                <a16:creationId xmlns:a16="http://schemas.microsoft.com/office/drawing/2014/main" id="{BDEE4019-56F2-459C-B15D-76C0CDC216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1" y="-450366"/>
            <a:ext cx="12191695" cy="731979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</p:pic>
      <p:sp>
        <p:nvSpPr>
          <p:cNvPr id="5" name="Rectangle 4"/>
          <p:cNvSpPr/>
          <p:nvPr/>
        </p:nvSpPr>
        <p:spPr>
          <a:xfrm>
            <a:off x="3896786" y="-450366"/>
            <a:ext cx="8294908" cy="7308366"/>
          </a:xfrm>
          <a:prstGeom prst="rect">
            <a:avLst/>
          </a:prstGeom>
          <a:solidFill>
            <a:schemeClr val="accent1">
              <a:alpha val="5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896786" y="0"/>
            <a:ext cx="8302171" cy="54138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734342C-2173-4B23-9C3C-2950C6A39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2352" y="-260408"/>
            <a:ext cx="6832500" cy="1252601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sz="5400" b="1" dirty="0" smtClean="0"/>
              <a:t>homework</a:t>
            </a:r>
            <a:endParaRPr lang="en-US" sz="5400" b="1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A75989C-CEF6-4790-9F3D-DDEC3CEECEF5}"/>
              </a:ext>
            </a:extLst>
          </p:cNvPr>
          <p:cNvSpPr txBox="1">
            <a:spLocks/>
          </p:cNvSpPr>
          <p:nvPr/>
        </p:nvSpPr>
        <p:spPr>
          <a:xfrm>
            <a:off x="4222352" y="1182151"/>
            <a:ext cx="7969342" cy="716529"/>
          </a:xfrm>
          <a:prstGeom prst="rect">
            <a:avLst/>
          </a:prstGeom>
        </p:spPr>
        <p:txBody>
          <a:bodyPr vert="horz" lIns="91440" tIns="91440" rIns="91440" bIns="9144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cap="all" dirty="0" smtClean="0"/>
              <a:t>Find one “exemplar” practice problem from your homework packets for each big topic in each chapter </a:t>
            </a:r>
          </a:p>
          <a:p>
            <a:r>
              <a:rPr lang="en-US" sz="3600" b="1" dirty="0" smtClean="0"/>
              <a:t>You do not need to solve the problems, just identify them!</a:t>
            </a:r>
            <a:endParaRPr lang="en-US" sz="3600" b="1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4222352" y="1088570"/>
            <a:ext cx="653273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1505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 dirty="0" smtClean="0"/>
              <a:t>What goes on my poster?</a:t>
            </a:r>
            <a:endParaRPr lang="en-US" sz="6000" dirty="0"/>
          </a:p>
        </p:txBody>
      </p:sp>
      <p:sp>
        <p:nvSpPr>
          <p:cNvPr id="8" name="Rectangle 7"/>
          <p:cNvSpPr/>
          <p:nvPr/>
        </p:nvSpPr>
        <p:spPr>
          <a:xfrm>
            <a:off x="7806519" y="982639"/>
            <a:ext cx="3411941" cy="41670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b="1" dirty="0" smtClean="0">
                <a:solidFill>
                  <a:schemeClr val="accent5"/>
                </a:solidFill>
              </a:rPr>
              <a:t>Chapter # </a:t>
            </a:r>
            <a:r>
              <a:rPr lang="en-US" sz="4000" b="1" u="sng" dirty="0" smtClean="0">
                <a:solidFill>
                  <a:schemeClr val="accent5"/>
                </a:solidFill>
              </a:rPr>
              <a:t>and Title</a:t>
            </a:r>
          </a:p>
          <a:p>
            <a:pPr algn="ctr"/>
            <a:endParaRPr lang="en-US" sz="4000" b="1" dirty="0">
              <a:solidFill>
                <a:schemeClr val="accent5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1450328" y="3145992"/>
            <a:ext cx="5533205" cy="2003742"/>
          </a:xfrm>
        </p:spPr>
        <p:txBody>
          <a:bodyPr>
            <a:normAutofit fontScale="70000" lnSpcReduction="20000"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/>
              <a:t>At the top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/>
              <a:t>Write big!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/>
              <a:t>See the example on white board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dirty="0"/>
          </a:p>
        </p:txBody>
      </p:sp>
      <p:sp>
        <p:nvSpPr>
          <p:cNvPr id="5" name="Oval 4"/>
          <p:cNvSpPr/>
          <p:nvPr/>
        </p:nvSpPr>
        <p:spPr>
          <a:xfrm>
            <a:off x="125313" y="177421"/>
            <a:ext cx="1828800" cy="11054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1:00 </a:t>
            </a:r>
            <a:r>
              <a:rPr lang="en-US" sz="20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minute</a:t>
            </a:r>
            <a:endParaRPr lang="en-US" sz="20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7747953"/>
      </p:ext>
    </p:extLst>
  </p:cSld>
  <p:clrMapOvr>
    <a:masterClrMapping/>
  </p:clrMapOvr>
  <p:transition spd="slow" advTm="60000">
    <p:push dir="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 dirty="0" smtClean="0"/>
              <a:t>What goes on my poster?</a:t>
            </a:r>
            <a:endParaRPr lang="en-US" sz="6000" dirty="0"/>
          </a:p>
        </p:txBody>
      </p:sp>
      <p:sp>
        <p:nvSpPr>
          <p:cNvPr id="8" name="Rectangle 7"/>
          <p:cNvSpPr/>
          <p:nvPr/>
        </p:nvSpPr>
        <p:spPr>
          <a:xfrm>
            <a:off x="7806519" y="982639"/>
            <a:ext cx="3411941" cy="41670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b="1" dirty="0" smtClean="0">
                <a:solidFill>
                  <a:schemeClr val="accent5"/>
                </a:solidFill>
              </a:rPr>
              <a:t>Chapter # </a:t>
            </a:r>
            <a:r>
              <a:rPr lang="en-US" sz="4000" b="1" u="sng" dirty="0" smtClean="0">
                <a:solidFill>
                  <a:schemeClr val="accent5"/>
                </a:solidFill>
              </a:rPr>
              <a:t>and Title</a:t>
            </a:r>
          </a:p>
          <a:p>
            <a:pPr algn="ctr"/>
            <a:endParaRPr lang="en-US" sz="600" b="1" dirty="0" smtClean="0">
              <a:solidFill>
                <a:schemeClr val="accent5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chemeClr val="accent5"/>
                </a:solidFill>
              </a:rPr>
              <a:t>Topic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chemeClr val="accent5"/>
                </a:solidFill>
              </a:rPr>
              <a:t>Topic</a:t>
            </a:r>
            <a:endParaRPr lang="en-US" sz="3200" b="1" dirty="0">
              <a:solidFill>
                <a:schemeClr val="accent5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1450328" y="3145992"/>
            <a:ext cx="5533205" cy="2003742"/>
          </a:xfrm>
        </p:spPr>
        <p:txBody>
          <a:bodyPr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/>
              <a:t>Just do two topics!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/>
              <a:t>Not fact/example/</a:t>
            </a:r>
            <a:r>
              <a:rPr lang="en-US" sz="4000" dirty="0" err="1" smtClean="0"/>
              <a:t>etc</a:t>
            </a:r>
            <a:endParaRPr lang="en-US" sz="40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dirty="0"/>
          </a:p>
        </p:txBody>
      </p:sp>
      <p:sp>
        <p:nvSpPr>
          <p:cNvPr id="6" name="Oval 5"/>
          <p:cNvSpPr/>
          <p:nvPr/>
        </p:nvSpPr>
        <p:spPr>
          <a:xfrm>
            <a:off x="125313" y="177421"/>
            <a:ext cx="1828800" cy="11054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1:00</a:t>
            </a:r>
            <a:br>
              <a:rPr lang="en-US" sz="28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n-US" sz="20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minute</a:t>
            </a:r>
            <a:endParaRPr lang="en-US" sz="20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6272797"/>
      </p:ext>
    </p:extLst>
  </p:cSld>
  <p:clrMapOvr>
    <a:masterClrMapping/>
  </p:clrMapOvr>
  <p:transition spd="slow" advTm="60000">
    <p:push dir="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10">
            <a:extLst>
              <a:ext uri="{FF2B5EF4-FFF2-40B4-BE49-F238E27FC236}">
                <a16:creationId xmlns:a16="http://schemas.microsoft.com/office/drawing/2014/main" id="{32D32A60-013B-47A8-8833-D2424080917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12">
            <a:extLst>
              <a:ext uri="{FF2B5EF4-FFF2-40B4-BE49-F238E27FC236}">
                <a16:creationId xmlns:a16="http://schemas.microsoft.com/office/drawing/2014/main" id="{AE27932B-B694-4C4C-90D7-A0333A7C587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E38160-E23D-4F14-BD43-3E708B505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7279" y="2379247"/>
            <a:ext cx="4080882" cy="2674198"/>
          </a:xfrm>
        </p:spPr>
        <p:txBody>
          <a:bodyPr anchor="t">
            <a:normAutofit fontScale="90000"/>
          </a:bodyPr>
          <a:lstStyle/>
          <a:p>
            <a:r>
              <a:rPr lang="en-US" sz="4400" b="1" dirty="0" smtClean="0"/>
              <a:t>Rotate!</a:t>
            </a:r>
            <a:br>
              <a:rPr lang="en-US" sz="4400" b="1" dirty="0" smtClean="0"/>
            </a:br>
            <a:r>
              <a:rPr lang="en-US" sz="4400" b="1" dirty="0" smtClean="0"/>
              <a:t/>
            </a:r>
            <a:br>
              <a:rPr lang="en-US" sz="4400" b="1" dirty="0" smtClean="0"/>
            </a:br>
            <a:r>
              <a:rPr lang="en-US" sz="3600" b="1" dirty="0" smtClean="0">
                <a:solidFill>
                  <a:schemeClr val="accent1"/>
                </a:solidFill>
              </a:rPr>
              <a:t>You are now on your 2</a:t>
            </a:r>
            <a:r>
              <a:rPr lang="en-US" sz="3600" b="1" baseline="30000" dirty="0" smtClean="0">
                <a:solidFill>
                  <a:schemeClr val="accent1"/>
                </a:solidFill>
              </a:rPr>
              <a:t>nd</a:t>
            </a:r>
            <a:r>
              <a:rPr lang="en-US" sz="3600" b="1" dirty="0" smtClean="0">
                <a:solidFill>
                  <a:schemeClr val="accent1"/>
                </a:solidFill>
              </a:rPr>
              <a:t> poster </a:t>
            </a:r>
            <a:endParaRPr lang="ru-RU" sz="4400" b="1" dirty="0">
              <a:solidFill>
                <a:schemeClr val="accent1"/>
              </a:solidFill>
            </a:endParaRPr>
          </a:p>
        </p:txBody>
      </p:sp>
      <p:cxnSp>
        <p:nvCxnSpPr>
          <p:cNvPr id="27" name="Straight Connector 14">
            <a:extLst>
              <a:ext uri="{FF2B5EF4-FFF2-40B4-BE49-F238E27FC236}">
                <a16:creationId xmlns:a16="http://schemas.microsoft.com/office/drawing/2014/main" id="{9EBB0476-5CF0-4F44-8D68-5D42D7AEE43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1579" y="2146542"/>
            <a:ext cx="327209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8" name="Title 1">
            <a:extLst>
              <a:ext uri="{FF2B5EF4-FFF2-40B4-BE49-F238E27FC236}">
                <a16:creationId xmlns:a16="http://schemas.microsoft.com/office/drawing/2014/main" id="{A9DA474E-6B91-4200-840F-0257B2358A7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1580" y="3122496"/>
            <a:ext cx="3530157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29" name="Picture 18">
            <a:extLst>
              <a:ext uri="{FF2B5EF4-FFF2-40B4-BE49-F238E27FC236}">
                <a16:creationId xmlns:a16="http://schemas.microsoft.com/office/drawing/2014/main" id="{DF63C9AD-AE6E-4512-8171-91612E84CCF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562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0" name="Straight Connector 20">
            <a:extLst>
              <a:ext uri="{FF2B5EF4-FFF2-40B4-BE49-F238E27FC236}">
                <a16:creationId xmlns:a16="http://schemas.microsoft.com/office/drawing/2014/main" id="{FE1A49CE-B63D-457A-A180-1C883E1A63D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285" y="684095"/>
            <a:ext cx="4876800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val 9"/>
          <p:cNvSpPr/>
          <p:nvPr/>
        </p:nvSpPr>
        <p:spPr>
          <a:xfrm>
            <a:off x="125313" y="177421"/>
            <a:ext cx="1826317" cy="11054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30</a:t>
            </a:r>
          </a:p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Sec.</a:t>
            </a:r>
            <a:endParaRPr lang="en-US" sz="20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9314252"/>
      </p:ext>
    </p:extLst>
  </p:cSld>
  <p:clrMapOvr>
    <a:masterClrMapping/>
  </p:clrMapOvr>
  <p:transition spd="slow" advTm="30000">
    <p:push dir="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Add two more topics!</a:t>
            </a:r>
            <a:endParaRPr lang="en-US" sz="6000" dirty="0"/>
          </a:p>
        </p:txBody>
      </p:sp>
      <p:sp>
        <p:nvSpPr>
          <p:cNvPr id="8" name="Rectangle 7"/>
          <p:cNvSpPr/>
          <p:nvPr/>
        </p:nvSpPr>
        <p:spPr>
          <a:xfrm>
            <a:off x="7806519" y="982639"/>
            <a:ext cx="3411941" cy="41670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b="1" dirty="0" smtClean="0">
                <a:solidFill>
                  <a:schemeClr val="accent5"/>
                </a:solidFill>
              </a:rPr>
              <a:t>Chapter # </a:t>
            </a:r>
            <a:r>
              <a:rPr lang="en-US" sz="4000" b="1" u="sng" dirty="0" smtClean="0">
                <a:solidFill>
                  <a:schemeClr val="accent5"/>
                </a:solidFill>
              </a:rPr>
              <a:t>and Title</a:t>
            </a:r>
          </a:p>
          <a:p>
            <a:pPr algn="ctr"/>
            <a:endParaRPr lang="en-US" sz="600" b="1" dirty="0" smtClean="0">
              <a:solidFill>
                <a:schemeClr val="accent5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chemeClr val="accent5"/>
                </a:solidFill>
              </a:rPr>
              <a:t>Topic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chemeClr val="accent5"/>
                </a:solidFill>
              </a:rPr>
              <a:t>Topic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chemeClr val="accent5"/>
                </a:solidFill>
              </a:rPr>
              <a:t>Topic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chemeClr val="accent5"/>
                </a:solidFill>
              </a:rPr>
              <a:t>Topic</a:t>
            </a:r>
            <a:endParaRPr lang="en-US" sz="3200" b="1" dirty="0">
              <a:solidFill>
                <a:schemeClr val="accent5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1450328" y="3145992"/>
            <a:ext cx="5533205" cy="2003742"/>
          </a:xfrm>
        </p:spPr>
        <p:txBody>
          <a:bodyPr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/>
              <a:t>Just add two more!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/>
              <a:t>Not fact/example/</a:t>
            </a:r>
            <a:r>
              <a:rPr lang="en-US" sz="4000" dirty="0" err="1" smtClean="0"/>
              <a:t>etc</a:t>
            </a:r>
            <a:endParaRPr lang="en-US" sz="40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dirty="0"/>
          </a:p>
        </p:txBody>
      </p:sp>
      <p:sp>
        <p:nvSpPr>
          <p:cNvPr id="5" name="Oval 4"/>
          <p:cNvSpPr/>
          <p:nvPr/>
        </p:nvSpPr>
        <p:spPr>
          <a:xfrm>
            <a:off x="125313" y="177421"/>
            <a:ext cx="1828800" cy="11054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1:00</a:t>
            </a:r>
            <a:br>
              <a:rPr lang="en-US" sz="28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n-US" sz="20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minute</a:t>
            </a:r>
            <a:endParaRPr lang="en-US" sz="20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503666"/>
      </p:ext>
    </p:extLst>
  </p:cSld>
  <p:clrMapOvr>
    <a:masterClrMapping/>
  </p:clrMapOvr>
  <p:transition spd="slow" advTm="60000">
    <p:push dir="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10">
            <a:extLst>
              <a:ext uri="{FF2B5EF4-FFF2-40B4-BE49-F238E27FC236}">
                <a16:creationId xmlns:a16="http://schemas.microsoft.com/office/drawing/2014/main" id="{32D32A60-013B-47A8-8833-D2424080917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12">
            <a:extLst>
              <a:ext uri="{FF2B5EF4-FFF2-40B4-BE49-F238E27FC236}">
                <a16:creationId xmlns:a16="http://schemas.microsoft.com/office/drawing/2014/main" id="{AE27932B-B694-4C4C-90D7-A0333A7C587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E38160-E23D-4F14-BD43-3E708B505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7279" y="2379247"/>
            <a:ext cx="3644458" cy="2674198"/>
          </a:xfrm>
        </p:spPr>
        <p:txBody>
          <a:bodyPr anchor="t">
            <a:normAutofit fontScale="90000"/>
          </a:bodyPr>
          <a:lstStyle/>
          <a:p>
            <a:r>
              <a:rPr lang="en-US" sz="4400" b="1" dirty="0" smtClean="0"/>
              <a:t>Rotate! </a:t>
            </a:r>
            <a:br>
              <a:rPr lang="en-US" sz="4400" b="1" dirty="0" smtClean="0"/>
            </a:br>
            <a:r>
              <a:rPr lang="en-US" sz="4400" b="1" dirty="0"/>
              <a:t/>
            </a:r>
            <a:br>
              <a:rPr lang="en-US" sz="4400" b="1" dirty="0"/>
            </a:br>
            <a:r>
              <a:rPr lang="en-US" sz="3600" b="1" dirty="0">
                <a:solidFill>
                  <a:schemeClr val="accent1"/>
                </a:solidFill>
              </a:rPr>
              <a:t>You are now on your </a:t>
            </a:r>
            <a:r>
              <a:rPr lang="en-US" sz="3600" b="1" dirty="0" smtClean="0">
                <a:solidFill>
                  <a:schemeClr val="accent1"/>
                </a:solidFill>
              </a:rPr>
              <a:t>3</a:t>
            </a:r>
            <a:r>
              <a:rPr lang="en-US" sz="3600" b="1" baseline="30000" dirty="0" smtClean="0">
                <a:solidFill>
                  <a:schemeClr val="accent1"/>
                </a:solidFill>
              </a:rPr>
              <a:t>rd</a:t>
            </a:r>
            <a:r>
              <a:rPr lang="en-US" sz="3600" b="1" dirty="0" smtClean="0">
                <a:solidFill>
                  <a:schemeClr val="accent1"/>
                </a:solidFill>
              </a:rPr>
              <a:t> poster</a:t>
            </a:r>
            <a:endParaRPr lang="ru-RU" sz="4400" b="1" dirty="0"/>
          </a:p>
        </p:txBody>
      </p:sp>
      <p:cxnSp>
        <p:nvCxnSpPr>
          <p:cNvPr id="27" name="Straight Connector 14">
            <a:extLst>
              <a:ext uri="{FF2B5EF4-FFF2-40B4-BE49-F238E27FC236}">
                <a16:creationId xmlns:a16="http://schemas.microsoft.com/office/drawing/2014/main" id="{9EBB0476-5CF0-4F44-8D68-5D42D7AEE43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1579" y="2146542"/>
            <a:ext cx="327209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8" name="Title 1">
            <a:extLst>
              <a:ext uri="{FF2B5EF4-FFF2-40B4-BE49-F238E27FC236}">
                <a16:creationId xmlns:a16="http://schemas.microsoft.com/office/drawing/2014/main" id="{A9DA474E-6B91-4200-840F-0257B2358A7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1580" y="3122496"/>
            <a:ext cx="3530157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29" name="Picture 18">
            <a:extLst>
              <a:ext uri="{FF2B5EF4-FFF2-40B4-BE49-F238E27FC236}">
                <a16:creationId xmlns:a16="http://schemas.microsoft.com/office/drawing/2014/main" id="{DF63C9AD-AE6E-4512-8171-91612E84CCF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562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0" name="Straight Connector 20">
            <a:extLst>
              <a:ext uri="{FF2B5EF4-FFF2-40B4-BE49-F238E27FC236}">
                <a16:creationId xmlns:a16="http://schemas.microsoft.com/office/drawing/2014/main" id="{FE1A49CE-B63D-457A-A180-1C883E1A63D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285" y="684095"/>
            <a:ext cx="4876800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val 9"/>
          <p:cNvSpPr/>
          <p:nvPr/>
        </p:nvSpPr>
        <p:spPr>
          <a:xfrm>
            <a:off x="125313" y="177421"/>
            <a:ext cx="1828800" cy="11054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30 </a:t>
            </a:r>
            <a:r>
              <a:rPr lang="en-US" sz="20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sec.</a:t>
            </a:r>
            <a:endParaRPr lang="en-US" sz="20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5491021"/>
      </p:ext>
    </p:extLst>
  </p:cSld>
  <p:clrMapOvr>
    <a:masterClrMapping/>
  </p:clrMapOvr>
  <p:transition spd="slow" advTm="30000">
    <p:push dir="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Add two more topics!</a:t>
            </a:r>
            <a:endParaRPr lang="en-US" sz="6000" dirty="0"/>
          </a:p>
        </p:txBody>
      </p:sp>
      <p:sp>
        <p:nvSpPr>
          <p:cNvPr id="8" name="Rectangle 7"/>
          <p:cNvSpPr/>
          <p:nvPr/>
        </p:nvSpPr>
        <p:spPr>
          <a:xfrm>
            <a:off x="7806519" y="982639"/>
            <a:ext cx="3411941" cy="41670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b="1" dirty="0" smtClean="0">
                <a:solidFill>
                  <a:schemeClr val="accent5"/>
                </a:solidFill>
              </a:rPr>
              <a:t>Chapter # </a:t>
            </a:r>
            <a:r>
              <a:rPr lang="en-US" sz="4000" b="1" u="sng" dirty="0" smtClean="0">
                <a:solidFill>
                  <a:schemeClr val="accent5"/>
                </a:solidFill>
              </a:rPr>
              <a:t>and Title</a:t>
            </a:r>
          </a:p>
          <a:p>
            <a:pPr algn="ctr"/>
            <a:endParaRPr lang="en-US" sz="600" b="1" dirty="0" smtClean="0">
              <a:solidFill>
                <a:schemeClr val="accent5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accent5"/>
                </a:solidFill>
              </a:rPr>
              <a:t>Topic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accent5"/>
                </a:solidFill>
              </a:rPr>
              <a:t>Topic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accent5"/>
                </a:solidFill>
              </a:rPr>
              <a:t>Topic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accent5"/>
                </a:solidFill>
              </a:rPr>
              <a:t>Topic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5"/>
                </a:solidFill>
              </a:rPr>
              <a:t>Topic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5"/>
                </a:solidFill>
              </a:rPr>
              <a:t>Topic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b="1" dirty="0">
              <a:solidFill>
                <a:schemeClr val="accent5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1450328" y="3145992"/>
            <a:ext cx="5533205" cy="2003742"/>
          </a:xfrm>
        </p:spPr>
        <p:txBody>
          <a:bodyPr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/>
              <a:t>Just add two more!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/>
              <a:t>Not fact/example/</a:t>
            </a:r>
            <a:r>
              <a:rPr lang="en-US" sz="4000" dirty="0" err="1" smtClean="0"/>
              <a:t>etc</a:t>
            </a:r>
            <a:endParaRPr lang="en-US" sz="40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dirty="0"/>
          </a:p>
        </p:txBody>
      </p:sp>
      <p:sp>
        <p:nvSpPr>
          <p:cNvPr id="5" name="Oval 4"/>
          <p:cNvSpPr/>
          <p:nvPr/>
        </p:nvSpPr>
        <p:spPr>
          <a:xfrm>
            <a:off x="125313" y="177421"/>
            <a:ext cx="1828800" cy="11054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1:30 </a:t>
            </a:r>
            <a:r>
              <a:rPr lang="en-US" sz="20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minute</a:t>
            </a:r>
            <a:endParaRPr lang="en-US" sz="20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0638457"/>
      </p:ext>
    </p:extLst>
  </p:cSld>
  <p:clrMapOvr>
    <a:masterClrMapping/>
  </p:clrMapOvr>
  <p:transition spd="slow" advTm="90000">
    <p:push dir="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10">
            <a:extLst>
              <a:ext uri="{FF2B5EF4-FFF2-40B4-BE49-F238E27FC236}">
                <a16:creationId xmlns:a16="http://schemas.microsoft.com/office/drawing/2014/main" id="{32D32A60-013B-47A8-8833-D2424080917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12">
            <a:extLst>
              <a:ext uri="{FF2B5EF4-FFF2-40B4-BE49-F238E27FC236}">
                <a16:creationId xmlns:a16="http://schemas.microsoft.com/office/drawing/2014/main" id="{AE27932B-B694-4C4C-90D7-A0333A7C587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E38160-E23D-4F14-BD43-3E708B505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7279" y="2379247"/>
            <a:ext cx="3644458" cy="2674198"/>
          </a:xfrm>
        </p:spPr>
        <p:txBody>
          <a:bodyPr anchor="t">
            <a:normAutofit fontScale="90000"/>
          </a:bodyPr>
          <a:lstStyle/>
          <a:p>
            <a:r>
              <a:rPr lang="en-US" sz="4400" b="1" dirty="0" smtClean="0"/>
              <a:t>Rotate!</a:t>
            </a:r>
            <a:br>
              <a:rPr lang="en-US" sz="4400" b="1" dirty="0" smtClean="0"/>
            </a:br>
            <a:r>
              <a:rPr lang="en-US" sz="4400" b="1" dirty="0"/>
              <a:t/>
            </a:r>
            <a:br>
              <a:rPr lang="en-US" sz="4400" b="1" dirty="0"/>
            </a:br>
            <a:r>
              <a:rPr lang="en-US" sz="3600" b="1" dirty="0">
                <a:solidFill>
                  <a:schemeClr val="accent1"/>
                </a:solidFill>
              </a:rPr>
              <a:t>You are now on your </a:t>
            </a:r>
            <a:r>
              <a:rPr lang="en-US" sz="3600" b="1" dirty="0" smtClean="0">
                <a:solidFill>
                  <a:schemeClr val="accent1"/>
                </a:solidFill>
              </a:rPr>
              <a:t>4</a:t>
            </a:r>
            <a:r>
              <a:rPr lang="en-US" sz="3600" b="1" baseline="30000" dirty="0" smtClean="0">
                <a:solidFill>
                  <a:schemeClr val="accent1"/>
                </a:solidFill>
              </a:rPr>
              <a:t>th</a:t>
            </a:r>
            <a:r>
              <a:rPr lang="en-US" sz="3600" b="1" dirty="0" smtClean="0">
                <a:solidFill>
                  <a:schemeClr val="accent1"/>
                </a:solidFill>
              </a:rPr>
              <a:t>  </a:t>
            </a:r>
            <a:r>
              <a:rPr lang="en-US" sz="3600" b="1" dirty="0">
                <a:solidFill>
                  <a:schemeClr val="accent1"/>
                </a:solidFill>
              </a:rPr>
              <a:t>poster</a:t>
            </a:r>
            <a:r>
              <a:rPr lang="en-US" sz="3600" b="1" dirty="0" smtClean="0"/>
              <a:t> </a:t>
            </a:r>
            <a:endParaRPr lang="ru-RU" sz="4400" b="1" dirty="0"/>
          </a:p>
        </p:txBody>
      </p:sp>
      <p:cxnSp>
        <p:nvCxnSpPr>
          <p:cNvPr id="27" name="Straight Connector 14">
            <a:extLst>
              <a:ext uri="{FF2B5EF4-FFF2-40B4-BE49-F238E27FC236}">
                <a16:creationId xmlns:a16="http://schemas.microsoft.com/office/drawing/2014/main" id="{9EBB0476-5CF0-4F44-8D68-5D42D7AEE43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1579" y="2146542"/>
            <a:ext cx="327209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8" name="Title 1">
            <a:extLst>
              <a:ext uri="{FF2B5EF4-FFF2-40B4-BE49-F238E27FC236}">
                <a16:creationId xmlns:a16="http://schemas.microsoft.com/office/drawing/2014/main" id="{A9DA474E-6B91-4200-840F-0257B2358A7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1580" y="3122496"/>
            <a:ext cx="3530157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29" name="Picture 18">
            <a:extLst>
              <a:ext uri="{FF2B5EF4-FFF2-40B4-BE49-F238E27FC236}">
                <a16:creationId xmlns:a16="http://schemas.microsoft.com/office/drawing/2014/main" id="{DF63C9AD-AE6E-4512-8171-91612E84CCF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562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0" name="Straight Connector 20">
            <a:extLst>
              <a:ext uri="{FF2B5EF4-FFF2-40B4-BE49-F238E27FC236}">
                <a16:creationId xmlns:a16="http://schemas.microsoft.com/office/drawing/2014/main" id="{FE1A49CE-B63D-457A-A180-1C883E1A63D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285" y="684095"/>
            <a:ext cx="4876800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val 9"/>
          <p:cNvSpPr/>
          <p:nvPr/>
        </p:nvSpPr>
        <p:spPr>
          <a:xfrm>
            <a:off x="125313" y="177421"/>
            <a:ext cx="1828800" cy="11054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30 </a:t>
            </a:r>
            <a:r>
              <a:rPr lang="en-US" sz="20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sec.</a:t>
            </a:r>
            <a:endParaRPr lang="en-US" sz="20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4325898"/>
      </p:ext>
    </p:extLst>
  </p:cSld>
  <p:clrMapOvr>
    <a:masterClrMapping/>
  </p:clrMapOvr>
  <p:transition spd="slow" advTm="30000">
    <p:push dir="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F518F11-41B1-43EA-A4F4-4907ACBF1E0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30CE306-50A7-4A3C-98CF-EB40465EDF16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3C7D0732-88EF-4F3A-9798-4D52CF92298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Maker Gallery design</Template>
  <TotalTime>0</TotalTime>
  <Words>437</Words>
  <Application>Microsoft Office PowerPoint</Application>
  <PresentationFormat>Widescreen</PresentationFormat>
  <Paragraphs>137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Arial Black</vt:lpstr>
      <vt:lpstr>Gill Sans MT</vt:lpstr>
      <vt:lpstr>Wingdings</vt:lpstr>
      <vt:lpstr>Gallery</vt:lpstr>
      <vt:lpstr>Review topic posters</vt:lpstr>
      <vt:lpstr>1st semester chapters  + Chapter 8 </vt:lpstr>
      <vt:lpstr>What goes on my poster?</vt:lpstr>
      <vt:lpstr>What goes on my poster?</vt:lpstr>
      <vt:lpstr>Rotate!  You are now on your 2nd poster </vt:lpstr>
      <vt:lpstr>Add two more topics!</vt:lpstr>
      <vt:lpstr>Rotate!   You are now on your 3rd poster</vt:lpstr>
      <vt:lpstr>Add two more topics!</vt:lpstr>
      <vt:lpstr>Rotate!  You are now on your 4th  poster </vt:lpstr>
      <vt:lpstr>Choice!</vt:lpstr>
      <vt:lpstr>Rotate!  You are now on your 5th  poster </vt:lpstr>
      <vt:lpstr>Choice!</vt:lpstr>
      <vt:lpstr>Rotate!  You are now on your 6th  poster </vt:lpstr>
      <vt:lpstr>Choice!</vt:lpstr>
      <vt:lpstr>Rotate!  You are now on your 7th  poster </vt:lpstr>
      <vt:lpstr>Fix stuff!</vt:lpstr>
      <vt:lpstr>Rotate!  You are now on your 8th  poster </vt:lpstr>
      <vt:lpstr>Fix stuff!</vt:lpstr>
      <vt:lpstr>Gallery Walk </vt:lpstr>
      <vt:lpstr>homework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2019-05-06T20:37:52Z</dcterms:created>
  <dcterms:modified xsi:type="dcterms:W3CDTF">2019-05-14T18:44:43Z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