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sldIdLst>
    <p:sldId id="271" r:id="rId5"/>
    <p:sldId id="270" r:id="rId6"/>
    <p:sldId id="272" r:id="rId7"/>
    <p:sldId id="273" r:id="rId8"/>
    <p:sldId id="26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D8"/>
    <a:srgbClr val="E6E3E0"/>
    <a:srgbClr val="030304"/>
    <a:srgbClr val="0D0C0C"/>
    <a:srgbClr val="32312C"/>
    <a:srgbClr val="393B36"/>
    <a:srgbClr val="3A3B36"/>
    <a:srgbClr val="1B1213"/>
    <a:srgbClr val="37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Review topic posters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Semester + Chapter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673" y="3824697"/>
            <a:ext cx="6850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(trying to balance out review days/topics that’s why we are including Chapter 8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  <a:r>
              <a:rPr lang="en-US" sz="2800" i="1" dirty="0">
                <a:sym typeface="Wingdings" panose="05000000000000000000" pitchFamily="2" charset="2"/>
              </a:rPr>
              <a:t>)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7847464" y="928047"/>
            <a:ext cx="3330054" cy="429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What can we remember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? ? ?</a:t>
            </a:r>
            <a:endParaRPr lang="en-US" sz="40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25318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5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93803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47359"/>
      </p:ext>
    </p:extLst>
  </p:cSld>
  <p:clrMapOvr>
    <a:masterClrMapping/>
  </p:clrMapOvr>
  <p:transition spd="slow" advTm="15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6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31200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3722"/>
      </p:ext>
    </p:extLst>
  </p:cSld>
  <p:clrMapOvr>
    <a:masterClrMapping/>
  </p:clrMapOvr>
  <p:transition spd="slow" advTm="15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7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2839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4588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8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21013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06291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empty picture frames on a wall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" t="9815" r="8304" b="13286"/>
          <a:stretch/>
        </p:blipFill>
        <p:spPr>
          <a:xfrm>
            <a:off x="-3177" y="10"/>
            <a:ext cx="12191695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FFFFFE"/>
                </a:solidFill>
              </a:rPr>
              <a:t>Gallery Walk </a:t>
            </a:r>
            <a:endParaRPr lang="ru-RU" sz="4100" dirty="0">
              <a:solidFill>
                <a:srgbClr val="FFFFF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68" y="5489220"/>
            <a:ext cx="12015750" cy="7165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Take posters into hallway! Record info on your poster review worksheet</a:t>
            </a:r>
            <a:endParaRPr lang="ru-RU" sz="3600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2264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Chapter #1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Basics and Atomic Structure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1371" y="711713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Chapter #2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Nuclear</a:t>
            </a:r>
            <a:br>
              <a:rPr lang="en-US" sz="27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Chemistry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5645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Chapter #3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>Electrons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bstract art print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/>
          </a:blip>
          <a:srcRect t="2510" r="9090" b="4635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36753"/>
            <a:ext cx="12161520" cy="5572810"/>
          </a:xfrm>
          <a:prstGeom prst="rect">
            <a:avLst/>
          </a:prstGeom>
          <a:solidFill>
            <a:srgbClr val="030304">
              <a:alpha val="70000"/>
            </a:srgbClr>
          </a:solidFill>
          <a:ln>
            <a:solidFill>
              <a:srgbClr val="3A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FFFFFE"/>
                </a:solidFill>
              </a:rPr>
              <a:t>1</a:t>
            </a:r>
            <a:r>
              <a:rPr lang="en-US" baseline="30000" dirty="0" smtClean="0">
                <a:solidFill>
                  <a:srgbClr val="FFFFFE"/>
                </a:solidFill>
              </a:rPr>
              <a:t>st</a:t>
            </a:r>
            <a:r>
              <a:rPr lang="en-US" dirty="0" smtClean="0">
                <a:solidFill>
                  <a:srgbClr val="FFFFFE"/>
                </a:solidFill>
              </a:rPr>
              <a:t> semester chapters </a:t>
            </a:r>
            <a:br>
              <a:rPr lang="en-US" dirty="0" smtClean="0">
                <a:solidFill>
                  <a:srgbClr val="FFFFFE"/>
                </a:solidFill>
              </a:rPr>
            </a:br>
            <a:r>
              <a:rPr lang="en-US" dirty="0" smtClean="0">
                <a:solidFill>
                  <a:srgbClr val="FFFFFE"/>
                </a:solidFill>
              </a:rPr>
              <a:t>+ Chapter 8 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304017" y="20174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616654" y="2017401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Gas Laws</a:t>
            </a:r>
            <a:endParaRPr lang="ru-RU" sz="2800" kern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304017" y="30747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1304017" y="41321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304017" y="51894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525212" y="2028393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#1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9</a:t>
            </a:r>
            <a:endParaRPr lang="ru-RU" sz="2800" dirty="0"/>
          </a:p>
        </p:txBody>
      </p:sp>
      <p:sp>
        <p:nvSpPr>
          <p:cNvPr id="34" name="Freeform 33"/>
          <p:cNvSpPr/>
          <p:nvPr/>
        </p:nvSpPr>
        <p:spPr>
          <a:xfrm>
            <a:off x="3545338" y="3057424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Thermochemistry</a:t>
            </a:r>
            <a:endParaRPr lang="ru-RU" sz="2800" kern="1200" dirty="0"/>
          </a:p>
        </p:txBody>
      </p:sp>
      <p:sp>
        <p:nvSpPr>
          <p:cNvPr id="35" name="Rectangle 34"/>
          <p:cNvSpPr/>
          <p:nvPr/>
        </p:nvSpPr>
        <p:spPr>
          <a:xfrm>
            <a:off x="1453896" y="3068416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#2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10</a:t>
            </a:r>
            <a:endParaRPr lang="ru-RU" sz="2800" dirty="0"/>
          </a:p>
        </p:txBody>
      </p:sp>
      <p:sp>
        <p:nvSpPr>
          <p:cNvPr id="36" name="Freeform 35"/>
          <p:cNvSpPr/>
          <p:nvPr/>
        </p:nvSpPr>
        <p:spPr>
          <a:xfrm>
            <a:off x="3616654" y="411921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Solutions</a:t>
            </a:r>
            <a:endParaRPr lang="ru-RU" sz="2800" kern="1200" dirty="0"/>
          </a:p>
        </p:txBody>
      </p:sp>
      <p:sp>
        <p:nvSpPr>
          <p:cNvPr id="37" name="Rectangle 36"/>
          <p:cNvSpPr/>
          <p:nvPr/>
        </p:nvSpPr>
        <p:spPr>
          <a:xfrm>
            <a:off x="1525212" y="413020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#3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11</a:t>
            </a:r>
            <a:endParaRPr lang="ru-RU" sz="2800" dirty="0"/>
          </a:p>
        </p:txBody>
      </p:sp>
      <p:sp>
        <p:nvSpPr>
          <p:cNvPr id="38" name="Freeform 37"/>
          <p:cNvSpPr/>
          <p:nvPr/>
        </p:nvSpPr>
        <p:spPr>
          <a:xfrm>
            <a:off x="3545338" y="5199452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Kinetics</a:t>
            </a:r>
            <a:endParaRPr lang="ru-RU" sz="2800" kern="1200" dirty="0"/>
          </a:p>
        </p:txBody>
      </p:sp>
      <p:sp>
        <p:nvSpPr>
          <p:cNvPr id="39" name="Rectangle 38"/>
          <p:cNvSpPr/>
          <p:nvPr/>
        </p:nvSpPr>
        <p:spPr>
          <a:xfrm>
            <a:off x="1453896" y="5210444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#4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12</a:t>
            </a:r>
            <a:endParaRPr lang="ru-RU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6751763" y="19923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9064400" y="1992377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Equilibrium</a:t>
            </a:r>
            <a:endParaRPr lang="ru-RU" sz="2800" kern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6751763" y="30497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ed Rectangle 46"/>
          <p:cNvSpPr/>
          <p:nvPr/>
        </p:nvSpPr>
        <p:spPr>
          <a:xfrm>
            <a:off x="6751763" y="41070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7"/>
          <p:cNvSpPr/>
          <p:nvPr/>
        </p:nvSpPr>
        <p:spPr>
          <a:xfrm>
            <a:off x="6751763" y="51644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tangle 48"/>
          <p:cNvSpPr/>
          <p:nvPr/>
        </p:nvSpPr>
        <p:spPr>
          <a:xfrm>
            <a:off x="6972958" y="2003369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#5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13</a:t>
            </a:r>
            <a:endParaRPr lang="ru-RU" sz="2800" dirty="0"/>
          </a:p>
        </p:txBody>
      </p:sp>
      <p:sp>
        <p:nvSpPr>
          <p:cNvPr id="50" name="Freeform 49"/>
          <p:cNvSpPr/>
          <p:nvPr/>
        </p:nvSpPr>
        <p:spPr>
          <a:xfrm>
            <a:off x="8993084" y="303240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Acids and Bases</a:t>
            </a:r>
            <a:endParaRPr lang="ru-RU" sz="2800" kern="1200" dirty="0"/>
          </a:p>
        </p:txBody>
      </p:sp>
      <p:sp>
        <p:nvSpPr>
          <p:cNvPr id="51" name="Rectangle 50"/>
          <p:cNvSpPr/>
          <p:nvPr/>
        </p:nvSpPr>
        <p:spPr>
          <a:xfrm>
            <a:off x="6901642" y="304339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#6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</a:t>
            </a:r>
            <a:r>
              <a:rPr lang="en-US" sz="2800" dirty="0" smtClean="0"/>
              <a:t>14</a:t>
            </a:r>
            <a:endParaRPr lang="ru-RU" sz="2800" dirty="0"/>
          </a:p>
        </p:txBody>
      </p:sp>
      <p:sp>
        <p:nvSpPr>
          <p:cNvPr id="52" name="Freeform 51"/>
          <p:cNvSpPr/>
          <p:nvPr/>
        </p:nvSpPr>
        <p:spPr>
          <a:xfrm>
            <a:off x="8968864" y="4094186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Common Mistakes</a:t>
            </a:r>
            <a:r>
              <a:rPr lang="en-US" sz="2800" dirty="0"/>
              <a:t> </a:t>
            </a:r>
            <a:r>
              <a:rPr lang="en-US" sz="2800" dirty="0" smtClean="0"/>
              <a:t>&amp; Warnings/Tips</a:t>
            </a:r>
            <a:endParaRPr lang="en-US" sz="2800" kern="12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6972958" y="4105178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#7 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54" name="Freeform 53"/>
          <p:cNvSpPr/>
          <p:nvPr/>
        </p:nvSpPr>
        <p:spPr>
          <a:xfrm>
            <a:off x="8628474" y="5174428"/>
            <a:ext cx="3543868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Things from 1</a:t>
            </a:r>
            <a:r>
              <a:rPr lang="en-US" sz="2400" kern="1200" baseline="30000" dirty="0" smtClean="0"/>
              <a:t>st</a:t>
            </a:r>
            <a:r>
              <a:rPr lang="en-US" sz="2400" kern="1200" dirty="0" smtClean="0"/>
              <a:t> Semester that don’t go away!</a:t>
            </a:r>
            <a:endParaRPr lang="ru-RU" sz="2400" kern="1200" dirty="0"/>
          </a:p>
        </p:txBody>
      </p:sp>
      <p:sp>
        <p:nvSpPr>
          <p:cNvPr id="55" name="Rectangle 54"/>
          <p:cNvSpPr/>
          <p:nvPr/>
        </p:nvSpPr>
        <p:spPr>
          <a:xfrm>
            <a:off x="6901642" y="5185420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#8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stairs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450366"/>
            <a:ext cx="12191695" cy="73197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896786" y="-450366"/>
            <a:ext cx="8294908" cy="730836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786" y="0"/>
            <a:ext cx="8302171" cy="541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52" y="-260408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 txBox="1">
            <a:spLocks/>
          </p:cNvSpPr>
          <p:nvPr/>
        </p:nvSpPr>
        <p:spPr>
          <a:xfrm>
            <a:off x="4222352" y="1182151"/>
            <a:ext cx="7969342" cy="716529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cap="all" dirty="0" smtClean="0"/>
              <a:t>Find one “exemplar” practice problem from your homework packets for each big topic in each chapter </a:t>
            </a:r>
          </a:p>
          <a:p>
            <a:r>
              <a:rPr lang="en-US" sz="3600" b="1" dirty="0" smtClean="0"/>
              <a:t>You do not need to solve the problems, just identify them!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22352" y="1088570"/>
            <a:ext cx="65327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At the top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Write big!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See the example on white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7953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do two topics!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2797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4080882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 smtClean="0">
                <a:solidFill>
                  <a:schemeClr val="accent1"/>
                </a:solidFill>
              </a:rPr>
              <a:t>You are now on your 2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nd</a:t>
            </a:r>
            <a:r>
              <a:rPr lang="en-US" sz="3600" b="1" dirty="0" smtClean="0">
                <a:solidFill>
                  <a:schemeClr val="accent1"/>
                </a:solidFill>
              </a:rPr>
              <a:t> poster 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6317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03666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 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3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rd</a:t>
            </a:r>
            <a:r>
              <a:rPr lang="en-US" sz="3600" b="1" dirty="0" smtClean="0">
                <a:solidFill>
                  <a:schemeClr val="accent1"/>
                </a:solidFill>
              </a:rPr>
              <a:t> poster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1021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8457"/>
      </p:ext>
    </p:extLst>
  </p:cSld>
  <p:clrMapOvr>
    <a:masterClrMapping/>
  </p:clrMapOvr>
  <p:transition spd="slow" advTm="9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4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5898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7D0732-88EF-4F3A-9798-4D52CF922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CE306-50A7-4A3C-98CF-EB40465EDF1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F518F11-41B1-43EA-A4F4-4907ACBF1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Maker Gallery design</Template>
  <TotalTime>0</TotalTime>
  <Words>446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Gill Sans MT</vt:lpstr>
      <vt:lpstr>Wingdings</vt:lpstr>
      <vt:lpstr>Gallery</vt:lpstr>
      <vt:lpstr>Review topic posters</vt:lpstr>
      <vt:lpstr>1st semester chapters  + Chapter 8 </vt:lpstr>
      <vt:lpstr>What goes on my poster?</vt:lpstr>
      <vt:lpstr>What goes on my poster?</vt:lpstr>
      <vt:lpstr>Rotate!  You are now on your 2nd poster </vt:lpstr>
      <vt:lpstr>Add two more topics!</vt:lpstr>
      <vt:lpstr>Rotate!   You are now on your 3rd poster</vt:lpstr>
      <vt:lpstr>Add two more topics!</vt:lpstr>
      <vt:lpstr>Rotate!  You are now on your 4th  poster </vt:lpstr>
      <vt:lpstr>Choice!</vt:lpstr>
      <vt:lpstr>Rotate!  You are now on your 5th  poster </vt:lpstr>
      <vt:lpstr>Choice!</vt:lpstr>
      <vt:lpstr>Rotate!  You are now on your 6th  poster </vt:lpstr>
      <vt:lpstr>Choice!</vt:lpstr>
      <vt:lpstr>Rotate!  You are now on your 7th  poster </vt:lpstr>
      <vt:lpstr>Fix stuff!</vt:lpstr>
      <vt:lpstr>Rotate!  You are now on your 8th  poster </vt:lpstr>
      <vt:lpstr>Fix stuff!</vt:lpstr>
      <vt:lpstr>Gallery Walk </vt:lpstr>
      <vt:lpstr>homework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2019-05-06T20:37:52Z</dcterms:created>
  <dcterms:modified xsi:type="dcterms:W3CDTF">2019-05-15T23:02:34Z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