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1300-718B-4D4D-B6C4-1DD407C198CD}" type="datetimeFigureOut">
              <a:rPr lang="en-US" smtClean="0"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38249F2-3DC1-465B-987B-34FCD946A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359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1300-718B-4D4D-B6C4-1DD407C198CD}" type="datetimeFigureOut">
              <a:rPr lang="en-US" smtClean="0"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38249F2-3DC1-465B-987B-34FCD946A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67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1300-718B-4D4D-B6C4-1DD407C198CD}" type="datetimeFigureOut">
              <a:rPr lang="en-US" smtClean="0"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38249F2-3DC1-465B-987B-34FCD946AFE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49679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1300-718B-4D4D-B6C4-1DD407C198CD}" type="datetimeFigureOut">
              <a:rPr lang="en-US" smtClean="0"/>
              <a:t>8/21/2014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8249F2-3DC1-465B-987B-34FCD946A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439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1300-718B-4D4D-B6C4-1DD407C198CD}" type="datetimeFigureOut">
              <a:rPr lang="en-US" smtClean="0"/>
              <a:t>8/21/2014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8249F2-3DC1-465B-987B-34FCD946AFE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85772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1300-718B-4D4D-B6C4-1DD407C198CD}" type="datetimeFigureOut">
              <a:rPr lang="en-US" smtClean="0"/>
              <a:t>8/21/2014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8249F2-3DC1-465B-987B-34FCD946A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96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1300-718B-4D4D-B6C4-1DD407C198CD}" type="datetimeFigureOut">
              <a:rPr lang="en-US" smtClean="0"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249F2-3DC1-465B-987B-34FCD946A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6818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1300-718B-4D4D-B6C4-1DD407C198CD}" type="datetimeFigureOut">
              <a:rPr lang="en-US" smtClean="0"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249F2-3DC1-465B-987B-34FCD946A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202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1300-718B-4D4D-B6C4-1DD407C198CD}" type="datetimeFigureOut">
              <a:rPr lang="en-US" smtClean="0"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249F2-3DC1-465B-987B-34FCD946A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399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1300-718B-4D4D-B6C4-1DD407C198CD}" type="datetimeFigureOut">
              <a:rPr lang="en-US" smtClean="0"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38249F2-3DC1-465B-987B-34FCD946A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495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1300-718B-4D4D-B6C4-1DD407C198CD}" type="datetimeFigureOut">
              <a:rPr lang="en-US" smtClean="0"/>
              <a:t>8/21/2014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38249F2-3DC1-465B-987B-34FCD946A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71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1300-718B-4D4D-B6C4-1DD407C198CD}" type="datetimeFigureOut">
              <a:rPr lang="en-US" smtClean="0"/>
              <a:t>8/21/2014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38249F2-3DC1-465B-987B-34FCD946A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46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1300-718B-4D4D-B6C4-1DD407C198CD}" type="datetimeFigureOut">
              <a:rPr lang="en-US" smtClean="0"/>
              <a:t>8/21/2014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249F2-3DC1-465B-987B-34FCD946A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98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1300-718B-4D4D-B6C4-1DD407C198CD}" type="datetimeFigureOut">
              <a:rPr lang="en-US" smtClean="0"/>
              <a:t>8/21/2014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249F2-3DC1-465B-987B-34FCD946A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815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1300-718B-4D4D-B6C4-1DD407C198CD}" type="datetimeFigureOut">
              <a:rPr lang="en-US" smtClean="0"/>
              <a:t>8/21/2014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249F2-3DC1-465B-987B-34FCD946A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818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21300-718B-4D4D-B6C4-1DD407C198CD}" type="datetimeFigureOut">
              <a:rPr lang="en-US" smtClean="0"/>
              <a:t>8/21/2014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8249F2-3DC1-465B-987B-34FCD946A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553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21300-718B-4D4D-B6C4-1DD407C198CD}" type="datetimeFigureOut">
              <a:rPr lang="en-US" smtClean="0"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38249F2-3DC1-465B-987B-34FCD946A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952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  <p:sldLayoutId id="2147483833" r:id="rId15"/>
    <p:sldLayoutId id="214748383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598313"/>
          </a:xfrm>
        </p:spPr>
        <p:txBody>
          <a:bodyPr/>
          <a:lstStyle/>
          <a:p>
            <a:r>
              <a:rPr lang="en-US" b="1" dirty="0" smtClean="0"/>
              <a:t>Lab Techniques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23488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1200" y="595440"/>
            <a:ext cx="815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/>
              <a:t>Using a graduated cylinder</a:t>
            </a:r>
            <a:endParaRPr lang="en-US" sz="3200" b="1" u="sng" dirty="0"/>
          </a:p>
        </p:txBody>
      </p:sp>
      <p:pic>
        <p:nvPicPr>
          <p:cNvPr id="1026" name="Picture 2" descr="http://ritter.tea.state.tx.us/student.assessment/resources/online/2006/grade8/science/images/20graphicaa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725769"/>
            <a:ext cx="4016969" cy="5111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3886200" y="3346362"/>
            <a:ext cx="3886200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152900" y="4901485"/>
            <a:ext cx="5981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Read from EYE LEVEL and from BOTTOM of MENISCUS</a:t>
            </a:r>
            <a:endParaRPr lang="en-US" sz="3600" b="1" dirty="0"/>
          </a:p>
        </p:txBody>
      </p:sp>
      <p:pic>
        <p:nvPicPr>
          <p:cNvPr id="1027" name="Picture 3" descr="C:\Users\Stephanie\AppData\Local\Microsoft\Windows\Temporary Internet Files\Content.IE5\8MLQSZAL\MC90028128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5198" y="2838552"/>
            <a:ext cx="2560622" cy="135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5300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1" y="559716"/>
            <a:ext cx="9371012" cy="844081"/>
          </a:xfrm>
        </p:spPr>
        <p:txBody>
          <a:bodyPr>
            <a:normAutofit/>
          </a:bodyPr>
          <a:lstStyle/>
          <a:p>
            <a:r>
              <a:rPr lang="en-US" sz="4400" b="1" u="sng" dirty="0" smtClean="0"/>
              <a:t>Volume of </a:t>
            </a:r>
            <a:r>
              <a:rPr lang="en-US" sz="4400" b="1" u="sng" dirty="0" smtClean="0"/>
              <a:t>an irregular object</a:t>
            </a:r>
            <a:r>
              <a:rPr lang="en-US" sz="4400" b="1" u="sng" dirty="0" smtClean="0"/>
              <a:t>???</a:t>
            </a:r>
            <a:endParaRPr lang="en-US" sz="4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459381"/>
            <a:ext cx="9045262" cy="4339999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i="1" dirty="0" smtClean="0"/>
              <a:t>Measure </a:t>
            </a:r>
            <a:r>
              <a:rPr lang="en-US" sz="3200" i="1" dirty="0" smtClean="0"/>
              <a:t>volume by </a:t>
            </a:r>
            <a:r>
              <a:rPr lang="en-US" sz="3200" b="1" i="1" u="sng" dirty="0" smtClean="0"/>
              <a:t>water displacement</a:t>
            </a:r>
          </a:p>
          <a:p>
            <a:pPr marL="0" indent="0">
              <a:buNone/>
            </a:pPr>
            <a:endParaRPr lang="en-US" b="1" i="1" u="sng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an 3"/>
          <p:cNvSpPr/>
          <p:nvPr/>
        </p:nvSpPr>
        <p:spPr>
          <a:xfrm>
            <a:off x="2133600" y="3048000"/>
            <a:ext cx="2667000" cy="3352800"/>
          </a:xfrm>
          <a:prstGeom prst="can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2133600" y="5424056"/>
            <a:ext cx="2667000" cy="976745"/>
          </a:xfrm>
          <a:prstGeom prst="can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7239000" y="2971800"/>
            <a:ext cx="2667000" cy="3352800"/>
          </a:xfrm>
          <a:prstGeom prst="can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an 6"/>
          <p:cNvSpPr/>
          <p:nvPr/>
        </p:nvSpPr>
        <p:spPr>
          <a:xfrm>
            <a:off x="7239000" y="3810000"/>
            <a:ext cx="2667000" cy="2667000"/>
          </a:xfrm>
          <a:prstGeom prst="can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493168" y="2342389"/>
            <a:ext cx="1639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10 mL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07469" y="2307465"/>
            <a:ext cx="1797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30 mL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19003" y="2971800"/>
            <a:ext cx="196510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  30 mL</a:t>
            </a:r>
          </a:p>
          <a:p>
            <a:pPr algn="ctr"/>
            <a:r>
              <a:rPr lang="en-US" sz="4000" b="1" u="sng" dirty="0">
                <a:solidFill>
                  <a:srgbClr val="FF0000"/>
                </a:solidFill>
              </a:rPr>
              <a:t>- 10 mL</a:t>
            </a:r>
            <a:br>
              <a:rPr lang="en-US" sz="4000" b="1" u="sng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> 20 </a:t>
            </a:r>
            <a:r>
              <a:rPr lang="en-US" sz="4000" b="1" dirty="0" smtClean="0">
                <a:solidFill>
                  <a:srgbClr val="FF0000"/>
                </a:solidFill>
              </a:rPr>
              <a:t>mL</a:t>
            </a:r>
            <a:br>
              <a:rPr lang="en-US" sz="4000" b="1" dirty="0" smtClean="0">
                <a:solidFill>
                  <a:srgbClr val="FF0000"/>
                </a:solidFill>
              </a:rPr>
            </a:br>
            <a:r>
              <a:rPr lang="en-US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object volume!</a:t>
            </a:r>
            <a:endParaRPr lang="en-US" sz="1200" b="1" i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7675808" y="4713668"/>
            <a:ext cx="1828800" cy="1094704"/>
          </a:xfrm>
          <a:custGeom>
            <a:avLst/>
            <a:gdLst>
              <a:gd name="connsiteX0" fmla="*/ 0 w 1828800"/>
              <a:gd name="connsiteY0" fmla="*/ 77273 h 1094704"/>
              <a:gd name="connsiteX1" fmla="*/ 51516 w 1828800"/>
              <a:gd name="connsiteY1" fmla="*/ 721217 h 1094704"/>
              <a:gd name="connsiteX2" fmla="*/ 515155 w 1828800"/>
              <a:gd name="connsiteY2" fmla="*/ 695459 h 1094704"/>
              <a:gd name="connsiteX3" fmla="*/ 953037 w 1828800"/>
              <a:gd name="connsiteY3" fmla="*/ 1094704 h 1094704"/>
              <a:gd name="connsiteX4" fmla="*/ 1828800 w 1828800"/>
              <a:gd name="connsiteY4" fmla="*/ 1081825 h 1094704"/>
              <a:gd name="connsiteX5" fmla="*/ 1803043 w 1828800"/>
              <a:gd name="connsiteY5" fmla="*/ 605307 h 1094704"/>
              <a:gd name="connsiteX6" fmla="*/ 1519707 w 1828800"/>
              <a:gd name="connsiteY6" fmla="*/ 515155 h 1094704"/>
              <a:gd name="connsiteX7" fmla="*/ 1275009 w 1828800"/>
              <a:gd name="connsiteY7" fmla="*/ 115909 h 1094704"/>
              <a:gd name="connsiteX8" fmla="*/ 888643 w 1828800"/>
              <a:gd name="connsiteY8" fmla="*/ 154546 h 1094704"/>
              <a:gd name="connsiteX9" fmla="*/ 592429 w 1828800"/>
              <a:gd name="connsiteY9" fmla="*/ 0 h 1094704"/>
              <a:gd name="connsiteX10" fmla="*/ 0 w 1828800"/>
              <a:gd name="connsiteY10" fmla="*/ 77273 h 1094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28800" h="1094704">
                <a:moveTo>
                  <a:pt x="0" y="77273"/>
                </a:moveTo>
                <a:lnTo>
                  <a:pt x="51516" y="721217"/>
                </a:lnTo>
                <a:lnTo>
                  <a:pt x="515155" y="695459"/>
                </a:lnTo>
                <a:lnTo>
                  <a:pt x="953037" y="1094704"/>
                </a:lnTo>
                <a:lnTo>
                  <a:pt x="1828800" y="1081825"/>
                </a:lnTo>
                <a:lnTo>
                  <a:pt x="1803043" y="605307"/>
                </a:lnTo>
                <a:lnTo>
                  <a:pt x="1519707" y="515155"/>
                </a:lnTo>
                <a:lnTo>
                  <a:pt x="1275009" y="115909"/>
                </a:lnTo>
                <a:lnTo>
                  <a:pt x="888643" y="154546"/>
                </a:lnTo>
                <a:lnTo>
                  <a:pt x="592429" y="0"/>
                </a:lnTo>
                <a:lnTo>
                  <a:pt x="0" y="77273"/>
                </a:lnTo>
                <a:close/>
              </a:path>
            </a:pathLst>
          </a:cu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391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84102" y="595440"/>
            <a:ext cx="58212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solidFill>
                  <a:prstClr val="black"/>
                </a:solidFill>
              </a:rPr>
              <a:t>Using a </a:t>
            </a:r>
            <a:r>
              <a:rPr lang="en-US" sz="4400" b="1" u="sng" dirty="0" smtClean="0">
                <a:solidFill>
                  <a:prstClr val="black"/>
                </a:solidFill>
              </a:rPr>
              <a:t>digital scale</a:t>
            </a:r>
            <a:endParaRPr lang="en-US" sz="3200" b="1" u="sng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1369" y="1506549"/>
            <a:ext cx="712201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prstClr val="black"/>
                </a:solidFill>
              </a:rPr>
              <a:t>Make sure to hit the TARE button on the scale! Sometimes it is called the ZERO button</a:t>
            </a:r>
          </a:p>
          <a:p>
            <a:endParaRPr lang="en-US" sz="2800" b="1" dirty="0" smtClean="0">
              <a:solidFill>
                <a:prstClr val="black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prstClr val="black"/>
                </a:solidFill>
              </a:rPr>
              <a:t>NEVER weigh chemicals directly on the plate. Make sure to use some container or piece of weigh paper.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800" b="1" dirty="0" smtClean="0">
              <a:solidFill>
                <a:prstClr val="black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prstClr val="black"/>
                </a:solidFill>
              </a:rPr>
              <a:t>Added too much of the chemical to the scale? DO NOT PUT BACK IN THE JAR!!! NO CONTAMINATION!</a:t>
            </a:r>
            <a:endParaRPr lang="en-US" sz="2800" b="1" dirty="0">
              <a:solidFill>
                <a:prstClr val="black"/>
              </a:solidFill>
            </a:endParaRPr>
          </a:p>
        </p:txBody>
      </p:sp>
      <p:pic>
        <p:nvPicPr>
          <p:cNvPr id="2" name="Picture 2" descr="http://t0.gstatic.com/images?q=tbn:ANd9GcTnJ7mQGHk_Nzqh8DnOQnZO8Zc1f6kcwZGaK3KND8xbnw30hdoF:dl.clackamas.edu/ch104/lesson1images/mvc-021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0604" y="595440"/>
            <a:ext cx="3507939" cy="2627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0.gstatic.com/images?q=tbn:ANd9GcQexTATKpefyB_PVOFc9wS8bh5lOBLIFtyTpDxSyOaMNR8bt1afDg:www.dartmouth.edu/~chemlab/techniques/graphics/top_balance/5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461" y="3557676"/>
            <a:ext cx="3537082" cy="2885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4963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</TotalTime>
  <Words>99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Wisp</vt:lpstr>
      <vt:lpstr>Lab Techniques</vt:lpstr>
      <vt:lpstr>PowerPoint Presentation</vt:lpstr>
      <vt:lpstr>Volume of an irregular object???</vt:lpstr>
      <vt:lpstr>PowerPoint Presentation</vt:lpstr>
    </vt:vector>
  </TitlesOfParts>
  <Company>DVHS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Techniques</dc:title>
  <dc:creator>Farmer, Stephanie [DH]</dc:creator>
  <cp:lastModifiedBy>Farmer, Stephanie [DH]</cp:lastModifiedBy>
  <cp:revision>3</cp:revision>
  <dcterms:created xsi:type="dcterms:W3CDTF">2014-08-21T21:23:56Z</dcterms:created>
  <dcterms:modified xsi:type="dcterms:W3CDTF">2014-08-21T21:37:26Z</dcterms:modified>
</cp:coreProperties>
</file>