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586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87B7F-C968-0645-A5AC-BBA788F0E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4CEAB3-8271-F445-A237-E0310B5A40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B784C-7194-6A47-B7BD-2B58F0353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097C-7328-D84A-BACA-723E0CE6C8A7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FD15F-B61D-3642-A8ED-51A72AEE5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7F36A-69A0-854E-85D8-F945819B1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6393-1CB8-B543-8642-245FBA322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0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8404C-D931-D148-ACD1-FA645C1EE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00DD4-64F6-3147-8635-F35100C86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35D2A-125A-A04E-9D0E-A21A1361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097C-7328-D84A-BACA-723E0CE6C8A7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23C86-A513-D145-8B54-BE074198C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0BADC-2CB0-D84E-B7CF-8C5E3439E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6393-1CB8-B543-8642-245FBA322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2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FDEF33-48C1-214E-B38D-C12AB49EB4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01669F-C29C-AB49-809F-20A1032F3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64A1-8643-B741-8168-E35C62D53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097C-7328-D84A-BACA-723E0CE6C8A7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356DA-DA88-A949-A7B8-5CDD2FAA6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8EA69-FAE5-0A47-BB2C-8CABEABB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6393-1CB8-B543-8642-245FBA322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5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A0E64-AE7D-E046-88D8-A37630892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F76C8-B747-374F-9288-AF4188F22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990D07-025A-0D44-9EAB-EA5D6DCD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097C-7328-D84A-BACA-723E0CE6C8A7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DD59B-A899-3E47-8093-343DC2141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2980E-D00F-C143-BC25-B20F406F2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6393-1CB8-B543-8642-245FBA322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1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25E10-72DC-544B-9ABB-1370510A8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8E18D8-1676-964D-A2BF-2997E77A2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1B3E7-0029-5844-A28E-E9F6541BC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097C-7328-D84A-BACA-723E0CE6C8A7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7CC1D-BB9F-A843-A187-876C85859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9BAB3-EA8B-654C-B9A7-2852DCAA4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6393-1CB8-B543-8642-245FBA322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3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B7415-0438-3440-9456-C2F3407B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79672-CBCD-9240-8053-7E02F92296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020BE-85FB-2142-A418-F86AFA804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CE362B-E920-BC46-BE94-A72D332BE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097C-7328-D84A-BACA-723E0CE6C8A7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25B743-7B68-A64C-B724-876D725E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E6879-6740-9A4E-A37B-E42F3C4B1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6393-1CB8-B543-8642-245FBA322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2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D82DC-64A4-C946-A546-3B0179A04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1C7FF1-1CF9-0548-85B1-78BCFEBB9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0C375-0B3F-F147-8E98-E005E4D154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48A844-A553-DC44-AF25-CABD2E60D3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95F27-3655-6C45-B034-CF489FD10D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FB308F-49F3-4246-B930-9613849ED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097C-7328-D84A-BACA-723E0CE6C8A7}" type="datetimeFigureOut">
              <a:rPr lang="en-US" smtClean="0"/>
              <a:t>9/1/20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792905-1E05-1247-8D95-48AD8F2D1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C08CBC-7BA8-524C-B3EF-A752AE78B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6393-1CB8-B543-8642-245FBA322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016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31D9C-502A-C44B-AC3A-F43F4ED83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949A17-A10A-9449-8820-DCAF09817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097C-7328-D84A-BACA-723E0CE6C8A7}" type="datetimeFigureOut">
              <a:rPr lang="en-US" smtClean="0"/>
              <a:t>9/1/20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08345E-94D1-EA49-B1CE-A0717FFCB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916068-0C85-2B48-8F78-9A092E0F6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6393-1CB8-B543-8642-245FBA322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919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117350-ABC2-F14E-AF97-4E7BA4061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097C-7328-D84A-BACA-723E0CE6C8A7}" type="datetimeFigureOut">
              <a:rPr lang="en-US" smtClean="0"/>
              <a:t>9/1/20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B132D6-3A6B-DC46-A157-E20708F8B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68645-8843-DA49-86CE-37AC994FA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6393-1CB8-B543-8642-245FBA322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95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4DA48-D694-B243-A270-18DA2ED38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CFAC5-484D-8A4A-AD1C-E174D893E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9E29FC-F8DD-214C-8BBE-DFE38E47DF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A2E52A-DD18-F84E-8503-6E017BBD4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097C-7328-D84A-BACA-723E0CE6C8A7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6C7532-79C7-3F45-BC8D-06D218427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F24501-4813-D44E-ADAC-3569EE08A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6393-1CB8-B543-8642-245FBA322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06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B2B4E-2CAE-CD4B-B528-E9DAE6238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8E944A-CE87-7446-ACF3-561235CAC2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0E0B88-664C-864D-9F51-6CB93AEA80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2BA79B-EB61-0F45-BD8A-0025FD91E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097C-7328-D84A-BACA-723E0CE6C8A7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CAFEE-713B-B145-A245-E751609C2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AAA04-A7B3-F347-9744-E20D3893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6393-1CB8-B543-8642-245FBA322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CD6E0-66B2-E649-BF93-07F476379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89764-6F9D-3E40-AAFE-9AC1FBDD6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2DB87-1B02-B241-8F09-AF5ED61ED5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E097C-7328-D84A-BACA-723E0CE6C8A7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5D51F-CA87-5346-9B34-85709B19F9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D161D-A982-E441-8E87-5965A1359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16393-1CB8-B543-8642-245FBA322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8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IPGPP045BxdCma1QbUGeaDqNIpzbguEC/view?usp=shari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rive.google.com/file/d/1Jcry_gUHqcMt6QX-kA676YQr3u_3vcAd/view?usp=sharin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a0FGYCqeVgB9Wj4TUN_78b4KIrVGa8V-/view?usp=shari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999DE-3E87-BD4E-B7DF-DFC69194F9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Enthalpy of Reactions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04C79-48C9-FC4B-A605-5881E116DD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Hess’s Law</a:t>
            </a:r>
          </a:p>
        </p:txBody>
      </p:sp>
    </p:spTree>
    <p:extLst>
      <p:ext uri="{BB962C8B-B14F-4D97-AF65-F5344CB8AC3E}">
        <p14:creationId xmlns:p14="http://schemas.microsoft.com/office/powerpoint/2010/main" val="148597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34893-2694-9146-9850-94F8D04F1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80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lang="en-US" dirty="0"/>
              <a:t>Through Calorimetry….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E4286-2344-F548-BEA1-C46E143A6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758" y="1825625"/>
            <a:ext cx="1104504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this experiment, you will measure the </a:t>
            </a:r>
          </a:p>
          <a:p>
            <a:pPr marL="0" indent="0">
              <a:buNone/>
            </a:pPr>
            <a:r>
              <a:rPr lang="en-US" dirty="0"/>
              <a:t>temperature change of two reactions, and use </a:t>
            </a:r>
          </a:p>
          <a:p>
            <a:pPr marL="0" indent="0">
              <a:buNone/>
            </a:pPr>
            <a:r>
              <a:rPr lang="en-US" dirty="0"/>
              <a:t>Hess’s law to determine the enthalpy change, Δ</a:t>
            </a:r>
            <a:r>
              <a:rPr lang="en-US" i="1" dirty="0"/>
              <a:t>H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of a third reaction. You will use a polystyrene foam </a:t>
            </a:r>
          </a:p>
          <a:p>
            <a:pPr marL="0" indent="0">
              <a:buNone/>
            </a:pPr>
            <a:r>
              <a:rPr lang="en-US" dirty="0"/>
              <a:t>cup nested in a beaker as a calorimeter, as shown to </a:t>
            </a:r>
          </a:p>
          <a:p>
            <a:pPr marL="0" indent="0">
              <a:buNone/>
            </a:pPr>
            <a:r>
              <a:rPr lang="en-US" dirty="0"/>
              <a:t>the right. For purposes of this experiment, you </a:t>
            </a:r>
          </a:p>
          <a:p>
            <a:pPr marL="0" indent="0">
              <a:buNone/>
            </a:pPr>
            <a:r>
              <a:rPr lang="en-US" dirty="0"/>
              <a:t>may assume that the heat loss to the calorimeter </a:t>
            </a:r>
          </a:p>
          <a:p>
            <a:pPr marL="0" indent="0">
              <a:buNone/>
            </a:pPr>
            <a:r>
              <a:rPr lang="en-US" dirty="0"/>
              <a:t>and the surrounding air is negligible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D11200-E28D-384C-873F-54E389D6D99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2856" y="1607744"/>
            <a:ext cx="2980944" cy="4569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3249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BED0D-CA2E-5C42-B96B-CE854C313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80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lang="en-US" dirty="0"/>
              <a:t>Procedure…</a:t>
            </a:r>
            <a:r>
              <a:rPr lang="en-US" dirty="0" err="1"/>
              <a:t>ish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13013-239B-3F43-B853-7B0BADF88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883" y="1481241"/>
            <a:ext cx="11056917" cy="508581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For each Reaction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NaOH + HCl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NaOH + NH</a:t>
            </a:r>
            <a:r>
              <a:rPr lang="en-US" baseline="-25000" dirty="0"/>
              <a:t>4</a:t>
            </a:r>
            <a:r>
              <a:rPr lang="en-US" dirty="0"/>
              <a:t>Cl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HCl + NH</a:t>
            </a:r>
            <a:r>
              <a:rPr lang="en-US" baseline="-25000" dirty="0"/>
              <a:t>4</a:t>
            </a:r>
            <a:r>
              <a:rPr lang="en-US" dirty="0"/>
              <a:t>OH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Each solution is 2.0 M and using 50ml of each per reaction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Initial temperature will be taken prior to adding the second solution, about 5-10 seconds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Final temperature is determined when temperature reaches the highest or lowest point then changes direction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Below are 3 separate experiments by 3 different lab groups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You are to use all 3 experiments to complete the data table and answering questions. You will be put into smaller groups to work with</a:t>
            </a:r>
          </a:p>
        </p:txBody>
      </p:sp>
    </p:spTree>
    <p:extLst>
      <p:ext uri="{BB962C8B-B14F-4D97-AF65-F5344CB8AC3E}">
        <p14:creationId xmlns:p14="http://schemas.microsoft.com/office/powerpoint/2010/main" val="2734983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9A9A00C-1BA4-344D-BF09-62B7A4699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674" y="0"/>
            <a:ext cx="9244326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9C92E70-3D35-9249-92A1-E65ED82E1E29}"/>
              </a:ext>
            </a:extLst>
          </p:cNvPr>
          <p:cNvSpPr txBox="1"/>
          <p:nvPr/>
        </p:nvSpPr>
        <p:spPr>
          <a:xfrm>
            <a:off x="0" y="403762"/>
            <a:ext cx="26956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EXPERIMENT 1</a:t>
            </a:r>
          </a:p>
          <a:p>
            <a:endParaRPr lang="en-US" sz="3200" dirty="0"/>
          </a:p>
          <a:p>
            <a:r>
              <a:rPr lang="en-US" sz="3200" dirty="0">
                <a:hlinkClick r:id="rId3"/>
              </a:rPr>
              <a:t>Logger Pro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5172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9C92E70-3D35-9249-92A1-E65ED82E1E29}"/>
              </a:ext>
            </a:extLst>
          </p:cNvPr>
          <p:cNvSpPr txBox="1"/>
          <p:nvPr/>
        </p:nvSpPr>
        <p:spPr>
          <a:xfrm>
            <a:off x="0" y="439387"/>
            <a:ext cx="26956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EXPERIMENT 2</a:t>
            </a:r>
          </a:p>
          <a:p>
            <a:endParaRPr lang="en-US" sz="3200" dirty="0"/>
          </a:p>
          <a:p>
            <a:r>
              <a:rPr lang="en-US" sz="3200" dirty="0">
                <a:hlinkClick r:id="rId2"/>
              </a:rPr>
              <a:t>Logger Pro</a:t>
            </a: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53FD16-4E48-834D-9302-7B8CE55999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1330" y="0"/>
            <a:ext cx="92696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172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0748EF3-9844-2740-817B-E847EA63DE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4632" y="0"/>
            <a:ext cx="10497368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9C92E70-3D35-9249-92A1-E65ED82E1E29}"/>
              </a:ext>
            </a:extLst>
          </p:cNvPr>
          <p:cNvSpPr txBox="1"/>
          <p:nvPr/>
        </p:nvSpPr>
        <p:spPr>
          <a:xfrm>
            <a:off x="83125" y="403757"/>
            <a:ext cx="26956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EXPERIMENT 3</a:t>
            </a:r>
          </a:p>
          <a:p>
            <a:endParaRPr lang="en-US" sz="3200" dirty="0"/>
          </a:p>
          <a:p>
            <a:r>
              <a:rPr lang="en-US" sz="3200" dirty="0">
                <a:hlinkClick r:id="rId3"/>
              </a:rPr>
              <a:t>Logger Pro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0749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186</Words>
  <Application>Microsoft Macintosh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Enthalpy of Reactions </vt:lpstr>
      <vt:lpstr>Through Calorimetry….</vt:lpstr>
      <vt:lpstr>Procedure…ish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Enthalpy of </dc:title>
  <dc:creator>Ethan Schnell</dc:creator>
  <cp:lastModifiedBy>Ethan Schnell</cp:lastModifiedBy>
  <cp:revision>6</cp:revision>
  <dcterms:created xsi:type="dcterms:W3CDTF">2020-08-31T02:28:17Z</dcterms:created>
  <dcterms:modified xsi:type="dcterms:W3CDTF">2020-09-01T16:45:26Z</dcterms:modified>
</cp:coreProperties>
</file>