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hyperlink" Target="https://drive.google.com/file/d/1IPGPP045BxdCma1QbUGeaDqNIpzbguEC/view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Jcry_gUHqcMt6QX-kA676YQr3u_3vcAd/view?usp=sharing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hyperlink" Target="https://drive.google.com/file/d/1a0FGYCqeVgB9Wj4TUN_78b4KIrVGa8V-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Enthalpy of Reactions 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Hess’s Law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0" y="6380"/>
            <a:ext cx="121920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Through Calorimetry….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308758" y="1825625"/>
            <a:ext cx="1104504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In this experiment, you will measure the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temperature change of two reactions, and use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Hess’s law to determine the enthalpy change, Δ</a:t>
            </a:r>
            <a:r>
              <a:rPr i="1" lang="en-US"/>
              <a:t>H</a:t>
            </a:r>
            <a:r>
              <a:rPr lang="en-US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of a third reaction. You will use a polystyrene foam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cup nested in a beaker as a calorimeter, as shown to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right. For purposes of this experiment, you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may assume that the heat loss to the calorimeter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and the surrounding air is negligible</a:t>
            </a:r>
            <a:endParaRPr/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72856" y="1607744"/>
            <a:ext cx="2980944" cy="4569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0" y="6380"/>
            <a:ext cx="121920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Procedure…ish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296883" y="1481241"/>
            <a:ext cx="11056917" cy="5085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For each Reaction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NaOH + HCl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NaOH + NH</a:t>
            </a:r>
            <a:r>
              <a:rPr baseline="-25000" lang="en-US"/>
              <a:t>4</a:t>
            </a:r>
            <a:r>
              <a:rPr lang="en-US"/>
              <a:t>Cl</a:t>
            </a:r>
            <a:endParaRPr/>
          </a:p>
          <a:p>
            <a:pPr indent="-514350" lvl="1" marL="97155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/>
              <a:t>HCl + NH</a:t>
            </a:r>
            <a:r>
              <a:rPr baseline="-25000" lang="en-US"/>
              <a:t>4</a:t>
            </a:r>
            <a:r>
              <a:rPr lang="en-US"/>
              <a:t>OH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Each solution is 2.0 M and using 50ml of each per reaction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Initial temperature will be taken prior to adding the second solution, about 5-10 seconds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Final temperature is determined when temperature reaches the highest or lowest point then changes direction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Below are 3 separate experiments by 3 different lab groups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You are to use all 3 experiments to complete the data table and answering questions. You will be put into smaller groups to work with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47674" y="0"/>
            <a:ext cx="924432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6"/>
          <p:cNvSpPr txBox="1"/>
          <p:nvPr/>
        </p:nvSpPr>
        <p:spPr>
          <a:xfrm>
            <a:off x="0" y="403762"/>
            <a:ext cx="269569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 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Logger Pro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0" y="439387"/>
            <a:ext cx="269569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 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Logger Pro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1330" y="0"/>
            <a:ext cx="926960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94632" y="0"/>
            <a:ext cx="104973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 txBox="1"/>
          <p:nvPr/>
        </p:nvSpPr>
        <p:spPr>
          <a:xfrm>
            <a:off x="83125" y="403757"/>
            <a:ext cx="269569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 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Logger Pro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