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6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05B9-293A-294F-A795-FBD95F282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0E48A-BEC3-4548-BF65-2C1D34D8F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DEF0B-CAE0-E74B-8AA5-E50A77DE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6DA7-C119-5845-AFFE-C53E245F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8BDC-9565-AE48-8B36-5D109784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5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0894-C840-FD43-988F-773BA863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0FE33-2F11-4E43-9140-FF44CF143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7A8FB-3DDD-024A-9EFA-7DE804CB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F2A4B-54A8-4646-B5FC-41187845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B627-A2F8-3B4F-A9CE-0CCA1E75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B6C4F-C4E0-6B4C-97B4-65615A7AD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027DF-33F4-6F44-A5CD-C836E501E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11B4-AE9C-7146-BDE7-87D6B7A3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D0EE9-5CF8-6448-AD22-E967F578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159B-F0B4-7242-82FC-B204666E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AD41-1DAE-A64B-8B15-86114BD2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CAB5-FDB3-B54B-8D3E-98415222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EB4CB-5396-6D4B-89DA-9F49C0E1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558F4-3DAF-A340-97C2-9DB275FE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A952-EBD0-A24C-BD98-02B03B53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32B1-3BE8-744A-9938-988F169B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E3F74-5B46-5943-9B2D-9C9F4786F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2659-F5A5-5D4A-B864-BC638178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D2DB-DD41-584E-8280-1C71CF6E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9A590-2017-3544-BCA8-A408879E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3069-8443-1E47-BFD8-B7914C24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CDDA-91F7-9543-9907-F103ACD26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7648-224B-DA41-A00D-B2810C4E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8208E-6AA9-7E4B-836E-C9E7552D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F1AFE-A0E5-B845-836F-3715EEC3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B468B-43C3-7241-808C-AAB1FE43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559F-721E-FB41-8867-33C31AE7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A8084-E949-FD45-8C76-637F15361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DE2D7-4571-BB4A-8DB0-68F41DD97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69F69-F867-4347-AFE3-C7FE6AC19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07EB2-7AAF-5448-BC0F-B06D26C4C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9353F-78B8-6244-A2DF-EAF3128D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CAE6C-F5AD-9349-9896-38E85DAA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0C794-835F-E44C-927D-67DD603C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FEE9-C105-5243-85F5-CA9E7A22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BB0C6-7F52-9744-803A-179F8CFB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12C6B-A1B0-F442-9B0B-C88C4F3E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45A7F-7BEA-484D-8CE0-9E76F1D6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44412-1631-D342-9820-B0CCE4D4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10359-CEB7-264E-AF0A-5820F354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17D2-0B5F-4647-A69E-115EF5F5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DD78-EABC-8646-A558-49BBC0B6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A174-3352-BF4B-BDDC-2CE369D9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A3791-F1DB-8C4F-B34C-2692EA2C9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10C79-CDFD-A641-AC18-1D199848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C91B5-007A-CA43-B322-A03BF117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56504-73F2-314B-A266-4D278EC2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6D92-4494-0046-B3FD-0C4C265A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96789-96AF-1848-A69F-333527E4D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2F715-D456-B848-913E-282017973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B59A7-3423-3141-B1DB-27B5C388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17721-E500-FF40-9EC1-B3C7F499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65601-6C6D-B644-BB14-BABDA486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8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CC3AA-781D-1E47-BDA4-9A07350A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927E8-6560-4D48-AEC7-B4B46617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E17DE-CCC1-3F43-97B2-35B5753DF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EE34-3F8E-1D4A-8E8A-39FB8651FB84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53773-2635-B74B-A3CF-D5B75B5D5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9B7AD-4BCB-DC41-AF03-35C916A42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731C-4615-C048-9DCC-73CE7A16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definition-of-absorbance-604351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oughtco.com/definition-of-concentration-605844" TargetMode="External"/><Relationship Id="rId4" Type="http://schemas.openxmlformats.org/officeDocument/2006/relationships/hyperlink" Target="https://www.thoughtco.com/definition-of-solution-60465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UG9UTAvNCXRa3EK9T2QRBQBWdMNLJ1dt/view?usp=sharing" TargetMode="External"/><Relationship Id="rId2" Type="http://schemas.openxmlformats.org/officeDocument/2006/relationships/hyperlink" Target="https://docs.google.com/document/d/1hCfC-t-Sp5E48KBaHrhvqaxlg-9ItTB-fIzpukGDegU/edit?usp=shar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file/d/1oOrNcfJv-DD3pgIjx1AmNGzk7rWmBr4F/view?usp=sharing" TargetMode="External"/><Relationship Id="rId5" Type="http://schemas.openxmlformats.org/officeDocument/2006/relationships/hyperlink" Target="https://drive.google.com/file/d/1RZTLygGBAMtCRI576sN8KE9qqCvk5ON4/view?usp=sharing" TargetMode="External"/><Relationship Id="rId4" Type="http://schemas.openxmlformats.org/officeDocument/2006/relationships/hyperlink" Target="https://drive.google.com/file/d/1UJSQsH9CVuezU-0A8Ztw8PtTJ5dqdCaX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6B65-ECAF-7B48-B053-3C4D74381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/>
              <a:t>Beer’s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B28EA-45C2-C649-9542-45E25EAA5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An Introduction to UV Spectroscopy</a:t>
            </a:r>
          </a:p>
        </p:txBody>
      </p:sp>
    </p:spTree>
    <p:extLst>
      <p:ext uri="{BB962C8B-B14F-4D97-AF65-F5344CB8AC3E}">
        <p14:creationId xmlns:p14="http://schemas.microsoft.com/office/powerpoint/2010/main" val="388583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74BE-76A6-434A-A3F9-B6DBC074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5"/>
            <a:ext cx="11901487" cy="1325563"/>
          </a:xfr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CE9DD-0524-684F-B861-07282299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to determine the concentration of an unknown copper (II) sulfate solution. The CuSO</a:t>
            </a:r>
            <a:r>
              <a:rPr lang="en-US" sz="3600" baseline="-25000" dirty="0"/>
              <a:t>4</a:t>
            </a:r>
            <a:r>
              <a:rPr lang="en-US" sz="3600" dirty="0"/>
              <a:t> solution used in this experiment has a blue color, so Colorimeter users will be instructed to use the red LED. Spectrometer users will determine an appropriate wavelength based on the absorbance spectrum of the solution. A higher concentration of the colored solution absorbs more light (and transmits less) than a solution of lower concentration.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23FD4-5010-1E46-BE64-8AB7BA36D41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2" y="328613"/>
            <a:ext cx="73437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30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7349A-3471-AA4E-9AAA-B11E0476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07" y="537369"/>
            <a:ext cx="8674893" cy="5783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702357-6DB2-A841-AF0E-B1CF37403367}"/>
              </a:ext>
            </a:extLst>
          </p:cNvPr>
          <p:cNvSpPr txBox="1"/>
          <p:nvPr/>
        </p:nvSpPr>
        <p:spPr>
          <a:xfrm>
            <a:off x="71434" y="471504"/>
            <a:ext cx="3402809" cy="5940088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Beer's Law is an equation that relates the attenuation of light to properties of a material.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states that the concentration of a chemical is directly proportional to the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absorbance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a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solution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may be used to determine the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concentration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a chemical species in a solution using a colorimeter or spectrophotometer.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is most often used in UV-visible absorption spectroscopy. Note that Beer's Law is not valid at high solution concentrations.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3B0B6-5A36-3649-8C35-9C34D4DA4C39}"/>
              </a:ext>
            </a:extLst>
          </p:cNvPr>
          <p:cNvSpPr txBox="1"/>
          <p:nvPr/>
        </p:nvSpPr>
        <p:spPr>
          <a:xfrm>
            <a:off x="7377117" y="6411592"/>
            <a:ext cx="4467222" cy="25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www.thoughtco.com</a:t>
            </a:r>
            <a:r>
              <a:rPr lang="en-US" sz="1050" dirty="0"/>
              <a:t>/beers-law-definition-and-equation-608172</a:t>
            </a:r>
          </a:p>
        </p:txBody>
      </p:sp>
    </p:spTree>
    <p:extLst>
      <p:ext uri="{BB962C8B-B14F-4D97-AF65-F5344CB8AC3E}">
        <p14:creationId xmlns:p14="http://schemas.microsoft.com/office/powerpoint/2010/main" val="152290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B803A-8F3B-EB4D-94B0-D6524D26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3" y="492919"/>
            <a:ext cx="11672494" cy="5872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39343B-B94E-8646-9A27-17D96BCF100D}"/>
              </a:ext>
            </a:extLst>
          </p:cNvPr>
          <p:cNvSpPr/>
          <p:nvPr/>
        </p:nvSpPr>
        <p:spPr>
          <a:xfrm>
            <a:off x="7650759" y="6493668"/>
            <a:ext cx="42814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www.thoughtco.com</a:t>
            </a:r>
            <a:r>
              <a:rPr lang="en-US" sz="1000" dirty="0"/>
              <a:t>/beers-law-definition-and-equation-608172</a:t>
            </a:r>
          </a:p>
        </p:txBody>
      </p:sp>
    </p:spTree>
    <p:extLst>
      <p:ext uri="{BB962C8B-B14F-4D97-AF65-F5344CB8AC3E}">
        <p14:creationId xmlns:p14="http://schemas.microsoft.com/office/powerpoint/2010/main" val="300369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8300-EB5B-BE49-8ACB-082248F4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the activity…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CC0C-304B-BD4F-8581-EC403BE9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39911"/>
            <a:ext cx="11563350" cy="48609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Your breakout room determines the data you use and the unknown to use as 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up your data file and check out the Beer’s Law Curve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 graph with the stats provided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initial stock concentrations were made by 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solutions to create Beer’s Law curve were made by 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the unknown Absorbance, determine the concentration using the curve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Show one sample calculation for each type of calculation that be uploaded into the Data Table Doc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316297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D3A6-9429-9043-8F86-967E0EA6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2"/>
              </a:rPr>
              <a:t>Data Table</a:t>
            </a:r>
            <a:r>
              <a:rPr lang="en-US" dirty="0"/>
              <a:t>] – get an make a copy to your drive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D799C88-8EB3-FE4C-9556-1E845D831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46000"/>
              </p:ext>
            </p:extLst>
          </p:nvPr>
        </p:nvGraphicFramePr>
        <p:xfrm>
          <a:off x="2817019" y="1690688"/>
          <a:ext cx="655796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112">
                  <a:extLst>
                    <a:ext uri="{9D8B030D-6E8A-4147-A177-3AD203B41FA5}">
                      <a16:colId xmlns:a16="http://schemas.microsoft.com/office/drawing/2014/main" val="168572206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797585405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185882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Breakout Room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Data 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Unknown Absorbance</a:t>
                      </a:r>
                      <a:endParaRPr lang="en-US" sz="3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57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1 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hlinkClick r:id="rId3"/>
                        </a:rPr>
                        <a:t>File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2.003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12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2 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hlinkClick r:id="rId4"/>
                        </a:rPr>
                        <a:t>File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0.400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85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3 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hlinkClick r:id="rId5"/>
                        </a:rPr>
                        <a:t>File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0.669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20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4 and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hlinkClick r:id="rId6"/>
                        </a:rPr>
                        <a:t>File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0.389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17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5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314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Beer’s Law</vt:lpstr>
      <vt:lpstr>Objective</vt:lpstr>
      <vt:lpstr>PowerPoint Presentation</vt:lpstr>
      <vt:lpstr>PowerPoint Presentation</vt:lpstr>
      <vt:lpstr>PowerPoint Presentation</vt:lpstr>
      <vt:lpstr>The goal of the activity…</vt:lpstr>
      <vt:lpstr>DATA  [Data Table] – get an make a copy to your drive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Beer’s Law</dc:title>
  <dc:creator>Ethan Schnell</dc:creator>
  <cp:lastModifiedBy>Ethan Schnell</cp:lastModifiedBy>
  <cp:revision>4</cp:revision>
  <dcterms:created xsi:type="dcterms:W3CDTF">2020-10-02T16:43:29Z</dcterms:created>
  <dcterms:modified xsi:type="dcterms:W3CDTF">2020-10-02T17:13:02Z</dcterms:modified>
</cp:coreProperties>
</file>