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Oswald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swald-bold.fntdata"/><Relationship Id="rId10" Type="http://schemas.openxmlformats.org/officeDocument/2006/relationships/font" Target="fonts/Oswald-regular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981291b39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981291b39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81291b397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81291b397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df6ce4ac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df6ce4ac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eTEnq670oSg" TargetMode="External"/><Relationship Id="rId4" Type="http://schemas.openxmlformats.org/officeDocument/2006/relationships/hyperlink" Target="http://www.youtube.com/watch?v=eTEnq670oSg" TargetMode="External"/><Relationship Id="rId5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spreadsheets/d/11HxDw58CrNKUwV6UyLN_pg99xwlkTymbZhDCzv4cYQw/edit?usp=sharing" TargetMode="External"/><Relationship Id="rId4" Type="http://schemas.openxmlformats.org/officeDocument/2006/relationships/hyperlink" Target="https://docs.google.com/spreadsheets/d/11HxDw58CrNKUwV6UyLN_pg99xwlkTymbZhDCzv4cYQw/edit?usp=sharing" TargetMode="External"/><Relationship Id="rId5" Type="http://schemas.openxmlformats.org/officeDocument/2006/relationships/hyperlink" Target="https://drive.google.com/file/d/1P2tDSZaIL7wOsnLZ3aRaPKEie3f0wziy/view?usp=sharing" TargetMode="External"/><Relationship Id="rId6" Type="http://schemas.openxmlformats.org/officeDocument/2006/relationships/hyperlink" Target="https://www.youtube.com/watch?v=eTEnq670oS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9999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9293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“What’s in That Bottle?”</a:t>
            </a:r>
            <a:endParaRPr b="1" sz="60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Bonding in Solids</a:t>
            </a:r>
            <a:endParaRPr b="1" sz="60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Group Virtual Lab</a:t>
            </a:r>
            <a:endParaRPr b="1" sz="60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551050" y="-23225"/>
            <a:ext cx="8126700" cy="13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/>
              <a:t>Watch YouTube Video:</a:t>
            </a:r>
            <a:endParaRPr b="1" sz="2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/>
              <a:t>Qualitative Analysis and Chemical Bonding</a:t>
            </a:r>
            <a:endParaRPr b="1" sz="2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This is really the lab procedure and the tests that were done.</a:t>
            </a:r>
            <a:endParaRPr b="1"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u="sng">
                <a:solidFill>
                  <a:schemeClr val="hlink"/>
                </a:solidFill>
                <a:hlinkClick r:id="rId3"/>
              </a:rPr>
              <a:t>https://www.youtube.com/watch?v=eTEnq670oSg</a:t>
            </a:r>
            <a:endParaRPr sz="1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pic>
        <p:nvPicPr>
          <p:cNvPr id="60" name="Google Shape;60;p14" title="Qualitative Analysis Lab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39725" y="1243375"/>
            <a:ext cx="5200175" cy="390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460000" y="306650"/>
            <a:ext cx="84888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/>
              <a:t>“What’s in That Bottle?”</a:t>
            </a:r>
            <a:r>
              <a:rPr b="1" lang="en" sz="2800"/>
              <a:t> Group Lab Data</a:t>
            </a:r>
            <a:endParaRPr b="1"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There are 8 sets of group lab data for the experiment on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this Google sheet</a:t>
            </a:r>
            <a:r>
              <a:rPr lang="en" sz="1800"/>
              <a:t>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 txBox="1"/>
          <p:nvPr/>
        </p:nvSpPr>
        <p:spPr>
          <a:xfrm>
            <a:off x="841000" y="1047275"/>
            <a:ext cx="8107800" cy="11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Use the tab in </a:t>
            </a:r>
            <a:r>
              <a:rPr lang="en" sz="1600" u="sng">
                <a:solidFill>
                  <a:schemeClr val="hlink"/>
                </a:solidFill>
                <a:hlinkClick r:id="rId4"/>
              </a:rPr>
              <a:t>the Google sheet</a:t>
            </a:r>
            <a:r>
              <a:rPr lang="en" sz="1600"/>
              <a:t> that corresponds to your group number.</a:t>
            </a:r>
            <a:endParaRPr sz="1600"/>
          </a:p>
        </p:txBody>
      </p:sp>
      <p:sp>
        <p:nvSpPr>
          <p:cNvPr id="67" name="Google Shape;67;p15"/>
          <p:cNvSpPr txBox="1"/>
          <p:nvPr/>
        </p:nvSpPr>
        <p:spPr>
          <a:xfrm>
            <a:off x="446950" y="1473950"/>
            <a:ext cx="8202600" cy="200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Your assignment</a:t>
            </a:r>
            <a:r>
              <a:rPr b="1" lang="en" sz="1800"/>
              <a:t>...</a:t>
            </a:r>
            <a:endParaRPr b="1" sz="18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Read the </a:t>
            </a:r>
            <a:r>
              <a:rPr lang="en" sz="1600" u="sng">
                <a:solidFill>
                  <a:schemeClr val="hlink"/>
                </a:solidFill>
                <a:hlinkClick r:id="rId5"/>
              </a:rPr>
              <a:t>lab protocol</a:t>
            </a:r>
            <a:r>
              <a:rPr lang="en" sz="1600"/>
              <a:t> and watch the </a:t>
            </a:r>
            <a:r>
              <a:rPr lang="en" sz="1600" u="sng">
                <a:solidFill>
                  <a:schemeClr val="hlink"/>
                </a:solidFill>
                <a:hlinkClick r:id="rId6"/>
              </a:rPr>
              <a:t>lab video</a:t>
            </a:r>
            <a:r>
              <a:rPr lang="en" sz="1600"/>
              <a:t> (in this PPTX).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Go through the lab </a:t>
            </a:r>
            <a:r>
              <a:rPr lang="en" sz="1600"/>
              <a:t>sheet</a:t>
            </a:r>
            <a:r>
              <a:rPr lang="en" sz="1600"/>
              <a:t> and this PPTX.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Answer the pre-lab questions and questions.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Input your data into the data table provided.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Complete all analysis needed based on the group’s data you were assigned.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Answer the post-lab questions and conclusion together as a lab group on a shared Google doc.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One person submits the shared Google doc as your group’s submission for the assignment in Google Classroom. The other group members submit that person’s name as a private comment for the assignment and click “Mark as Done.”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700" y="212575"/>
            <a:ext cx="4488417" cy="4435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95525" y="212567"/>
            <a:ext cx="4365800" cy="4435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