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Oswald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swald-bold.fntdata"/><Relationship Id="rId10" Type="http://schemas.openxmlformats.org/officeDocument/2006/relationships/font" Target="fonts/Oswald-regular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youtube.com/watch?v=eTEnq670oSg" TargetMode="External"/><Relationship Id="rId4" Type="http://schemas.openxmlformats.org/officeDocument/2006/relationships/hyperlink" Target="http://www.youtube.com/watch?v=eTEnq670oSg" TargetMode="External"/><Relationship Id="rId5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ocs.google.com/spreadsheets/d/141BUD46tDOVgr87lYtoCXgauLFUrXlt9O-Fq5hLWruY/edit?usp=sharing" TargetMode="External"/><Relationship Id="rId4" Type="http://schemas.openxmlformats.org/officeDocument/2006/relationships/hyperlink" Target="https://docs.google.com/spreadsheets/d/141BUD46tDOVgr87lYtoCXgauLFUrXlt9O-Fq5hLWruY/edit?usp=sharing" TargetMode="External"/><Relationship Id="rId5" Type="http://schemas.openxmlformats.org/officeDocument/2006/relationships/hyperlink" Target="https://drive.google.com/file/d/1G2zukikTcf6DDvuRqr_CekDh__5p6dAN/view?usp=sharing" TargetMode="External"/><Relationship Id="rId6" Type="http://schemas.openxmlformats.org/officeDocument/2006/relationships/hyperlink" Target="https://www.youtube.com/watch?v=eTEnq670oS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9999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9293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60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“What’s in That Bottle?”</a:t>
            </a:r>
            <a:endParaRPr b="1" sz="60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60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Bonding in Solids</a:t>
            </a:r>
            <a:endParaRPr b="1" sz="60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60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Group Virtual Lab</a:t>
            </a:r>
            <a:endParaRPr b="1" sz="60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551050" y="-23225"/>
            <a:ext cx="8126700" cy="133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Watch YouTube Video:</a:t>
            </a:r>
            <a:endParaRPr b="1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Qualitative Analysis and Chemical Bonding</a:t>
            </a:r>
            <a:endParaRPr b="1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is really the lab procedure and the tests that were done.</a:t>
            </a:r>
            <a:endParaRPr b="1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" sz="13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https://www.youtube.com/watch?v=eTEnq670oSg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0" name="Google Shape;60;p14" title="Qualitative Analysis Lab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39725" y="1243375"/>
            <a:ext cx="5200175" cy="3900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460000" y="306650"/>
            <a:ext cx="84888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“What’s in That Bottle?” Group Lab Data</a:t>
            </a:r>
            <a:endParaRPr b="1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There are 8 sets of group lab data for the experiment on </a:t>
            </a:r>
            <a:r>
              <a:rPr b="0" i="0" lang="en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this Google sheet</a:t>
            </a: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5"/>
          <p:cNvSpPr txBox="1"/>
          <p:nvPr/>
        </p:nvSpPr>
        <p:spPr>
          <a:xfrm>
            <a:off x="841000" y="1047275"/>
            <a:ext cx="8107800" cy="11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 tab in </a:t>
            </a:r>
            <a:r>
              <a:rPr b="0" i="0" lang="en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the Google sheet</a:t>
            </a: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that corresponds to your group number.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446950" y="1473950"/>
            <a:ext cx="8202600" cy="29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assignment...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 the </a:t>
            </a:r>
            <a:r>
              <a:rPr b="0" i="0" lang="en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lab protocol</a:t>
            </a: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watch the </a:t>
            </a:r>
            <a:r>
              <a:rPr b="0" i="0" lang="en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lab video</a:t>
            </a: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(in this PPTX).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 through the lab sheet and this PPTX.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Answer the pre-lab questions and questions.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Input your data into the data table provided.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Complete all analysis needed based on the group’s data you were assigned.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Answer the post-lab questions together as a lab group on a shared Google doc.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 person submits the shared Google doc as your group’s submission for the assignment in Google Classroom. The other group members submit that person’s name as a private comment for the assignment and click “Mark as Done.”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700" y="212575"/>
            <a:ext cx="4488417" cy="4435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95525" y="212567"/>
            <a:ext cx="4365800" cy="44356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