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1"/>
  </p:sldMasterIdLst>
  <p:sldIdLst>
    <p:sldId id="256" r:id="rId2"/>
    <p:sldId id="257" r:id="rId3"/>
    <p:sldId id="262" r:id="rId4"/>
    <p:sldId id="258" r:id="rId5"/>
    <p:sldId id="259"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EFA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541"/>
  </p:normalViewPr>
  <p:slideViewPr>
    <p:cSldViewPr snapToGrid="0" snapToObjects="1">
      <p:cViewPr varScale="1">
        <p:scale>
          <a:sx n="102" d="100"/>
          <a:sy n="102" d="100"/>
        </p:scale>
        <p:origin x="21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702B4-E3A0-1240-9173-E8DDB265A3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7D2DD1C-EBF9-114E-ADD7-B461EE9828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0F0CF01-D091-EC40-881B-712B72F73C64}"/>
              </a:ext>
            </a:extLst>
          </p:cNvPr>
          <p:cNvSpPr>
            <a:spLocks noGrp="1"/>
          </p:cNvSpPr>
          <p:nvPr>
            <p:ph type="dt" sz="half" idx="10"/>
          </p:nvPr>
        </p:nvSpPr>
        <p:spPr/>
        <p:txBody>
          <a:bodyPr/>
          <a:lstStyle/>
          <a:p>
            <a:fld id="{7BF932F9-68A8-B84A-975E-ED9267C8004C}" type="datetimeFigureOut">
              <a:rPr lang="en-US" smtClean="0"/>
              <a:t>1/29/21</a:t>
            </a:fld>
            <a:endParaRPr lang="en-US"/>
          </a:p>
        </p:txBody>
      </p:sp>
      <p:sp>
        <p:nvSpPr>
          <p:cNvPr id="5" name="Footer Placeholder 4">
            <a:extLst>
              <a:ext uri="{FF2B5EF4-FFF2-40B4-BE49-F238E27FC236}">
                <a16:creationId xmlns:a16="http://schemas.microsoft.com/office/drawing/2014/main" id="{2874627A-B2BC-6643-877C-5EC1A573B3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D25D29-6C95-DD42-9AE7-8116C52E7357}"/>
              </a:ext>
            </a:extLst>
          </p:cNvPr>
          <p:cNvSpPr>
            <a:spLocks noGrp="1"/>
          </p:cNvSpPr>
          <p:nvPr>
            <p:ph type="sldNum" sz="quarter" idx="12"/>
          </p:nvPr>
        </p:nvSpPr>
        <p:spPr/>
        <p:txBody>
          <a:bodyPr/>
          <a:lstStyle/>
          <a:p>
            <a:fld id="{5CF9B4A0-1708-2347-9641-F20551F82C75}" type="slidenum">
              <a:rPr lang="en-US" smtClean="0"/>
              <a:t>‹#›</a:t>
            </a:fld>
            <a:endParaRPr lang="en-US"/>
          </a:p>
        </p:txBody>
      </p:sp>
    </p:spTree>
    <p:extLst>
      <p:ext uri="{BB962C8B-B14F-4D97-AF65-F5344CB8AC3E}">
        <p14:creationId xmlns:p14="http://schemas.microsoft.com/office/powerpoint/2010/main" val="2791173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45825-8CC7-BA4F-BBAE-763AC00E915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62D5099-BBB5-2141-8488-BDDF3EE7F3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EEFCCF-34CF-E442-9364-15C62E601D31}"/>
              </a:ext>
            </a:extLst>
          </p:cNvPr>
          <p:cNvSpPr>
            <a:spLocks noGrp="1"/>
          </p:cNvSpPr>
          <p:nvPr>
            <p:ph type="dt" sz="half" idx="10"/>
          </p:nvPr>
        </p:nvSpPr>
        <p:spPr/>
        <p:txBody>
          <a:bodyPr/>
          <a:lstStyle/>
          <a:p>
            <a:fld id="{7BF932F9-68A8-B84A-975E-ED9267C8004C}" type="datetimeFigureOut">
              <a:rPr lang="en-US" smtClean="0"/>
              <a:t>1/29/21</a:t>
            </a:fld>
            <a:endParaRPr lang="en-US"/>
          </a:p>
        </p:txBody>
      </p:sp>
      <p:sp>
        <p:nvSpPr>
          <p:cNvPr id="5" name="Footer Placeholder 4">
            <a:extLst>
              <a:ext uri="{FF2B5EF4-FFF2-40B4-BE49-F238E27FC236}">
                <a16:creationId xmlns:a16="http://schemas.microsoft.com/office/drawing/2014/main" id="{55910AB5-C906-EF40-B323-02FF0FE8F1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2E577B-BEBF-4947-A300-117EAFC0E135}"/>
              </a:ext>
            </a:extLst>
          </p:cNvPr>
          <p:cNvSpPr>
            <a:spLocks noGrp="1"/>
          </p:cNvSpPr>
          <p:nvPr>
            <p:ph type="sldNum" sz="quarter" idx="12"/>
          </p:nvPr>
        </p:nvSpPr>
        <p:spPr/>
        <p:txBody>
          <a:bodyPr/>
          <a:lstStyle/>
          <a:p>
            <a:fld id="{5CF9B4A0-1708-2347-9641-F20551F82C75}" type="slidenum">
              <a:rPr lang="en-US" smtClean="0"/>
              <a:t>‹#›</a:t>
            </a:fld>
            <a:endParaRPr lang="en-US"/>
          </a:p>
        </p:txBody>
      </p:sp>
    </p:spTree>
    <p:extLst>
      <p:ext uri="{BB962C8B-B14F-4D97-AF65-F5344CB8AC3E}">
        <p14:creationId xmlns:p14="http://schemas.microsoft.com/office/powerpoint/2010/main" val="3954446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474D69A-4ED8-2C42-B903-CE7DEE6AAAE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E7E0BA4-FE3C-4F48-A4C8-EC9C7604E70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55E44A-7282-F540-9133-578F842FB265}"/>
              </a:ext>
            </a:extLst>
          </p:cNvPr>
          <p:cNvSpPr>
            <a:spLocks noGrp="1"/>
          </p:cNvSpPr>
          <p:nvPr>
            <p:ph type="dt" sz="half" idx="10"/>
          </p:nvPr>
        </p:nvSpPr>
        <p:spPr/>
        <p:txBody>
          <a:bodyPr/>
          <a:lstStyle/>
          <a:p>
            <a:fld id="{7BF932F9-68A8-B84A-975E-ED9267C8004C}" type="datetimeFigureOut">
              <a:rPr lang="en-US" smtClean="0"/>
              <a:t>1/29/21</a:t>
            </a:fld>
            <a:endParaRPr lang="en-US"/>
          </a:p>
        </p:txBody>
      </p:sp>
      <p:sp>
        <p:nvSpPr>
          <p:cNvPr id="5" name="Footer Placeholder 4">
            <a:extLst>
              <a:ext uri="{FF2B5EF4-FFF2-40B4-BE49-F238E27FC236}">
                <a16:creationId xmlns:a16="http://schemas.microsoft.com/office/drawing/2014/main" id="{0B2A3A8B-5893-E942-BE8F-748C831D65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92475A-6B2E-484F-8085-C0670525A25D}"/>
              </a:ext>
            </a:extLst>
          </p:cNvPr>
          <p:cNvSpPr>
            <a:spLocks noGrp="1"/>
          </p:cNvSpPr>
          <p:nvPr>
            <p:ph type="sldNum" sz="quarter" idx="12"/>
          </p:nvPr>
        </p:nvSpPr>
        <p:spPr/>
        <p:txBody>
          <a:bodyPr/>
          <a:lstStyle/>
          <a:p>
            <a:fld id="{5CF9B4A0-1708-2347-9641-F20551F82C75}" type="slidenum">
              <a:rPr lang="en-US" smtClean="0"/>
              <a:t>‹#›</a:t>
            </a:fld>
            <a:endParaRPr lang="en-US"/>
          </a:p>
        </p:txBody>
      </p:sp>
    </p:spTree>
    <p:extLst>
      <p:ext uri="{BB962C8B-B14F-4D97-AF65-F5344CB8AC3E}">
        <p14:creationId xmlns:p14="http://schemas.microsoft.com/office/powerpoint/2010/main" val="3614106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6EEF5-6AA7-C24F-92CB-1493006B2E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6FEFBB-1FF4-2E41-93AD-BBB8EFAF53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106B9A-2BB0-A54D-A987-3037A6EE8BB9}"/>
              </a:ext>
            </a:extLst>
          </p:cNvPr>
          <p:cNvSpPr>
            <a:spLocks noGrp="1"/>
          </p:cNvSpPr>
          <p:nvPr>
            <p:ph type="dt" sz="half" idx="10"/>
          </p:nvPr>
        </p:nvSpPr>
        <p:spPr/>
        <p:txBody>
          <a:bodyPr/>
          <a:lstStyle/>
          <a:p>
            <a:fld id="{7BF932F9-68A8-B84A-975E-ED9267C8004C}" type="datetimeFigureOut">
              <a:rPr lang="en-US" smtClean="0"/>
              <a:t>1/29/21</a:t>
            </a:fld>
            <a:endParaRPr lang="en-US"/>
          </a:p>
        </p:txBody>
      </p:sp>
      <p:sp>
        <p:nvSpPr>
          <p:cNvPr id="5" name="Footer Placeholder 4">
            <a:extLst>
              <a:ext uri="{FF2B5EF4-FFF2-40B4-BE49-F238E27FC236}">
                <a16:creationId xmlns:a16="http://schemas.microsoft.com/office/drawing/2014/main" id="{23410800-1E0A-EE4E-AF16-4A98E8274F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DC0D52-72A0-AF4F-A524-7930CC32457E}"/>
              </a:ext>
            </a:extLst>
          </p:cNvPr>
          <p:cNvSpPr>
            <a:spLocks noGrp="1"/>
          </p:cNvSpPr>
          <p:nvPr>
            <p:ph type="sldNum" sz="quarter" idx="12"/>
          </p:nvPr>
        </p:nvSpPr>
        <p:spPr/>
        <p:txBody>
          <a:bodyPr/>
          <a:lstStyle/>
          <a:p>
            <a:fld id="{5CF9B4A0-1708-2347-9641-F20551F82C75}" type="slidenum">
              <a:rPr lang="en-US" smtClean="0"/>
              <a:t>‹#›</a:t>
            </a:fld>
            <a:endParaRPr lang="en-US"/>
          </a:p>
        </p:txBody>
      </p:sp>
    </p:spTree>
    <p:extLst>
      <p:ext uri="{BB962C8B-B14F-4D97-AF65-F5344CB8AC3E}">
        <p14:creationId xmlns:p14="http://schemas.microsoft.com/office/powerpoint/2010/main" val="2048784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8B9EF-FD59-9647-A69E-8B4A5B3910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F11D6A-C952-1F49-BE79-5E2D9450AD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A041EFF-120A-3940-9004-CC339C6AF2FD}"/>
              </a:ext>
            </a:extLst>
          </p:cNvPr>
          <p:cNvSpPr>
            <a:spLocks noGrp="1"/>
          </p:cNvSpPr>
          <p:nvPr>
            <p:ph type="dt" sz="half" idx="10"/>
          </p:nvPr>
        </p:nvSpPr>
        <p:spPr/>
        <p:txBody>
          <a:bodyPr/>
          <a:lstStyle/>
          <a:p>
            <a:fld id="{7BF932F9-68A8-B84A-975E-ED9267C8004C}" type="datetimeFigureOut">
              <a:rPr lang="en-US" smtClean="0"/>
              <a:t>1/29/21</a:t>
            </a:fld>
            <a:endParaRPr lang="en-US"/>
          </a:p>
        </p:txBody>
      </p:sp>
      <p:sp>
        <p:nvSpPr>
          <p:cNvPr id="5" name="Footer Placeholder 4">
            <a:extLst>
              <a:ext uri="{FF2B5EF4-FFF2-40B4-BE49-F238E27FC236}">
                <a16:creationId xmlns:a16="http://schemas.microsoft.com/office/drawing/2014/main" id="{9AEDCDDE-FC65-0041-9666-4187E4CFE5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E499AA-8854-7F4C-A147-9D55AAD05D5F}"/>
              </a:ext>
            </a:extLst>
          </p:cNvPr>
          <p:cNvSpPr>
            <a:spLocks noGrp="1"/>
          </p:cNvSpPr>
          <p:nvPr>
            <p:ph type="sldNum" sz="quarter" idx="12"/>
          </p:nvPr>
        </p:nvSpPr>
        <p:spPr/>
        <p:txBody>
          <a:bodyPr/>
          <a:lstStyle/>
          <a:p>
            <a:fld id="{5CF9B4A0-1708-2347-9641-F20551F82C75}" type="slidenum">
              <a:rPr lang="en-US" smtClean="0"/>
              <a:t>‹#›</a:t>
            </a:fld>
            <a:endParaRPr lang="en-US"/>
          </a:p>
        </p:txBody>
      </p:sp>
    </p:spTree>
    <p:extLst>
      <p:ext uri="{BB962C8B-B14F-4D97-AF65-F5344CB8AC3E}">
        <p14:creationId xmlns:p14="http://schemas.microsoft.com/office/powerpoint/2010/main" val="1509495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2D3D9-B840-B14F-9477-A3C3AE91BE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2DB897-5FCF-2F48-B743-B1F324813A7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1DF8E0-1352-5E45-817D-A143F513DDA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41CB279-DB5A-C145-BEF4-3974254E99FF}"/>
              </a:ext>
            </a:extLst>
          </p:cNvPr>
          <p:cNvSpPr>
            <a:spLocks noGrp="1"/>
          </p:cNvSpPr>
          <p:nvPr>
            <p:ph type="dt" sz="half" idx="10"/>
          </p:nvPr>
        </p:nvSpPr>
        <p:spPr/>
        <p:txBody>
          <a:bodyPr/>
          <a:lstStyle/>
          <a:p>
            <a:fld id="{7BF932F9-68A8-B84A-975E-ED9267C8004C}" type="datetimeFigureOut">
              <a:rPr lang="en-US" smtClean="0"/>
              <a:t>1/29/21</a:t>
            </a:fld>
            <a:endParaRPr lang="en-US"/>
          </a:p>
        </p:txBody>
      </p:sp>
      <p:sp>
        <p:nvSpPr>
          <p:cNvPr id="6" name="Footer Placeholder 5">
            <a:extLst>
              <a:ext uri="{FF2B5EF4-FFF2-40B4-BE49-F238E27FC236}">
                <a16:creationId xmlns:a16="http://schemas.microsoft.com/office/drawing/2014/main" id="{A2722CB4-D208-7645-B1AC-79397F5184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260F11-1123-5B46-B9DB-EDE21EA6B1BA}"/>
              </a:ext>
            </a:extLst>
          </p:cNvPr>
          <p:cNvSpPr>
            <a:spLocks noGrp="1"/>
          </p:cNvSpPr>
          <p:nvPr>
            <p:ph type="sldNum" sz="quarter" idx="12"/>
          </p:nvPr>
        </p:nvSpPr>
        <p:spPr/>
        <p:txBody>
          <a:bodyPr/>
          <a:lstStyle/>
          <a:p>
            <a:fld id="{5CF9B4A0-1708-2347-9641-F20551F82C75}" type="slidenum">
              <a:rPr lang="en-US" smtClean="0"/>
              <a:t>‹#›</a:t>
            </a:fld>
            <a:endParaRPr lang="en-US"/>
          </a:p>
        </p:txBody>
      </p:sp>
    </p:spTree>
    <p:extLst>
      <p:ext uri="{BB962C8B-B14F-4D97-AF65-F5344CB8AC3E}">
        <p14:creationId xmlns:p14="http://schemas.microsoft.com/office/powerpoint/2010/main" val="252567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EB5E5-6675-D24F-83A1-846434690DA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2663E17-0CFA-6745-BA18-9D1D4CBA97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8882C09-1F08-A64C-AF49-2B5E6768324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A858EF0-2392-134D-805C-5DAA2C4336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8F9CCB-81F0-2642-BCC6-F75A10D238C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0A4003-4DEB-FD44-8146-6998835C294A}"/>
              </a:ext>
            </a:extLst>
          </p:cNvPr>
          <p:cNvSpPr>
            <a:spLocks noGrp="1"/>
          </p:cNvSpPr>
          <p:nvPr>
            <p:ph type="dt" sz="half" idx="10"/>
          </p:nvPr>
        </p:nvSpPr>
        <p:spPr/>
        <p:txBody>
          <a:bodyPr/>
          <a:lstStyle/>
          <a:p>
            <a:fld id="{7BF932F9-68A8-B84A-975E-ED9267C8004C}" type="datetimeFigureOut">
              <a:rPr lang="en-US" smtClean="0"/>
              <a:t>1/29/21</a:t>
            </a:fld>
            <a:endParaRPr lang="en-US"/>
          </a:p>
        </p:txBody>
      </p:sp>
      <p:sp>
        <p:nvSpPr>
          <p:cNvPr id="8" name="Footer Placeholder 7">
            <a:extLst>
              <a:ext uri="{FF2B5EF4-FFF2-40B4-BE49-F238E27FC236}">
                <a16:creationId xmlns:a16="http://schemas.microsoft.com/office/drawing/2014/main" id="{5CF3AB5E-1B39-6F41-9C44-5C1981BE2A8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7FF9A62-FF19-3C4D-BBF8-D68A328B273F}"/>
              </a:ext>
            </a:extLst>
          </p:cNvPr>
          <p:cNvSpPr>
            <a:spLocks noGrp="1"/>
          </p:cNvSpPr>
          <p:nvPr>
            <p:ph type="sldNum" sz="quarter" idx="12"/>
          </p:nvPr>
        </p:nvSpPr>
        <p:spPr/>
        <p:txBody>
          <a:bodyPr/>
          <a:lstStyle/>
          <a:p>
            <a:fld id="{5CF9B4A0-1708-2347-9641-F20551F82C75}" type="slidenum">
              <a:rPr lang="en-US" smtClean="0"/>
              <a:t>‹#›</a:t>
            </a:fld>
            <a:endParaRPr lang="en-US"/>
          </a:p>
        </p:txBody>
      </p:sp>
    </p:spTree>
    <p:extLst>
      <p:ext uri="{BB962C8B-B14F-4D97-AF65-F5344CB8AC3E}">
        <p14:creationId xmlns:p14="http://schemas.microsoft.com/office/powerpoint/2010/main" val="3780200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51CBD-255C-3E42-8DFD-072A70E0524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B2D6C4D-DDBD-D346-8675-D116D08C6FA9}"/>
              </a:ext>
            </a:extLst>
          </p:cNvPr>
          <p:cNvSpPr>
            <a:spLocks noGrp="1"/>
          </p:cNvSpPr>
          <p:nvPr>
            <p:ph type="dt" sz="half" idx="10"/>
          </p:nvPr>
        </p:nvSpPr>
        <p:spPr/>
        <p:txBody>
          <a:bodyPr/>
          <a:lstStyle/>
          <a:p>
            <a:fld id="{7BF932F9-68A8-B84A-975E-ED9267C8004C}" type="datetimeFigureOut">
              <a:rPr lang="en-US" smtClean="0"/>
              <a:t>1/29/21</a:t>
            </a:fld>
            <a:endParaRPr lang="en-US"/>
          </a:p>
        </p:txBody>
      </p:sp>
      <p:sp>
        <p:nvSpPr>
          <p:cNvPr id="4" name="Footer Placeholder 3">
            <a:extLst>
              <a:ext uri="{FF2B5EF4-FFF2-40B4-BE49-F238E27FC236}">
                <a16:creationId xmlns:a16="http://schemas.microsoft.com/office/drawing/2014/main" id="{A3143EC1-58A0-194D-A381-F93D90C43C8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2D6756B-9D48-7048-9019-EBE2448480B0}"/>
              </a:ext>
            </a:extLst>
          </p:cNvPr>
          <p:cNvSpPr>
            <a:spLocks noGrp="1"/>
          </p:cNvSpPr>
          <p:nvPr>
            <p:ph type="sldNum" sz="quarter" idx="12"/>
          </p:nvPr>
        </p:nvSpPr>
        <p:spPr/>
        <p:txBody>
          <a:bodyPr/>
          <a:lstStyle/>
          <a:p>
            <a:fld id="{5CF9B4A0-1708-2347-9641-F20551F82C75}" type="slidenum">
              <a:rPr lang="en-US" smtClean="0"/>
              <a:t>‹#›</a:t>
            </a:fld>
            <a:endParaRPr lang="en-US"/>
          </a:p>
        </p:txBody>
      </p:sp>
    </p:spTree>
    <p:extLst>
      <p:ext uri="{BB962C8B-B14F-4D97-AF65-F5344CB8AC3E}">
        <p14:creationId xmlns:p14="http://schemas.microsoft.com/office/powerpoint/2010/main" val="3977635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62B016-3D7F-404B-8EFE-B38516D19D40}"/>
              </a:ext>
            </a:extLst>
          </p:cNvPr>
          <p:cNvSpPr>
            <a:spLocks noGrp="1"/>
          </p:cNvSpPr>
          <p:nvPr>
            <p:ph type="dt" sz="half" idx="10"/>
          </p:nvPr>
        </p:nvSpPr>
        <p:spPr/>
        <p:txBody>
          <a:bodyPr/>
          <a:lstStyle/>
          <a:p>
            <a:fld id="{7BF932F9-68A8-B84A-975E-ED9267C8004C}" type="datetimeFigureOut">
              <a:rPr lang="en-US" smtClean="0"/>
              <a:t>1/29/21</a:t>
            </a:fld>
            <a:endParaRPr lang="en-US"/>
          </a:p>
        </p:txBody>
      </p:sp>
      <p:sp>
        <p:nvSpPr>
          <p:cNvPr id="3" name="Footer Placeholder 2">
            <a:extLst>
              <a:ext uri="{FF2B5EF4-FFF2-40B4-BE49-F238E27FC236}">
                <a16:creationId xmlns:a16="http://schemas.microsoft.com/office/drawing/2014/main" id="{A166D819-9C68-A843-86FB-5B61C8FA6F8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03BB2B7-3AEE-3643-8D0C-39DB7AA34A28}"/>
              </a:ext>
            </a:extLst>
          </p:cNvPr>
          <p:cNvSpPr>
            <a:spLocks noGrp="1"/>
          </p:cNvSpPr>
          <p:nvPr>
            <p:ph type="sldNum" sz="quarter" idx="12"/>
          </p:nvPr>
        </p:nvSpPr>
        <p:spPr/>
        <p:txBody>
          <a:bodyPr/>
          <a:lstStyle/>
          <a:p>
            <a:fld id="{5CF9B4A0-1708-2347-9641-F20551F82C75}" type="slidenum">
              <a:rPr lang="en-US" smtClean="0"/>
              <a:t>‹#›</a:t>
            </a:fld>
            <a:endParaRPr lang="en-US"/>
          </a:p>
        </p:txBody>
      </p:sp>
    </p:spTree>
    <p:extLst>
      <p:ext uri="{BB962C8B-B14F-4D97-AF65-F5344CB8AC3E}">
        <p14:creationId xmlns:p14="http://schemas.microsoft.com/office/powerpoint/2010/main" val="2032895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E5776-CC84-B24C-9E02-5C967D2CB6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9136C4D-630A-484E-8C06-8F7394ED9B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C7BF82-1C54-6649-A0B8-A8D1D92F09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42402E-3C2D-8A47-BB30-49F22E0021D0}"/>
              </a:ext>
            </a:extLst>
          </p:cNvPr>
          <p:cNvSpPr>
            <a:spLocks noGrp="1"/>
          </p:cNvSpPr>
          <p:nvPr>
            <p:ph type="dt" sz="half" idx="10"/>
          </p:nvPr>
        </p:nvSpPr>
        <p:spPr/>
        <p:txBody>
          <a:bodyPr/>
          <a:lstStyle/>
          <a:p>
            <a:fld id="{7BF932F9-68A8-B84A-975E-ED9267C8004C}" type="datetimeFigureOut">
              <a:rPr lang="en-US" smtClean="0"/>
              <a:t>1/29/21</a:t>
            </a:fld>
            <a:endParaRPr lang="en-US"/>
          </a:p>
        </p:txBody>
      </p:sp>
      <p:sp>
        <p:nvSpPr>
          <p:cNvPr id="6" name="Footer Placeholder 5">
            <a:extLst>
              <a:ext uri="{FF2B5EF4-FFF2-40B4-BE49-F238E27FC236}">
                <a16:creationId xmlns:a16="http://schemas.microsoft.com/office/drawing/2014/main" id="{5BB66BD0-C7D0-814D-89E4-F2C0D9D1AE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523638-3F7C-074E-8411-2B6F454ADE78}"/>
              </a:ext>
            </a:extLst>
          </p:cNvPr>
          <p:cNvSpPr>
            <a:spLocks noGrp="1"/>
          </p:cNvSpPr>
          <p:nvPr>
            <p:ph type="sldNum" sz="quarter" idx="12"/>
          </p:nvPr>
        </p:nvSpPr>
        <p:spPr/>
        <p:txBody>
          <a:bodyPr/>
          <a:lstStyle/>
          <a:p>
            <a:fld id="{5CF9B4A0-1708-2347-9641-F20551F82C75}" type="slidenum">
              <a:rPr lang="en-US" smtClean="0"/>
              <a:t>‹#›</a:t>
            </a:fld>
            <a:endParaRPr lang="en-US"/>
          </a:p>
        </p:txBody>
      </p:sp>
    </p:spTree>
    <p:extLst>
      <p:ext uri="{BB962C8B-B14F-4D97-AF65-F5344CB8AC3E}">
        <p14:creationId xmlns:p14="http://schemas.microsoft.com/office/powerpoint/2010/main" val="2913035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8AE6A-84D5-A34F-B33B-087153AE2F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64DD56B-971A-0243-B87F-53F35AD442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0E68CA9-2E51-9942-A637-16DEC8ED83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5C7141-65CA-E340-ADD4-6FB154A48D59}"/>
              </a:ext>
            </a:extLst>
          </p:cNvPr>
          <p:cNvSpPr>
            <a:spLocks noGrp="1"/>
          </p:cNvSpPr>
          <p:nvPr>
            <p:ph type="dt" sz="half" idx="10"/>
          </p:nvPr>
        </p:nvSpPr>
        <p:spPr/>
        <p:txBody>
          <a:bodyPr/>
          <a:lstStyle/>
          <a:p>
            <a:fld id="{7BF932F9-68A8-B84A-975E-ED9267C8004C}" type="datetimeFigureOut">
              <a:rPr lang="en-US" smtClean="0"/>
              <a:t>1/29/21</a:t>
            </a:fld>
            <a:endParaRPr lang="en-US"/>
          </a:p>
        </p:txBody>
      </p:sp>
      <p:sp>
        <p:nvSpPr>
          <p:cNvPr id="6" name="Footer Placeholder 5">
            <a:extLst>
              <a:ext uri="{FF2B5EF4-FFF2-40B4-BE49-F238E27FC236}">
                <a16:creationId xmlns:a16="http://schemas.microsoft.com/office/drawing/2014/main" id="{A9C612A3-3DD1-4742-9541-952CFD853D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326E37-99E9-594A-8DFE-6F45A1C3EC1D}"/>
              </a:ext>
            </a:extLst>
          </p:cNvPr>
          <p:cNvSpPr>
            <a:spLocks noGrp="1"/>
          </p:cNvSpPr>
          <p:nvPr>
            <p:ph type="sldNum" sz="quarter" idx="12"/>
          </p:nvPr>
        </p:nvSpPr>
        <p:spPr/>
        <p:txBody>
          <a:bodyPr/>
          <a:lstStyle/>
          <a:p>
            <a:fld id="{5CF9B4A0-1708-2347-9641-F20551F82C75}" type="slidenum">
              <a:rPr lang="en-US" smtClean="0"/>
              <a:t>‹#›</a:t>
            </a:fld>
            <a:endParaRPr lang="en-US"/>
          </a:p>
        </p:txBody>
      </p:sp>
    </p:spTree>
    <p:extLst>
      <p:ext uri="{BB962C8B-B14F-4D97-AF65-F5344CB8AC3E}">
        <p14:creationId xmlns:p14="http://schemas.microsoft.com/office/powerpoint/2010/main" val="3764934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8EFA00"/>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E386C9-0F6E-1048-91D8-AB49E4A624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5EB8610-C316-0842-B702-AE2775CB70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2F3AEE-B90B-814D-883C-847BACB72F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F932F9-68A8-B84A-975E-ED9267C8004C}" type="datetimeFigureOut">
              <a:rPr lang="en-US" smtClean="0"/>
              <a:t>1/29/21</a:t>
            </a:fld>
            <a:endParaRPr lang="en-US"/>
          </a:p>
        </p:txBody>
      </p:sp>
      <p:sp>
        <p:nvSpPr>
          <p:cNvPr id="5" name="Footer Placeholder 4">
            <a:extLst>
              <a:ext uri="{FF2B5EF4-FFF2-40B4-BE49-F238E27FC236}">
                <a16:creationId xmlns:a16="http://schemas.microsoft.com/office/drawing/2014/main" id="{C2E8040A-F5AC-664A-A2B1-6F1783619B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9D7C424-F92B-0646-917C-C413950FFF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F9B4A0-1708-2347-9641-F20551F82C75}" type="slidenum">
              <a:rPr lang="en-US" smtClean="0"/>
              <a:t>‹#›</a:t>
            </a:fld>
            <a:endParaRPr lang="en-US"/>
          </a:p>
        </p:txBody>
      </p:sp>
    </p:spTree>
    <p:extLst>
      <p:ext uri="{BB962C8B-B14F-4D97-AF65-F5344CB8AC3E}">
        <p14:creationId xmlns:p14="http://schemas.microsoft.com/office/powerpoint/2010/main" val="311345524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drive.google.com/file/d/1NScwffxSvDXs3vsDBBrkGYERAp4fNUzh/view?usp=sharin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drive.google.com/file/d/1DfGySHuGsS-BcMJ7OpKQwsNgdVFrCXB2/view?usp=sharin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drive.google.com/file/d/1Cll3_2vQpt1vc0-sE6d8zaKpVRmH-dSp/view?usp=sharin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drive.google.com/file/d/1rEw7neSkd_CUY2u1sTNLC2kU_w2CXM6D/view?usp=sharin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532B0-E1CA-B04F-967B-01FD12385716}"/>
              </a:ext>
            </a:extLst>
          </p:cNvPr>
          <p:cNvSpPr>
            <a:spLocks noGrp="1"/>
          </p:cNvSpPr>
          <p:nvPr>
            <p:ph type="ctrTitle"/>
          </p:nvPr>
        </p:nvSpPr>
        <p:spPr/>
        <p:txBody>
          <a:bodyPr/>
          <a:lstStyle/>
          <a:p>
            <a:r>
              <a:rPr lang="en-US" dirty="0"/>
              <a:t>Evaporation of Liquids</a:t>
            </a:r>
          </a:p>
        </p:txBody>
      </p:sp>
      <p:sp>
        <p:nvSpPr>
          <p:cNvPr id="3" name="Subtitle 2">
            <a:extLst>
              <a:ext uri="{FF2B5EF4-FFF2-40B4-BE49-F238E27FC236}">
                <a16:creationId xmlns:a16="http://schemas.microsoft.com/office/drawing/2014/main" id="{AD1F1957-22BB-2448-AC9D-FC5FB69D4C28}"/>
              </a:ext>
            </a:extLst>
          </p:cNvPr>
          <p:cNvSpPr>
            <a:spLocks noGrp="1"/>
          </p:cNvSpPr>
          <p:nvPr>
            <p:ph type="subTitle" idx="1"/>
          </p:nvPr>
        </p:nvSpPr>
        <p:spPr/>
        <p:txBody>
          <a:bodyPr/>
          <a:lstStyle/>
          <a:p>
            <a:r>
              <a:rPr lang="en-US" dirty="0"/>
              <a:t>A virtual IMF study</a:t>
            </a:r>
          </a:p>
        </p:txBody>
      </p:sp>
    </p:spTree>
    <p:extLst>
      <p:ext uri="{BB962C8B-B14F-4D97-AF65-F5344CB8AC3E}">
        <p14:creationId xmlns:p14="http://schemas.microsoft.com/office/powerpoint/2010/main" val="1529553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0CE07-308F-0144-9162-4579A34753B6}"/>
              </a:ext>
            </a:extLst>
          </p:cNvPr>
          <p:cNvSpPr>
            <a:spLocks noGrp="1"/>
          </p:cNvSpPr>
          <p:nvPr>
            <p:ph type="title"/>
          </p:nvPr>
        </p:nvSpPr>
        <p:spPr>
          <a:xfrm>
            <a:off x="838200" y="102080"/>
            <a:ext cx="10515600" cy="1097244"/>
          </a:xfrm>
          <a:solidFill>
            <a:srgbClr val="FFFF00"/>
          </a:solidFill>
        </p:spPr>
        <p:txBody>
          <a:bodyPr/>
          <a:lstStyle/>
          <a:p>
            <a:r>
              <a:rPr lang="en-US" dirty="0"/>
              <a:t>What is going on?</a:t>
            </a:r>
          </a:p>
        </p:txBody>
      </p:sp>
      <p:sp>
        <p:nvSpPr>
          <p:cNvPr id="4" name="Content Placeholder 3">
            <a:extLst>
              <a:ext uri="{FF2B5EF4-FFF2-40B4-BE49-F238E27FC236}">
                <a16:creationId xmlns:a16="http://schemas.microsoft.com/office/drawing/2014/main" id="{CD5393AE-1D91-6346-9C4A-6DDC7131D593}"/>
              </a:ext>
            </a:extLst>
          </p:cNvPr>
          <p:cNvSpPr>
            <a:spLocks noGrp="1"/>
          </p:cNvSpPr>
          <p:nvPr>
            <p:ph sz="half" idx="1"/>
          </p:nvPr>
        </p:nvSpPr>
        <p:spPr>
          <a:xfrm>
            <a:off x="488515" y="1362161"/>
            <a:ext cx="5531286" cy="5264107"/>
          </a:xfrm>
        </p:spPr>
        <p:txBody>
          <a:bodyPr>
            <a:normAutofit lnSpcReduction="10000"/>
          </a:bodyPr>
          <a:lstStyle/>
          <a:p>
            <a:r>
              <a:rPr lang="en-US" sz="2400" dirty="0">
                <a:latin typeface="Times New Roman" panose="02020603050405020304" pitchFamily="18" charset="0"/>
                <a:cs typeface="Times New Roman" panose="02020603050405020304" pitchFamily="18" charset="0"/>
              </a:rPr>
              <a:t>In this experiment, Temperature Probes are placed in various liquids. Evaporation occurs when the probe is removed from the liquid’s container. This evaporation is an endothermic process that results in a temperature decrease. The magnitude of a temperature decrease is, like viscosity and boiling temperature, related to the strength of intermolecular forces of attraction. In this experiment, you will study temperature changes caused by the evaporation of several liquids and relate the temperature changes to the strength of intermolecular forces of attraction. You will use the results to predict, and then measure, the temperature changes for several other liquids.</a:t>
            </a:r>
            <a:r>
              <a:rPr lang="en-US" sz="2400" dirty="0">
                <a:effectLst/>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pic>
        <p:nvPicPr>
          <p:cNvPr id="7" name="Content Placeholder 6">
            <a:extLst>
              <a:ext uri="{FF2B5EF4-FFF2-40B4-BE49-F238E27FC236}">
                <a16:creationId xmlns:a16="http://schemas.microsoft.com/office/drawing/2014/main" id="{86850A46-B7B4-1244-B2A7-9B2EEB0A3C6F}"/>
              </a:ext>
            </a:extLst>
          </p:cNvPr>
          <p:cNvPicPr>
            <a:picLocks noGrp="1" noChangeAspect="1"/>
          </p:cNvPicPr>
          <p:nvPr>
            <p:ph sz="half" idx="2"/>
          </p:nvPr>
        </p:nvPicPr>
        <p:blipFill>
          <a:blip r:embed="rId2"/>
          <a:stretch>
            <a:fillRect/>
          </a:stretch>
        </p:blipFill>
        <p:spPr>
          <a:xfrm>
            <a:off x="6172200" y="1775502"/>
            <a:ext cx="5181600" cy="3306995"/>
          </a:xfrm>
        </p:spPr>
      </p:pic>
    </p:spTree>
    <p:extLst>
      <p:ext uri="{BB962C8B-B14F-4D97-AF65-F5344CB8AC3E}">
        <p14:creationId xmlns:p14="http://schemas.microsoft.com/office/powerpoint/2010/main" val="3832359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94C32-353E-5D46-A0D0-880B2E9531DC}"/>
              </a:ext>
            </a:extLst>
          </p:cNvPr>
          <p:cNvSpPr>
            <a:spLocks noGrp="1"/>
          </p:cNvSpPr>
          <p:nvPr>
            <p:ph type="title"/>
          </p:nvPr>
        </p:nvSpPr>
        <p:spPr>
          <a:solidFill>
            <a:srgbClr val="FFFF00"/>
          </a:solidFill>
        </p:spPr>
        <p:txBody>
          <a:bodyPr/>
          <a:lstStyle/>
          <a:p>
            <a:r>
              <a:rPr lang="en-US" dirty="0"/>
              <a:t>Some Specifics</a:t>
            </a:r>
          </a:p>
        </p:txBody>
      </p:sp>
      <p:sp>
        <p:nvSpPr>
          <p:cNvPr id="3" name="Content Placeholder 2">
            <a:extLst>
              <a:ext uri="{FF2B5EF4-FFF2-40B4-BE49-F238E27FC236}">
                <a16:creationId xmlns:a16="http://schemas.microsoft.com/office/drawing/2014/main" id="{3E742FBE-587E-D448-B909-54F116C254DD}"/>
              </a:ext>
            </a:extLst>
          </p:cNvPr>
          <p:cNvSpPr>
            <a:spLocks noGrp="1"/>
          </p:cNvSpPr>
          <p:nvPr>
            <p:ph idx="1"/>
          </p:nvPr>
        </p:nvSpPr>
        <p:spPr/>
        <p:txBody>
          <a:bodyPr/>
          <a:lstStyle/>
          <a:p>
            <a:r>
              <a:rPr lang="en-US" dirty="0"/>
              <a:t>After opening the data file, you will need to remove all graphs except ethanol and 1-propanol</a:t>
            </a:r>
          </a:p>
          <a:p>
            <a:r>
              <a:rPr lang="en-US" dirty="0"/>
              <a:t>Gather data for ethanol and 1-propanol…THEN…</a:t>
            </a:r>
          </a:p>
          <a:p>
            <a:r>
              <a:rPr lang="en-US" dirty="0"/>
              <a:t>According to STEP 10, you need to </a:t>
            </a:r>
            <a:r>
              <a:rPr lang="en-US" b="1" dirty="0"/>
              <a:t>PREDICT</a:t>
            </a:r>
            <a:r>
              <a:rPr lang="en-US" dirty="0"/>
              <a:t> delta T for Butanol </a:t>
            </a:r>
            <a:r>
              <a:rPr lang="en-US" b="1" dirty="0"/>
              <a:t>AND</a:t>
            </a:r>
            <a:r>
              <a:rPr lang="en-US" dirty="0"/>
              <a:t> explain why </a:t>
            </a:r>
            <a:r>
              <a:rPr lang="en-US" b="1" dirty="0"/>
              <a:t>BEFORE</a:t>
            </a:r>
            <a:r>
              <a:rPr lang="en-US" dirty="0"/>
              <a:t> gathering the data for Butanol</a:t>
            </a:r>
          </a:p>
          <a:p>
            <a:pPr lvl="1"/>
            <a:r>
              <a:rPr lang="en-US" dirty="0"/>
              <a:t>Do the same for n–pentane</a:t>
            </a:r>
          </a:p>
          <a:p>
            <a:r>
              <a:rPr lang="en-US" dirty="0"/>
              <a:t>Now gather data for these two</a:t>
            </a:r>
          </a:p>
          <a:p>
            <a:r>
              <a:rPr lang="en-US" dirty="0"/>
              <a:t>Again PREDICT delta T and explain for methanol and n-hexane</a:t>
            </a:r>
          </a:p>
          <a:p>
            <a:r>
              <a:rPr lang="en-US" dirty="0"/>
              <a:t>THEN gather data…</a:t>
            </a:r>
          </a:p>
        </p:txBody>
      </p:sp>
    </p:spTree>
    <p:extLst>
      <p:ext uri="{BB962C8B-B14F-4D97-AF65-F5344CB8AC3E}">
        <p14:creationId xmlns:p14="http://schemas.microsoft.com/office/powerpoint/2010/main" val="4276635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282EA-BDA8-CE43-98B0-933897F1A3DB}"/>
              </a:ext>
            </a:extLst>
          </p:cNvPr>
          <p:cNvSpPr>
            <a:spLocks noGrp="1"/>
          </p:cNvSpPr>
          <p:nvPr>
            <p:ph type="title"/>
          </p:nvPr>
        </p:nvSpPr>
        <p:spPr>
          <a:xfrm>
            <a:off x="362212" y="828588"/>
            <a:ext cx="2330884" cy="1325563"/>
          </a:xfrm>
        </p:spPr>
        <p:txBody>
          <a:bodyPr>
            <a:normAutofit fontScale="90000"/>
          </a:bodyPr>
          <a:lstStyle/>
          <a:p>
            <a:r>
              <a:rPr lang="en-US" dirty="0"/>
              <a:t>Data Set Group 1</a:t>
            </a:r>
            <a:br>
              <a:rPr lang="en-US" dirty="0"/>
            </a:br>
            <a:br>
              <a:rPr lang="en-US" dirty="0"/>
            </a:br>
            <a:r>
              <a:rPr lang="en-US" dirty="0">
                <a:hlinkClick r:id="rId2"/>
              </a:rPr>
              <a:t>File</a:t>
            </a:r>
            <a:endParaRPr lang="en-US" dirty="0"/>
          </a:p>
        </p:txBody>
      </p:sp>
      <p:pic>
        <p:nvPicPr>
          <p:cNvPr id="5" name="Content Placeholder 4">
            <a:extLst>
              <a:ext uri="{FF2B5EF4-FFF2-40B4-BE49-F238E27FC236}">
                <a16:creationId xmlns:a16="http://schemas.microsoft.com/office/drawing/2014/main" id="{3DACCB52-D6F7-6641-8652-4EE79C05613C}"/>
              </a:ext>
            </a:extLst>
          </p:cNvPr>
          <p:cNvPicPr>
            <a:picLocks noGrp="1" noChangeAspect="1"/>
          </p:cNvPicPr>
          <p:nvPr>
            <p:ph idx="1"/>
          </p:nvPr>
        </p:nvPicPr>
        <p:blipFill>
          <a:blip r:embed="rId3"/>
          <a:stretch>
            <a:fillRect/>
          </a:stretch>
        </p:blipFill>
        <p:spPr>
          <a:xfrm>
            <a:off x="2818356" y="365124"/>
            <a:ext cx="8546778" cy="6223565"/>
          </a:xfrm>
        </p:spPr>
      </p:pic>
    </p:spTree>
    <p:extLst>
      <p:ext uri="{BB962C8B-B14F-4D97-AF65-F5344CB8AC3E}">
        <p14:creationId xmlns:p14="http://schemas.microsoft.com/office/powerpoint/2010/main" val="1475840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282EA-BDA8-CE43-98B0-933897F1A3DB}"/>
              </a:ext>
            </a:extLst>
          </p:cNvPr>
          <p:cNvSpPr>
            <a:spLocks noGrp="1"/>
          </p:cNvSpPr>
          <p:nvPr>
            <p:ph type="title"/>
          </p:nvPr>
        </p:nvSpPr>
        <p:spPr>
          <a:xfrm>
            <a:off x="362212" y="828588"/>
            <a:ext cx="2330884" cy="1325563"/>
          </a:xfrm>
        </p:spPr>
        <p:txBody>
          <a:bodyPr>
            <a:normAutofit fontScale="90000"/>
          </a:bodyPr>
          <a:lstStyle/>
          <a:p>
            <a:r>
              <a:rPr lang="en-US" dirty="0"/>
              <a:t>Data Set Group 2</a:t>
            </a:r>
            <a:br>
              <a:rPr lang="en-US" dirty="0"/>
            </a:br>
            <a:br>
              <a:rPr lang="en-US" dirty="0"/>
            </a:br>
            <a:r>
              <a:rPr lang="en-US" dirty="0">
                <a:hlinkClick r:id="rId2"/>
              </a:rPr>
              <a:t>File</a:t>
            </a:r>
            <a:endParaRPr lang="en-US" dirty="0"/>
          </a:p>
        </p:txBody>
      </p:sp>
      <p:pic>
        <p:nvPicPr>
          <p:cNvPr id="7" name="Content Placeholder 6">
            <a:extLst>
              <a:ext uri="{FF2B5EF4-FFF2-40B4-BE49-F238E27FC236}">
                <a16:creationId xmlns:a16="http://schemas.microsoft.com/office/drawing/2014/main" id="{4A13B627-B6D0-044A-900F-5454B2544B50}"/>
              </a:ext>
            </a:extLst>
          </p:cNvPr>
          <p:cNvPicPr>
            <a:picLocks noGrp="1" noChangeAspect="1"/>
          </p:cNvPicPr>
          <p:nvPr>
            <p:ph idx="1"/>
          </p:nvPr>
        </p:nvPicPr>
        <p:blipFill>
          <a:blip r:embed="rId3"/>
          <a:stretch>
            <a:fillRect/>
          </a:stretch>
        </p:blipFill>
        <p:spPr>
          <a:xfrm>
            <a:off x="2782747" y="402615"/>
            <a:ext cx="9047041" cy="5221571"/>
          </a:xfrm>
        </p:spPr>
      </p:pic>
    </p:spTree>
    <p:extLst>
      <p:ext uri="{BB962C8B-B14F-4D97-AF65-F5344CB8AC3E}">
        <p14:creationId xmlns:p14="http://schemas.microsoft.com/office/powerpoint/2010/main" val="1813606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282EA-BDA8-CE43-98B0-933897F1A3DB}"/>
              </a:ext>
            </a:extLst>
          </p:cNvPr>
          <p:cNvSpPr>
            <a:spLocks noGrp="1"/>
          </p:cNvSpPr>
          <p:nvPr>
            <p:ph type="title"/>
          </p:nvPr>
        </p:nvSpPr>
        <p:spPr>
          <a:xfrm>
            <a:off x="362212" y="828588"/>
            <a:ext cx="2330884" cy="1325563"/>
          </a:xfrm>
        </p:spPr>
        <p:txBody>
          <a:bodyPr>
            <a:normAutofit fontScale="90000"/>
          </a:bodyPr>
          <a:lstStyle/>
          <a:p>
            <a:r>
              <a:rPr lang="en-US" dirty="0"/>
              <a:t>Data Set Group 3</a:t>
            </a:r>
            <a:br>
              <a:rPr lang="en-US" dirty="0"/>
            </a:br>
            <a:r>
              <a:rPr lang="en-US" dirty="0">
                <a:hlinkClick r:id="rId2"/>
              </a:rPr>
              <a:t>File</a:t>
            </a:r>
            <a:endParaRPr lang="en-US" dirty="0"/>
          </a:p>
        </p:txBody>
      </p:sp>
      <p:pic>
        <p:nvPicPr>
          <p:cNvPr id="6" name="Content Placeholder 5">
            <a:extLst>
              <a:ext uri="{FF2B5EF4-FFF2-40B4-BE49-F238E27FC236}">
                <a16:creationId xmlns:a16="http://schemas.microsoft.com/office/drawing/2014/main" id="{EA23E9F6-43E4-B44E-A1A1-A831A45D9AF9}"/>
              </a:ext>
            </a:extLst>
          </p:cNvPr>
          <p:cNvPicPr>
            <a:picLocks noGrp="1" noChangeAspect="1"/>
          </p:cNvPicPr>
          <p:nvPr>
            <p:ph idx="1"/>
          </p:nvPr>
        </p:nvPicPr>
        <p:blipFill>
          <a:blip r:embed="rId3"/>
          <a:stretch>
            <a:fillRect/>
          </a:stretch>
        </p:blipFill>
        <p:spPr>
          <a:xfrm>
            <a:off x="2875314" y="313114"/>
            <a:ext cx="8435689" cy="6231771"/>
          </a:xfrm>
        </p:spPr>
      </p:pic>
      <p:graphicFrame>
        <p:nvGraphicFramePr>
          <p:cNvPr id="3" name="Table 3">
            <a:extLst>
              <a:ext uri="{FF2B5EF4-FFF2-40B4-BE49-F238E27FC236}">
                <a16:creationId xmlns:a16="http://schemas.microsoft.com/office/drawing/2014/main" id="{2092C1B1-C69E-CE47-965D-82A3706AF2D8}"/>
              </a:ext>
            </a:extLst>
          </p:cNvPr>
          <p:cNvGraphicFramePr>
            <a:graphicFrameLocks noGrp="1"/>
          </p:cNvGraphicFramePr>
          <p:nvPr>
            <p:extLst>
              <p:ext uri="{D42A27DB-BD31-4B8C-83A1-F6EECF244321}">
                <p14:modId xmlns:p14="http://schemas.microsoft.com/office/powerpoint/2010/main" val="3367209363"/>
              </p:ext>
            </p:extLst>
          </p:nvPr>
        </p:nvGraphicFramePr>
        <p:xfrm>
          <a:off x="5201084" y="945134"/>
          <a:ext cx="3116198" cy="2225040"/>
        </p:xfrm>
        <a:graphic>
          <a:graphicData uri="http://schemas.openxmlformats.org/drawingml/2006/table">
            <a:tbl>
              <a:tblPr firstRow="1" bandRow="1">
                <a:tableStyleId>{5C22544A-7EE6-4342-B048-85BDC9FD1C3A}</a:tableStyleId>
              </a:tblPr>
              <a:tblGrid>
                <a:gridCol w="1024352">
                  <a:extLst>
                    <a:ext uri="{9D8B030D-6E8A-4147-A177-3AD203B41FA5}">
                      <a16:colId xmlns:a16="http://schemas.microsoft.com/office/drawing/2014/main" val="3070095000"/>
                    </a:ext>
                  </a:extLst>
                </a:gridCol>
                <a:gridCol w="883461">
                  <a:extLst>
                    <a:ext uri="{9D8B030D-6E8A-4147-A177-3AD203B41FA5}">
                      <a16:colId xmlns:a16="http://schemas.microsoft.com/office/drawing/2014/main" val="3633131580"/>
                    </a:ext>
                  </a:extLst>
                </a:gridCol>
                <a:gridCol w="1208385">
                  <a:extLst>
                    <a:ext uri="{9D8B030D-6E8A-4147-A177-3AD203B41FA5}">
                      <a16:colId xmlns:a16="http://schemas.microsoft.com/office/drawing/2014/main" val="3331474608"/>
                    </a:ext>
                  </a:extLst>
                </a:gridCol>
              </a:tblGrid>
              <a:tr h="370840">
                <a:tc>
                  <a:txBody>
                    <a:bodyPr/>
                    <a:lstStyle/>
                    <a:p>
                      <a:r>
                        <a:rPr lang="en-US" b="0" dirty="0">
                          <a:solidFill>
                            <a:sysClr val="windowText" lastClr="000000"/>
                          </a:solidFill>
                        </a:rPr>
                        <a:t>Run 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0" dirty="0">
                          <a:solidFill>
                            <a:sysClr val="windowText" lastClr="000000"/>
                          </a:solidFill>
                        </a:rPr>
                        <a:t>Temp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0" dirty="0">
                          <a:solidFill>
                            <a:sysClr val="windowText" lastClr="000000"/>
                          </a:solidFill>
                        </a:rPr>
                        <a:t>Ethanol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88430341"/>
                  </a:ext>
                </a:extLst>
              </a:tr>
              <a:tr h="370840">
                <a:tc>
                  <a:txBody>
                    <a:bodyPr/>
                    <a:lstStyle/>
                    <a:p>
                      <a:r>
                        <a:rPr lang="en-US" b="0" dirty="0">
                          <a:solidFill>
                            <a:sysClr val="windowText" lastClr="000000"/>
                          </a:solidFill>
                        </a:rPr>
                        <a:t>Run 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0" dirty="0">
                          <a:solidFill>
                            <a:sysClr val="windowText" lastClr="000000"/>
                          </a:solidFill>
                        </a:rPr>
                        <a:t>Temp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0" dirty="0">
                          <a:solidFill>
                            <a:sysClr val="windowText" lastClr="000000"/>
                          </a:solidFill>
                        </a:rPr>
                        <a:t>Propanol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8703512"/>
                  </a:ext>
                </a:extLst>
              </a:tr>
              <a:tr h="370840">
                <a:tc>
                  <a:txBody>
                    <a:bodyPr/>
                    <a:lstStyle/>
                    <a:p>
                      <a:r>
                        <a:rPr lang="en-US" b="0" dirty="0">
                          <a:solidFill>
                            <a:sysClr val="windowText" lastClr="000000"/>
                          </a:solidFill>
                        </a:rPr>
                        <a:t>Run 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0" dirty="0">
                          <a:solidFill>
                            <a:sysClr val="windowText" lastClr="000000"/>
                          </a:solidFill>
                        </a:rPr>
                        <a:t>Temp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0" dirty="0">
                          <a:solidFill>
                            <a:sysClr val="windowText" lastClr="000000"/>
                          </a:solidFill>
                        </a:rPr>
                        <a:t>Butanol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48082022"/>
                  </a:ext>
                </a:extLst>
              </a:tr>
              <a:tr h="370840">
                <a:tc>
                  <a:txBody>
                    <a:bodyPr/>
                    <a:lstStyle/>
                    <a:p>
                      <a:r>
                        <a:rPr lang="en-US" b="0" dirty="0">
                          <a:solidFill>
                            <a:sysClr val="windowText" lastClr="000000"/>
                          </a:solidFill>
                        </a:rPr>
                        <a:t>Run 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0" dirty="0">
                          <a:solidFill>
                            <a:sysClr val="windowText" lastClr="000000"/>
                          </a:solidFill>
                        </a:rPr>
                        <a:t>Temp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0" dirty="0">
                          <a:solidFill>
                            <a:sysClr val="windowText" lastClr="000000"/>
                          </a:solidFill>
                        </a:rPr>
                        <a:t>Pentane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8796667"/>
                  </a:ext>
                </a:extLst>
              </a:tr>
              <a:tr h="370840">
                <a:tc>
                  <a:txBody>
                    <a:bodyPr/>
                    <a:lstStyle/>
                    <a:p>
                      <a:r>
                        <a:rPr lang="en-US" b="0" dirty="0">
                          <a:solidFill>
                            <a:sysClr val="windowText" lastClr="000000"/>
                          </a:solidFill>
                        </a:rPr>
                        <a:t>Run 3/6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0" dirty="0">
                          <a:solidFill>
                            <a:sysClr val="windowText" lastClr="000000"/>
                          </a:solidFill>
                        </a:rPr>
                        <a:t>Temp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0" dirty="0">
                          <a:solidFill>
                            <a:sysClr val="windowText" lastClr="000000"/>
                          </a:solidFill>
                        </a:rPr>
                        <a:t>Methanol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26220185"/>
                  </a:ext>
                </a:extLst>
              </a:tr>
              <a:tr h="370840">
                <a:tc>
                  <a:txBody>
                    <a:bodyPr/>
                    <a:lstStyle/>
                    <a:p>
                      <a:r>
                        <a:rPr lang="en-US" b="0" dirty="0">
                          <a:solidFill>
                            <a:sysClr val="windowText" lastClr="000000"/>
                          </a:solidFill>
                        </a:rPr>
                        <a:t>Run 3/6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0" dirty="0">
                          <a:solidFill>
                            <a:sysClr val="windowText" lastClr="000000"/>
                          </a:solidFill>
                        </a:rPr>
                        <a:t>Temp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0" dirty="0">
                          <a:solidFill>
                            <a:sysClr val="windowText" lastClr="000000"/>
                          </a:solidFill>
                        </a:rPr>
                        <a:t>Hexane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138616"/>
                  </a:ext>
                </a:extLst>
              </a:tr>
            </a:tbl>
          </a:graphicData>
        </a:graphic>
      </p:graphicFrame>
    </p:spTree>
    <p:extLst>
      <p:ext uri="{BB962C8B-B14F-4D97-AF65-F5344CB8AC3E}">
        <p14:creationId xmlns:p14="http://schemas.microsoft.com/office/powerpoint/2010/main" val="1570637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282EA-BDA8-CE43-98B0-933897F1A3DB}"/>
              </a:ext>
            </a:extLst>
          </p:cNvPr>
          <p:cNvSpPr>
            <a:spLocks noGrp="1"/>
          </p:cNvSpPr>
          <p:nvPr>
            <p:ph type="title"/>
          </p:nvPr>
        </p:nvSpPr>
        <p:spPr>
          <a:xfrm>
            <a:off x="362212" y="828588"/>
            <a:ext cx="2330884" cy="1325563"/>
          </a:xfrm>
        </p:spPr>
        <p:txBody>
          <a:bodyPr>
            <a:normAutofit fontScale="90000"/>
          </a:bodyPr>
          <a:lstStyle/>
          <a:p>
            <a:r>
              <a:rPr lang="en-US" dirty="0"/>
              <a:t>Data Set Group 4</a:t>
            </a:r>
            <a:br>
              <a:rPr lang="en-US" dirty="0"/>
            </a:br>
            <a:br>
              <a:rPr lang="en-US" dirty="0"/>
            </a:br>
            <a:r>
              <a:rPr lang="en-US" dirty="0">
                <a:hlinkClick r:id="rId2"/>
              </a:rPr>
              <a:t>File</a:t>
            </a:r>
            <a:endParaRPr lang="en-US" dirty="0"/>
          </a:p>
        </p:txBody>
      </p:sp>
      <p:pic>
        <p:nvPicPr>
          <p:cNvPr id="7" name="Content Placeholder 6">
            <a:extLst>
              <a:ext uri="{FF2B5EF4-FFF2-40B4-BE49-F238E27FC236}">
                <a16:creationId xmlns:a16="http://schemas.microsoft.com/office/drawing/2014/main" id="{1D0F5F43-D018-1D48-ABE5-0EC1568AEA21}"/>
              </a:ext>
            </a:extLst>
          </p:cNvPr>
          <p:cNvPicPr>
            <a:picLocks noGrp="1" noChangeAspect="1"/>
          </p:cNvPicPr>
          <p:nvPr>
            <p:ph idx="1"/>
          </p:nvPr>
        </p:nvPicPr>
        <p:blipFill>
          <a:blip r:embed="rId3"/>
          <a:stretch>
            <a:fillRect/>
          </a:stretch>
        </p:blipFill>
        <p:spPr>
          <a:xfrm>
            <a:off x="2693096" y="263702"/>
            <a:ext cx="8785512" cy="6330595"/>
          </a:xfrm>
        </p:spPr>
      </p:pic>
    </p:spTree>
    <p:extLst>
      <p:ext uri="{BB962C8B-B14F-4D97-AF65-F5344CB8AC3E}">
        <p14:creationId xmlns:p14="http://schemas.microsoft.com/office/powerpoint/2010/main" val="3599640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124</TotalTime>
  <Words>257</Words>
  <Application>Microsoft Macintosh PowerPoint</Application>
  <PresentationFormat>Widescreen</PresentationFormat>
  <Paragraphs>34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Evaporation of Liquids</vt:lpstr>
      <vt:lpstr>What is going on?</vt:lpstr>
      <vt:lpstr>Some Specifics</vt:lpstr>
      <vt:lpstr>Data Set Group 1  File</vt:lpstr>
      <vt:lpstr>Data Set Group 2  File</vt:lpstr>
      <vt:lpstr>Data Set Group 3 File</vt:lpstr>
      <vt:lpstr>Data Set Group 4  File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Evaporation of Liquids</dc:title>
  <dc:creator>Ethan Schnell</dc:creator>
  <cp:lastModifiedBy>Ethan Schnell</cp:lastModifiedBy>
  <cp:revision>4</cp:revision>
  <dcterms:created xsi:type="dcterms:W3CDTF">2021-01-25T18:56:08Z</dcterms:created>
  <dcterms:modified xsi:type="dcterms:W3CDTF">2021-01-29T23:50:12Z</dcterms:modified>
</cp:coreProperties>
</file>