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3CA88-6E34-7842-B70F-697D55E69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A5AA6-3FBF-984A-AD71-651D51973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056ED-D195-6E48-AC8C-33A56D2B5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10812-E31F-BF4A-8F47-0DD07158E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E7F1A-7D3D-5946-B878-86B35DB5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6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D1FAC-CA9E-BD41-AE1C-4E6765255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ADD79-AA3D-8A4A-9506-BF023EEE6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793F3-E915-6D4A-9ACD-B439FE65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09A40-49B1-C047-881B-9F2870365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06A61-8036-434D-A30E-2DD4057DA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9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A9D695-2D7F-534A-958A-FCD05E1243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C84256-39A5-D641-BC4A-8F2422D93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C0D40-0E7D-9149-A4FE-28EE45F2E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B338E-D7B0-5E40-A3A2-429632243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88954-D283-B242-A39C-A6EF2EF8D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8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A01AC-68D3-9B4D-93C5-FE2AFC6F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9B83-549D-634A-BF80-3D41776C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40910-A20E-7D4B-A9C8-2B1D568F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C44AF-0DEB-774A-B2E6-31C6E54B1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65361-7AF2-5B41-ADBE-E9704A45D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5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45569-8A51-BC49-B76E-021D36ED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03C54-8FC8-6E4F-8937-116434DE1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CE1D4-1CB6-1F4A-89C3-167F8FF9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01323-F4D1-C548-B42D-6868B4BB2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7831E-8866-3B4C-BE03-1D06C231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2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6ECCD-4AB4-B246-A321-7625278DF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B69E2-F47E-F143-A06C-E1D6ACF9E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69062E-3F97-764D-BDF4-2BCBC1F98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AE78B7-E95D-3B40-B127-43485EC11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5300B-24F7-E54E-B49A-2021DF78E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D3E87-6C6D-5F49-B9B2-4615FC1BA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1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E8999-F1AA-FB4E-8B3F-37E6FAC7C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D8075-F8A7-B14C-B6D1-FA3C369A1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312B7-1ADC-EA4E-A8B6-DAB1108D7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AF3C39-5B55-C94C-A241-2EB712B26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672A34-CFEE-4449-BBB7-EBD322C473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72FCA8-2840-8C40-A632-63746A90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FCCC7-0447-5B47-9EAB-DBE21436E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A6F17A-C1FB-464C-AAA9-38DAB6028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8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4A1DB-BB11-8548-AA20-3FBE00C0D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7D6DD-F676-A24B-9356-7C243E9EE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33FF9E-4F19-434C-AF34-17A641055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B84D4-75CF-1F4F-981B-220263268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3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24FF59-F4EC-ED4A-BD1D-7274C1731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377482-72FC-4747-9605-EF9924B47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334A46-711D-7748-BFC9-884DEF39F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1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013-B030-5644-94E0-45708B692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8C482-783C-694E-A10C-A47ED589A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ACD85F-0425-0149-926B-8E66535F3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4F3E1-6A8B-5542-A593-A164C3B82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08D27-B315-814C-8CF3-2AF5B637B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48215-5DB9-E54F-ADCE-F28083D0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8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E238-2C65-2444-9533-AA47B0D67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AC915E-E048-DE48-8ED0-12B5952FC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5A6360-736F-C149-94CA-1A7490CD5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8BD98-8907-F342-89AB-B16545358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41266-AD0C-034A-85F7-0088511D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A402EF-ECBB-0C42-8976-4BC51A57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8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35F65-07FA-C444-9B9A-96F3BDC1F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85938-3DC6-6E43-AEDC-941B19973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890E8-2E37-5C4E-8E8F-07FE5FFF80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697F0-E85F-0C40-AAB9-2CD598CDB1B0}" type="datetimeFigureOut">
              <a:rPr lang="en-US" smtClean="0"/>
              <a:t>2/8/21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AA488-E1D1-0042-8318-0AC854C5F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8157C-D64D-614E-A083-D4A26B4D7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3D0A7-D592-5D45-9B95-F7539C5FB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9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TnWDzj6ZtWZBq8i0BCfaPHP0GjJ6S_eI/view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z5cxWZLOl8xa39B4_YgPGHFtq64Ggtuo/view?usp=sharing" TargetMode="External"/><Relationship Id="rId2" Type="http://schemas.openxmlformats.org/officeDocument/2006/relationships/hyperlink" Target="https://drive.google.com/file/d/17BT1U6-s3eNTzNQfN9vmOrxKkz_dPIBj/view?usp=shar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rive.google.com/file/d/13c2ZERwjBLN1sKb-c6Sh7RCGPjxC0cm9/view?usp=sharing" TargetMode="External"/><Relationship Id="rId4" Type="http://schemas.openxmlformats.org/officeDocument/2006/relationships/hyperlink" Target="https://drive.google.com/file/d/1eJ1SA9h7_H4I8iJJbRtaT_CRDqq8bFdT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42F88-7418-0849-8579-29ADEC22F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latin typeface="Helvetica" pitchFamily="2" charset="0"/>
              </a:rPr>
              <a:t>Buffers</a:t>
            </a:r>
            <a:br>
              <a:rPr lang="en-US" sz="8800" dirty="0">
                <a:latin typeface="Helvetica" pitchFamily="2" charset="0"/>
              </a:rPr>
            </a:br>
            <a:r>
              <a:rPr lang="en-US" sz="8800" dirty="0">
                <a:latin typeface="Helvetica" pitchFamily="2" charset="0"/>
              </a:rPr>
              <a:t>Virtual Lab</a:t>
            </a:r>
          </a:p>
        </p:txBody>
      </p:sp>
    </p:spTree>
    <p:extLst>
      <p:ext uri="{BB962C8B-B14F-4D97-AF65-F5344CB8AC3E}">
        <p14:creationId xmlns:p14="http://schemas.microsoft.com/office/powerpoint/2010/main" val="1713223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6B515-EEF4-DB45-8202-FAD6AFBC5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Buffers: ability to resist changes in 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7A357-144A-0C4B-95EB-D6D6B28B0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 this experiment, you will use the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Henderson-Hasselbalch equation to determine the amount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acetic acid and sodium acetate needed to prepare two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acidic buffer solutions. You will then prepare the buffers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test their buffer capacities by adding solutions of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NaOH and HCl.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B25B0B-9274-564C-9C86-09B06B08939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0188" y="1989614"/>
            <a:ext cx="1671083" cy="4023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56CE80-8481-4644-8E58-BFFCCB6B7CE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237" y="5180569"/>
            <a:ext cx="509295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840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EA68D-21FF-0E46-8516-2981A826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58" y="113259"/>
            <a:ext cx="10515600" cy="908020"/>
          </a:xfrm>
        </p:spPr>
        <p:txBody>
          <a:bodyPr/>
          <a:lstStyle/>
          <a:p>
            <a:r>
              <a:rPr lang="en-US" b="1" u="sng" dirty="0"/>
              <a:t>Buffers and Capacity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A9740-6789-B14A-AC67-5F10DC254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7604"/>
            <a:ext cx="10515600" cy="57207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Assignment: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lab protocol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again if needed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 through the lab sheet and this PPTX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your data into the data table provided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your analysis needed based on the data you have been provided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 all post lab questions directly on the google doc of the data table with thought, details, and support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the Post Lab Two Pager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TIME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One person submits the POST LAB 2 Pager with Data Table and Discussion Questions as your group’s submission for the assignment in Google Classroom. The other group members submit that person’s name as a private comment for the assignment and click “Mark as Done.”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members MUST contribute to the entire post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lab assignment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34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7DEC-A8DA-264C-AE01-690C284D5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Data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36DFD7-9C2F-5F4A-A66E-E0CFD49FA8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0899"/>
              </p:ext>
            </p:extLst>
          </p:nvPr>
        </p:nvGraphicFramePr>
        <p:xfrm>
          <a:off x="2590801" y="3688715"/>
          <a:ext cx="701039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024486460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335736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BUFFER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BUFFER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9832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hlinkClick r:id="rId2"/>
                        </a:rPr>
                        <a:t>File 1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hlinkClick r:id="rId3"/>
                        </a:rPr>
                        <a:t>File 2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215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hlinkClick r:id="rId4"/>
                        </a:rPr>
                        <a:t>File 3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File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700187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  <a:hlinkClick r:id="rId5"/>
                        </a:rPr>
                        <a:t>File 5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Has both A and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346657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54AA038-B39B-8748-BEBC-F1634AEED0EA}"/>
              </a:ext>
            </a:extLst>
          </p:cNvPr>
          <p:cNvSpPr txBox="1"/>
          <p:nvPr/>
        </p:nvSpPr>
        <p:spPr>
          <a:xfrm>
            <a:off x="1425039" y="1306286"/>
            <a:ext cx="64235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Group 1: A1, B2</a:t>
            </a:r>
          </a:p>
          <a:p>
            <a:r>
              <a:rPr lang="en-US" dirty="0">
                <a:latin typeface="Helvetica" pitchFamily="2" charset="0"/>
              </a:rPr>
              <a:t>Group 2: A3, B2</a:t>
            </a:r>
          </a:p>
          <a:p>
            <a:r>
              <a:rPr lang="en-US" dirty="0">
                <a:latin typeface="Helvetica" pitchFamily="2" charset="0"/>
              </a:rPr>
              <a:t>Group 3: 5</a:t>
            </a:r>
          </a:p>
          <a:p>
            <a:r>
              <a:rPr lang="en-US" dirty="0">
                <a:latin typeface="Helvetica" pitchFamily="2" charset="0"/>
              </a:rPr>
              <a:t>Group 4: A1 and Buffer B from 5</a:t>
            </a:r>
          </a:p>
          <a:p>
            <a:r>
              <a:rPr lang="en-US" dirty="0">
                <a:latin typeface="Helvetica" pitchFamily="2" charset="0"/>
              </a:rPr>
              <a:t>Group 5: A2 and Buffer B from 5</a:t>
            </a:r>
          </a:p>
          <a:p>
            <a:r>
              <a:rPr lang="en-US" dirty="0">
                <a:latin typeface="Helvetica" pitchFamily="2" charset="0"/>
              </a:rPr>
              <a:t>Group 6: B2 and Buffer A from 5</a:t>
            </a:r>
          </a:p>
          <a:p>
            <a:r>
              <a:rPr lang="en-US" dirty="0">
                <a:latin typeface="Helvetica" pitchFamily="2" charset="0"/>
              </a:rPr>
              <a:t>Group 7: 5</a:t>
            </a:r>
          </a:p>
          <a:p>
            <a:r>
              <a:rPr lang="en-US" dirty="0">
                <a:latin typeface="Helvetica" pitchFamily="2" charset="0"/>
              </a:rPr>
              <a:t>Group 8: Buffer A from 5 and B2</a:t>
            </a:r>
          </a:p>
        </p:txBody>
      </p:sp>
    </p:spTree>
    <p:extLst>
      <p:ext uri="{BB962C8B-B14F-4D97-AF65-F5344CB8AC3E}">
        <p14:creationId xmlns:p14="http://schemas.microsoft.com/office/powerpoint/2010/main" val="258934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265</Words>
  <Application>Microsoft Macintosh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 Theme</vt:lpstr>
      <vt:lpstr>Buffers Virtual Lab</vt:lpstr>
      <vt:lpstr>Buffers: ability to resist changes in pH</vt:lpstr>
      <vt:lpstr>Buffers and Capacity</vt:lpstr>
      <vt:lpstr>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Buffers Virtual Lab</dc:title>
  <dc:creator>Ethan Schnell</dc:creator>
  <cp:lastModifiedBy>Ethan Schnell</cp:lastModifiedBy>
  <cp:revision>5</cp:revision>
  <dcterms:created xsi:type="dcterms:W3CDTF">2021-02-08T16:38:55Z</dcterms:created>
  <dcterms:modified xsi:type="dcterms:W3CDTF">2021-02-08T21:05:59Z</dcterms:modified>
</cp:coreProperties>
</file>